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5eb31b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5eb31b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5eb31bc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5eb31bc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5eb31bc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5eb31bc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5eb31b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5eb31b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5eb31bc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5eb31bc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5eb31bc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5eb31b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5eb31bc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5eb31bc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5eb31bc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5eb31bc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5eb31bc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5eb31bc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5eb31bc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5eb31bc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penz@transindex.ro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enzcsinalok.transindex.ro/lokalis/20161122-a-legfrisebb-adatok-alapjan-mutatjuk-melyik-megye-mennyit-fizet-be-a-kozosbe-es-mennyit-kap-vissz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enzcsinalok.transindex.ro/lokalis/20161122-a-legfrisebb-adatok-alapjan-mutatjuk-melyik-megye-mennyit-fizet-be-a-kozosbe-es-mennyit-kap-vissz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penzcsinalok.transindex.ro/lokalis/20180418-termelekenyseg-alapjan-joval-magasabb-is-lehetne-a-hargita-es-kivaszna-megyeiek-fizete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://penzcsinalok.transindex.ro/lokalis/20180510-magas-szekely-termelekenyseg-alacsony-a-fizetesek.-mi-lehet-a-magyaraz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Adatközlés a romániai magyar gazdasági médiában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Kicsid Attila, gazdasági újságíró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3. tanács:</a:t>
            </a:r>
            <a:br>
              <a:rPr lang="hu"/>
            </a:br>
            <a:br>
              <a:rPr lang="hu"/>
            </a:br>
            <a:r>
              <a:rPr lang="hu"/>
              <a:t>Oszd meg az adataidat!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Köszi a figyelmet!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Elérhetőségek:</a:t>
            </a:r>
            <a:br>
              <a:rPr lang="hu"/>
            </a:br>
            <a:br>
              <a:rPr lang="hu"/>
            </a:br>
            <a:r>
              <a:rPr lang="hu" u="sng">
                <a:solidFill>
                  <a:schemeClr val="hlink"/>
                </a:solidFill>
                <a:hlinkClick r:id="rId3"/>
              </a:rPr>
              <a:t>penz@transindex.r</a:t>
            </a:r>
            <a:r>
              <a:rPr lang="hu"/>
              <a:t>o</a:t>
            </a:r>
            <a:br>
              <a:rPr lang="hu"/>
            </a:br>
            <a:r>
              <a:rPr lang="hu"/>
              <a:t>+40748456546</a:t>
            </a:r>
            <a:br>
              <a:rPr lang="hu"/>
            </a:b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675" y="3725025"/>
            <a:ext cx="2368326" cy="1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650"/>
            <a:ext cx="9144000" cy="4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610800" y="846525"/>
            <a:ext cx="2057400" cy="11037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910825" y="1114425"/>
            <a:ext cx="1618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Lato"/>
                <a:ea typeface="Lato"/>
                <a:cs typeface="Lato"/>
                <a:sym typeface="Lato"/>
              </a:rPr>
              <a:t>2011, pénzügyi edukációs misszió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14950" y="846425"/>
            <a:ext cx="2679000" cy="11037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188" y="924175"/>
            <a:ext cx="1370525" cy="9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2871800" y="3857425"/>
            <a:ext cx="2914500" cy="664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414750" y="3970075"/>
            <a:ext cx="1900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Lato"/>
                <a:ea typeface="Lato"/>
                <a:cs typeface="Lato"/>
                <a:sym typeface="Lato"/>
              </a:rPr>
              <a:t>Mindennapi kérdés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75875" y="1998750"/>
            <a:ext cx="76887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Három egyszerű tanács/szabály arról, hogyan dolgozz az adatokkal.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11100" y="3311125"/>
            <a:ext cx="2925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Lato"/>
                <a:ea typeface="Lato"/>
                <a:cs typeface="Lato"/>
                <a:sym typeface="Lato"/>
              </a:rPr>
              <a:t>Két történetet fogok megmutatni.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1. </a:t>
            </a:r>
            <a:r>
              <a:rPr lang="hu"/>
              <a:t>tanács:</a:t>
            </a:r>
            <a:br>
              <a:rPr lang="hu"/>
            </a:br>
            <a:br>
              <a:rPr lang="hu"/>
            </a:br>
            <a:r>
              <a:rPr lang="hu"/>
              <a:t>Tökéletesen ismerd meg az adataidat!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28625" y="0"/>
            <a:ext cx="79896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Melyik megye mennyit fizet be a közösbe, és mennyit kap onnan vissza?</a:t>
            </a:r>
            <a:endParaRPr sz="18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00850" y="4650600"/>
            <a:ext cx="76887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http://penzcsinalok.transindex.ro/lokalis/20161122-a-legfrisebb-adatok-alapjan-mutatjuk-melyik-megye-mennyit-fizet-be-a-kozosbe-es-mennyit-kap-vissza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25" y="801850"/>
            <a:ext cx="4112425" cy="3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975" y="1145663"/>
            <a:ext cx="4772025" cy="28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28625" y="0"/>
            <a:ext cx="79896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Melyik megye mennyit fizet be a közösbe, és mennyit kap onnan vissza?</a:t>
            </a:r>
            <a:endParaRPr sz="18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0850" y="4650600"/>
            <a:ext cx="76887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http://penzcsinalok.transindex.ro/lokalis/20161122-a-legfrisebb-adatok-alapjan-mutatjuk-melyik-megye-mennyit-fizet-be-a-kozosbe-es-mennyit-kap-vissza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25" y="801850"/>
            <a:ext cx="4112425" cy="3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50" y="1097450"/>
            <a:ext cx="4857750" cy="30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2. tanács:</a:t>
            </a:r>
            <a:br>
              <a:rPr lang="hu"/>
            </a:br>
            <a:br>
              <a:rPr lang="hu"/>
            </a:br>
            <a:r>
              <a:rPr lang="hu"/>
              <a:t>Az adatok közlésénél használd a történetmesélés (storytelling) erejét!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4300" y="0"/>
            <a:ext cx="89904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Mitől ilyen alacsonyak a székelyföldi bérek? Hát nem a termelékenység miatt</a:t>
            </a:r>
            <a:endParaRPr sz="18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75" y="645250"/>
            <a:ext cx="3844525" cy="44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550" y="1753625"/>
            <a:ext cx="4167174" cy="262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2700350" y="4618425"/>
            <a:ext cx="6300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100" u="sng">
                <a:solidFill>
                  <a:schemeClr val="hlink"/>
                </a:solidFill>
                <a:hlinkClick r:id="rId5"/>
              </a:rPr>
              <a:t>http://penzcsinalok.transindex.ro/lokalis/20180418-termelekenyseg-alapjan-joval-magasabb-is-lehetne-a-hargita-es-kivaszna-megyeiek-fizetese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4300" y="0"/>
            <a:ext cx="89904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Mitől ilyen alacsonyak a székelyföldi bérek? Hát nem a termelékenység miatt</a:t>
            </a:r>
            <a:endParaRPr sz="18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75" y="547225"/>
            <a:ext cx="6446899" cy="40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332175" y="4736300"/>
            <a:ext cx="8154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100" u="sng">
                <a:solidFill>
                  <a:schemeClr val="hlink"/>
                </a:solidFill>
                <a:hlinkClick r:id="rId4"/>
              </a:rPr>
              <a:t>http://penzcsinalok.transindex.ro/lokalis/20180510-magas-szekely-termelekenyseg-alacsony-a-fizetesek.-mi-lehet-a-magyarazat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