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294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790"/>
    <a:srgbClr val="2C2C2B"/>
    <a:srgbClr val="2F2929"/>
    <a:srgbClr val="EDEEF2"/>
    <a:srgbClr val="E3E3E3"/>
    <a:srgbClr val="E6E6E6"/>
    <a:srgbClr val="FFFFFF"/>
    <a:srgbClr val="563794"/>
    <a:srgbClr val="EEF0F4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4A8F-422B-4B6A-A102-C9311DF0A291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6B3B1-737D-4AD0-8894-77A8A19B4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9231021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0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9231021" y="-58479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0" y="0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0" y="5847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87085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9143936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9143936" y="5847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AEDBA-9BFD-4BD8-ACD0-76749C152DDF}"/>
              </a:ext>
            </a:extLst>
          </p:cNvPr>
          <p:cNvSpPr txBox="1"/>
          <p:nvPr/>
        </p:nvSpPr>
        <p:spPr>
          <a:xfrm>
            <a:off x="261452" y="1927111"/>
            <a:ext cx="1175618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en-GB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. </a:t>
            </a: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adatvizualizációs verseny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endParaRPr lang="hu-HU" sz="4800" b="1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  <a:t>FŐDÍJ</a:t>
            </a:r>
          </a:p>
          <a:p>
            <a:pPr algn="ctr"/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Deák Adrienn, Gergely Zsolt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82B89-8415-40F4-BBA7-BF115701AEE3}"/>
              </a:ext>
            </a:extLst>
          </p:cNvPr>
          <p:cNvSpPr/>
          <p:nvPr/>
        </p:nvSpPr>
        <p:spPr>
          <a:xfrm rot="16200000" flipH="1">
            <a:off x="6121543" y="21774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28EF3-6E9A-4747-B677-767EAEAC54C2}"/>
              </a:ext>
            </a:extLst>
          </p:cNvPr>
          <p:cNvSpPr/>
          <p:nvPr/>
        </p:nvSpPr>
        <p:spPr>
          <a:xfrm rot="16200000" flipH="1">
            <a:off x="6121543" y="-698744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E3051-8070-4527-845C-5031463787E1}"/>
              </a:ext>
            </a:extLst>
          </p:cNvPr>
          <p:cNvSpPr txBox="1"/>
          <p:nvPr/>
        </p:nvSpPr>
        <p:spPr>
          <a:xfrm>
            <a:off x="6721746" y="5401976"/>
            <a:ext cx="22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Kolozsvár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0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20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j</a:t>
            </a:r>
            <a:r>
              <a:rPr lang="en-GB" sz="2400" dirty="0" err="1">
                <a:solidFill>
                  <a:srgbClr val="426790"/>
                </a:solidFill>
                <a:latin typeface="Bahnschrift" panose="020B0502040204020203" pitchFamily="34" charset="0"/>
              </a:rPr>
              <a:t>anu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ár 1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1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C35A6209-8C2D-48E4-9CE4-AD223DDA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225" y="5238017"/>
            <a:ext cx="592584" cy="592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6E0197-1478-4DB8-9EE4-904F9BC9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46" y="245805"/>
            <a:ext cx="5549980" cy="1155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988A3D-408B-459F-83B9-6C08103E5A8B}"/>
              </a:ext>
            </a:extLst>
          </p:cNvPr>
          <p:cNvSpPr txBox="1"/>
          <p:nvPr/>
        </p:nvSpPr>
        <p:spPr>
          <a:xfrm>
            <a:off x="3332479" y="5066911"/>
            <a:ext cx="271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Dr. Csala Dénes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vezető adattudós</a:t>
            </a:r>
          </a:p>
          <a:p>
            <a:pPr algn="ctr"/>
            <a:endParaRPr lang="hu-HU" sz="24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312D-E73A-4E23-BB9C-CB4226BBD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5791233"/>
            <a:ext cx="2230430" cy="9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9231021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0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9231021" y="-58479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0" y="0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0" y="5847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87085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9143936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9143936" y="5847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AEDBA-9BFD-4BD8-ACD0-76749C152DDF}"/>
              </a:ext>
            </a:extLst>
          </p:cNvPr>
          <p:cNvSpPr txBox="1"/>
          <p:nvPr/>
        </p:nvSpPr>
        <p:spPr>
          <a:xfrm>
            <a:off x="261452" y="1927111"/>
            <a:ext cx="1175618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en-GB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. </a:t>
            </a: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adatvizualizációs verseny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endParaRPr lang="hu-HU" sz="4800" b="1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  <a:t>Legjobb adatelemzés</a:t>
            </a:r>
            <a:endParaRPr lang="hu-HU" sz="4800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Császár Ákos (megosztva)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82B89-8415-40F4-BBA7-BF115701AEE3}"/>
              </a:ext>
            </a:extLst>
          </p:cNvPr>
          <p:cNvSpPr/>
          <p:nvPr/>
        </p:nvSpPr>
        <p:spPr>
          <a:xfrm rot="16200000" flipH="1">
            <a:off x="6121543" y="21774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28EF3-6E9A-4747-B677-767EAEAC54C2}"/>
              </a:ext>
            </a:extLst>
          </p:cNvPr>
          <p:cNvSpPr/>
          <p:nvPr/>
        </p:nvSpPr>
        <p:spPr>
          <a:xfrm rot="16200000" flipH="1">
            <a:off x="6121543" y="-698744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E3051-8070-4527-845C-5031463787E1}"/>
              </a:ext>
            </a:extLst>
          </p:cNvPr>
          <p:cNvSpPr txBox="1"/>
          <p:nvPr/>
        </p:nvSpPr>
        <p:spPr>
          <a:xfrm>
            <a:off x="6721746" y="5401976"/>
            <a:ext cx="22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Kolozsvár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0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20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j</a:t>
            </a:r>
            <a:r>
              <a:rPr lang="en-GB" sz="2400" dirty="0" err="1">
                <a:solidFill>
                  <a:srgbClr val="426790"/>
                </a:solidFill>
                <a:latin typeface="Bahnschrift" panose="020B0502040204020203" pitchFamily="34" charset="0"/>
              </a:rPr>
              <a:t>anu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ár 1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1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C35A6209-8C2D-48E4-9CE4-AD223DDA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225" y="5238017"/>
            <a:ext cx="592584" cy="592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6E0197-1478-4DB8-9EE4-904F9BC9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46" y="245805"/>
            <a:ext cx="5549980" cy="1155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988A3D-408B-459F-83B9-6C08103E5A8B}"/>
              </a:ext>
            </a:extLst>
          </p:cNvPr>
          <p:cNvSpPr txBox="1"/>
          <p:nvPr/>
        </p:nvSpPr>
        <p:spPr>
          <a:xfrm>
            <a:off x="3332479" y="5066911"/>
            <a:ext cx="271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Dr. Csala Dénes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vezető adattudós</a:t>
            </a:r>
          </a:p>
          <a:p>
            <a:pPr algn="ctr"/>
            <a:endParaRPr lang="hu-HU" sz="24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312D-E73A-4E23-BB9C-CB4226BBD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5791233"/>
            <a:ext cx="2230430" cy="9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9231021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0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9231021" y="-58479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0" y="0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0" y="5847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87085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9143936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9143936" y="5847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AEDBA-9BFD-4BD8-ACD0-76749C152DDF}"/>
              </a:ext>
            </a:extLst>
          </p:cNvPr>
          <p:cNvSpPr txBox="1"/>
          <p:nvPr/>
        </p:nvSpPr>
        <p:spPr>
          <a:xfrm>
            <a:off x="261452" y="1927111"/>
            <a:ext cx="1175618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en-GB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. </a:t>
            </a: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adatvizualizációs verseny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endParaRPr lang="hu-HU" sz="4800" b="1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  <a:t>Legjobb adatelemzés</a:t>
            </a:r>
            <a:endParaRPr lang="hu-HU" sz="4800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Dobai-Pataky Attila (megosztva)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82B89-8415-40F4-BBA7-BF115701AEE3}"/>
              </a:ext>
            </a:extLst>
          </p:cNvPr>
          <p:cNvSpPr/>
          <p:nvPr/>
        </p:nvSpPr>
        <p:spPr>
          <a:xfrm rot="16200000" flipH="1">
            <a:off x="6121543" y="21774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28EF3-6E9A-4747-B677-767EAEAC54C2}"/>
              </a:ext>
            </a:extLst>
          </p:cNvPr>
          <p:cNvSpPr/>
          <p:nvPr/>
        </p:nvSpPr>
        <p:spPr>
          <a:xfrm rot="16200000" flipH="1">
            <a:off x="6121543" y="-698744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E3051-8070-4527-845C-5031463787E1}"/>
              </a:ext>
            </a:extLst>
          </p:cNvPr>
          <p:cNvSpPr txBox="1"/>
          <p:nvPr/>
        </p:nvSpPr>
        <p:spPr>
          <a:xfrm>
            <a:off x="6721746" y="5401976"/>
            <a:ext cx="22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Kolozsvár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0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20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j</a:t>
            </a:r>
            <a:r>
              <a:rPr lang="en-GB" sz="2400" dirty="0" err="1">
                <a:solidFill>
                  <a:srgbClr val="426790"/>
                </a:solidFill>
                <a:latin typeface="Bahnschrift" panose="020B0502040204020203" pitchFamily="34" charset="0"/>
              </a:rPr>
              <a:t>anu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ár 1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1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C35A6209-8C2D-48E4-9CE4-AD223DDA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225" y="5238017"/>
            <a:ext cx="592584" cy="592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6E0197-1478-4DB8-9EE4-904F9BC9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46" y="245805"/>
            <a:ext cx="5549980" cy="1155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988A3D-408B-459F-83B9-6C08103E5A8B}"/>
              </a:ext>
            </a:extLst>
          </p:cNvPr>
          <p:cNvSpPr txBox="1"/>
          <p:nvPr/>
        </p:nvSpPr>
        <p:spPr>
          <a:xfrm>
            <a:off x="3332479" y="5066911"/>
            <a:ext cx="271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Dr. Csala Dénes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vezető adattudós</a:t>
            </a:r>
          </a:p>
          <a:p>
            <a:pPr algn="ctr"/>
            <a:endParaRPr lang="hu-HU" sz="24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312D-E73A-4E23-BB9C-CB4226BBD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5791233"/>
            <a:ext cx="2230430" cy="9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9231021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0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9231021" y="-58479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0" y="0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0" y="5847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87085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9143936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9143936" y="5847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AEDBA-9BFD-4BD8-ACD0-76749C152DDF}"/>
              </a:ext>
            </a:extLst>
          </p:cNvPr>
          <p:cNvSpPr txBox="1"/>
          <p:nvPr/>
        </p:nvSpPr>
        <p:spPr>
          <a:xfrm>
            <a:off x="261452" y="1927111"/>
            <a:ext cx="1175618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en-GB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. </a:t>
            </a: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adatvizualizációs verseny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endParaRPr lang="hu-HU" sz="4800" b="1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  <a:t>Legjobb adatvizualizáció</a:t>
            </a:r>
            <a:endParaRPr lang="hu-HU" sz="4800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Majla Nándor (megosztva)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82B89-8415-40F4-BBA7-BF115701AEE3}"/>
              </a:ext>
            </a:extLst>
          </p:cNvPr>
          <p:cNvSpPr/>
          <p:nvPr/>
        </p:nvSpPr>
        <p:spPr>
          <a:xfrm rot="16200000" flipH="1">
            <a:off x="6121543" y="21774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28EF3-6E9A-4747-B677-767EAEAC54C2}"/>
              </a:ext>
            </a:extLst>
          </p:cNvPr>
          <p:cNvSpPr/>
          <p:nvPr/>
        </p:nvSpPr>
        <p:spPr>
          <a:xfrm rot="16200000" flipH="1">
            <a:off x="6121543" y="-698744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E3051-8070-4527-845C-5031463787E1}"/>
              </a:ext>
            </a:extLst>
          </p:cNvPr>
          <p:cNvSpPr txBox="1"/>
          <p:nvPr/>
        </p:nvSpPr>
        <p:spPr>
          <a:xfrm>
            <a:off x="6721746" y="5401976"/>
            <a:ext cx="22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Kolozsvár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0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20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j</a:t>
            </a:r>
            <a:r>
              <a:rPr lang="en-GB" sz="2400" dirty="0" err="1">
                <a:solidFill>
                  <a:srgbClr val="426790"/>
                </a:solidFill>
                <a:latin typeface="Bahnschrift" panose="020B0502040204020203" pitchFamily="34" charset="0"/>
              </a:rPr>
              <a:t>anu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ár 1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1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C35A6209-8C2D-48E4-9CE4-AD223DDA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225" y="5238017"/>
            <a:ext cx="592584" cy="592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6E0197-1478-4DB8-9EE4-904F9BC9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46" y="245805"/>
            <a:ext cx="5549980" cy="1155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988A3D-408B-459F-83B9-6C08103E5A8B}"/>
              </a:ext>
            </a:extLst>
          </p:cNvPr>
          <p:cNvSpPr txBox="1"/>
          <p:nvPr/>
        </p:nvSpPr>
        <p:spPr>
          <a:xfrm>
            <a:off x="3332479" y="5066911"/>
            <a:ext cx="271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Dr. Csala Dénes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vezető adattudós</a:t>
            </a:r>
          </a:p>
          <a:p>
            <a:pPr algn="ctr"/>
            <a:endParaRPr lang="hu-HU" sz="24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312D-E73A-4E23-BB9C-CB4226BBD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5791233"/>
            <a:ext cx="2230430" cy="9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3904BE-49BA-4F71-817A-9C4F4C6A7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DDE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86F96-CD7C-402F-B5D9-630578F93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" t="69458" r="74616" b="1778"/>
          <a:stretch/>
        </p:blipFill>
        <p:spPr>
          <a:xfrm flipV="1">
            <a:off x="9231021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B295E-43C5-4E83-86B1-EEF26E36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1" t="69458" r="49717" b="1778"/>
          <a:stretch/>
        </p:blipFill>
        <p:spPr>
          <a:xfrm flipH="1" flipV="1">
            <a:off x="0" y="4533014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0115-0F90-4E79-B0F3-D6D97BC89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0" t="69458" r="25228" b="1778"/>
          <a:stretch/>
        </p:blipFill>
        <p:spPr>
          <a:xfrm>
            <a:off x="9231021" y="-58479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06556A-BD41-4AF6-AE6B-937AEDD6D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2" t="69458" r="536" b="1778"/>
          <a:stretch/>
        </p:blipFill>
        <p:spPr>
          <a:xfrm flipH="1">
            <a:off x="0" y="0"/>
            <a:ext cx="2960979" cy="2324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AE4F4D-7641-4C88-BD49-6FEE5A2298FC}"/>
              </a:ext>
            </a:extLst>
          </p:cNvPr>
          <p:cNvSpPr/>
          <p:nvPr/>
        </p:nvSpPr>
        <p:spPr>
          <a:xfrm>
            <a:off x="0" y="58478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35E61-C723-4D0B-BA4A-BC96AB015E28}"/>
              </a:ext>
            </a:extLst>
          </p:cNvPr>
          <p:cNvSpPr/>
          <p:nvPr/>
        </p:nvSpPr>
        <p:spPr>
          <a:xfrm flipV="1">
            <a:off x="87085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D16FF8-80CE-4B7E-8920-6C23C9839E2F}"/>
              </a:ext>
            </a:extLst>
          </p:cNvPr>
          <p:cNvSpPr/>
          <p:nvPr/>
        </p:nvSpPr>
        <p:spPr>
          <a:xfrm flipH="1" flipV="1">
            <a:off x="9143936" y="447453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739B08-BE79-49BF-AC0A-9D8540788723}"/>
              </a:ext>
            </a:extLst>
          </p:cNvPr>
          <p:cNvSpPr/>
          <p:nvPr/>
        </p:nvSpPr>
        <p:spPr>
          <a:xfrm flipH="1">
            <a:off x="9143936" y="58477"/>
            <a:ext cx="2960979" cy="2324985"/>
          </a:xfrm>
          <a:prstGeom prst="rect">
            <a:avLst/>
          </a:prstGeom>
          <a:gradFill flip="none" rotWithShape="1">
            <a:gsLst>
              <a:gs pos="0">
                <a:srgbClr val="DDDDEE">
                  <a:alpha val="0"/>
                </a:srgbClr>
              </a:gs>
              <a:gs pos="41000">
                <a:srgbClr val="DDDDEE">
                  <a:alpha val="0"/>
                </a:srgbClr>
              </a:gs>
              <a:gs pos="78000">
                <a:srgbClr val="DDDDEE"/>
              </a:gs>
            </a:gsLst>
            <a:lin ang="2700000" scaled="1"/>
            <a:tileRect/>
          </a:gra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EAEDBA-9BFD-4BD8-ACD0-76749C152DDF}"/>
              </a:ext>
            </a:extLst>
          </p:cNvPr>
          <p:cNvSpPr txBox="1"/>
          <p:nvPr/>
        </p:nvSpPr>
        <p:spPr>
          <a:xfrm>
            <a:off x="261452" y="2015401"/>
            <a:ext cx="11756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en-GB" sz="4800" dirty="0">
                <a:solidFill>
                  <a:srgbClr val="426790"/>
                </a:solidFill>
                <a:latin typeface="Bahnschrift" panose="020B0502040204020203" pitchFamily="34" charset="0"/>
              </a:rPr>
              <a:t>I</a:t>
            </a:r>
            <a:r>
              <a:rPr lang="ro-RO" sz="4800" dirty="0">
                <a:solidFill>
                  <a:srgbClr val="426790"/>
                </a:solidFill>
                <a:latin typeface="Bahnschrift" panose="020B0502040204020203" pitchFamily="34" charset="0"/>
              </a:rPr>
              <a:t>. </a:t>
            </a:r>
            <a:r>
              <a:rPr lang="hu-HU" sz="4800" dirty="0">
                <a:solidFill>
                  <a:srgbClr val="426790"/>
                </a:solidFill>
                <a:latin typeface="Bahnschrift" panose="020B0502040204020203" pitchFamily="34" charset="0"/>
              </a:rPr>
              <a:t>adatvizualizációs verseny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endParaRPr lang="hu-HU" sz="4800" b="1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  <a:t>Legjobb adatvizualizáció</a:t>
            </a:r>
            <a:endParaRPr lang="hu-HU" sz="4800" dirty="0">
              <a:solidFill>
                <a:srgbClr val="426790"/>
              </a:solidFill>
              <a:latin typeface="Bahnschrift" panose="020B0502040204020203" pitchFamily="34" charset="0"/>
            </a:endParaRPr>
          </a:p>
          <a:p>
            <a:pPr algn="ctr"/>
            <a:r>
              <a:rPr lang="hu-HU" sz="1100" b="1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br>
              <a:rPr lang="hu-HU" sz="4800" b="1" dirty="0">
                <a:solidFill>
                  <a:srgbClr val="426790"/>
                </a:solidFill>
                <a:latin typeface="Bahnschrift" panose="020B0502040204020203" pitchFamily="34" charset="0"/>
              </a:rPr>
            </a:br>
            <a:r>
              <a:rPr lang="hu-HU" sz="3200" dirty="0">
                <a:solidFill>
                  <a:srgbClr val="426790"/>
                </a:solidFill>
                <a:latin typeface="Bahnschrift" panose="020B0502040204020203" pitchFamily="34" charset="0"/>
              </a:rPr>
              <a:t>Miklós Attila, Péter Kristóf, Szabó Albert-Balázs (megosztva)</a:t>
            </a:r>
            <a:endParaRPr lang="hu-HU" sz="48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982B89-8415-40F4-BBA7-BF115701AEE3}"/>
              </a:ext>
            </a:extLst>
          </p:cNvPr>
          <p:cNvSpPr/>
          <p:nvPr/>
        </p:nvSpPr>
        <p:spPr>
          <a:xfrm rot="16200000" flipH="1">
            <a:off x="6121543" y="2177441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28EF3-6E9A-4747-B677-767EAEAC54C2}"/>
              </a:ext>
            </a:extLst>
          </p:cNvPr>
          <p:cNvSpPr/>
          <p:nvPr/>
        </p:nvSpPr>
        <p:spPr>
          <a:xfrm rot="16200000" flipH="1">
            <a:off x="6121543" y="-698744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AAAABB"/>
              </a:gs>
              <a:gs pos="76000">
                <a:srgbClr val="AAAABB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E3051-8070-4527-845C-5031463787E1}"/>
              </a:ext>
            </a:extLst>
          </p:cNvPr>
          <p:cNvSpPr txBox="1"/>
          <p:nvPr/>
        </p:nvSpPr>
        <p:spPr>
          <a:xfrm>
            <a:off x="6721746" y="5401976"/>
            <a:ext cx="22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Kolozsvár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0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20</a:t>
            </a:r>
            <a:r>
              <a:rPr lang="ro-RO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j</a:t>
            </a:r>
            <a:r>
              <a:rPr lang="en-GB" sz="2400" dirty="0" err="1">
                <a:solidFill>
                  <a:srgbClr val="426790"/>
                </a:solidFill>
                <a:latin typeface="Bahnschrift" panose="020B0502040204020203" pitchFamily="34" charset="0"/>
              </a:rPr>
              <a:t>anu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ár 1</a:t>
            </a:r>
            <a:r>
              <a:rPr lang="en-GB" sz="2400" dirty="0">
                <a:solidFill>
                  <a:srgbClr val="426790"/>
                </a:solidFill>
                <a:latin typeface="Bahnschrift" panose="020B0502040204020203" pitchFamily="34" charset="0"/>
              </a:rPr>
              <a:t>1</a:t>
            </a:r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C35A6209-8C2D-48E4-9CE4-AD223DDA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4225" y="5238017"/>
            <a:ext cx="592584" cy="592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6E0197-1478-4DB8-9EE4-904F9BC9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46" y="245805"/>
            <a:ext cx="5549980" cy="1155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988A3D-408B-459F-83B9-6C08103E5A8B}"/>
              </a:ext>
            </a:extLst>
          </p:cNvPr>
          <p:cNvSpPr txBox="1"/>
          <p:nvPr/>
        </p:nvSpPr>
        <p:spPr>
          <a:xfrm>
            <a:off x="3332479" y="5066911"/>
            <a:ext cx="2719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Dr. Csala Dénes</a:t>
            </a:r>
          </a:p>
          <a:p>
            <a:pPr algn="ctr"/>
            <a:r>
              <a:rPr lang="hu-HU" sz="2400" dirty="0">
                <a:solidFill>
                  <a:srgbClr val="426790"/>
                </a:solidFill>
                <a:latin typeface="Bahnschrift" panose="020B0502040204020203" pitchFamily="34" charset="0"/>
              </a:rPr>
              <a:t>vezető adattudós</a:t>
            </a:r>
          </a:p>
          <a:p>
            <a:pPr algn="ctr"/>
            <a:endParaRPr lang="hu-HU" sz="2400" dirty="0">
              <a:solidFill>
                <a:srgbClr val="42679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312D-E73A-4E23-BB9C-CB4226BBD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5791233"/>
            <a:ext cx="2230430" cy="9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100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108</cp:revision>
  <dcterms:created xsi:type="dcterms:W3CDTF">2018-08-16T05:00:53Z</dcterms:created>
  <dcterms:modified xsi:type="dcterms:W3CDTF">2020-01-16T04:43:54Z</dcterms:modified>
</cp:coreProperties>
</file>