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79" r:id="rId4"/>
    <p:sldId id="282" r:id="rId5"/>
    <p:sldId id="283" r:id="rId6"/>
    <p:sldId id="284" r:id="rId7"/>
    <p:sldId id="285" r:id="rId8"/>
    <p:sldId id="287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EEEEEE"/>
    <a:srgbClr val="181717"/>
    <a:srgbClr val="E6E6E6"/>
    <a:srgbClr val="FE0100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576097" y="1129008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F6FDBA-7238-49D3-936B-8931E2E85E64}"/>
              </a:ext>
            </a:extLst>
          </p:cNvPr>
          <p:cNvGrpSpPr/>
          <p:nvPr/>
        </p:nvGrpSpPr>
        <p:grpSpPr>
          <a:xfrm>
            <a:off x="576097" y="186587"/>
            <a:ext cx="11039806" cy="2299992"/>
            <a:chOff x="275894" y="645850"/>
            <a:chExt cx="11039806" cy="2299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308D6-64C0-4C70-90BD-D47FA1756B30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" name="Graphic 6" descr="Snowflake">
              <a:extLst>
                <a:ext uri="{FF2B5EF4-FFF2-40B4-BE49-F238E27FC236}">
                  <a16:creationId xmlns:a16="http://schemas.microsoft.com/office/drawing/2014/main" id="{D8DDEC02-AB7C-4F61-9AE4-9401B7C26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18AA87-92CD-42AB-827D-22B5DE0B4D71}"/>
              </a:ext>
            </a:extLst>
          </p:cNvPr>
          <p:cNvGrpSpPr/>
          <p:nvPr/>
        </p:nvGrpSpPr>
        <p:grpSpPr>
          <a:xfrm>
            <a:off x="452924" y="2486579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CB8465-9C62-4457-89FB-DC77DE8532F4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>
                      <a:lumMod val="95000"/>
                    </a:schemeClr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0" name="Graphic 9" descr="Snowflake">
              <a:extLst>
                <a:ext uri="{FF2B5EF4-FFF2-40B4-BE49-F238E27FC236}">
                  <a16:creationId xmlns:a16="http://schemas.microsoft.com/office/drawing/2014/main" id="{8DE5F4AB-E543-4CB9-8319-DB83985C6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16B6A-3D94-4E25-9F43-B89A9AAB81D4}"/>
              </a:ext>
            </a:extLst>
          </p:cNvPr>
          <p:cNvGrpSpPr/>
          <p:nvPr/>
        </p:nvGrpSpPr>
        <p:grpSpPr>
          <a:xfrm>
            <a:off x="1039560" y="4423675"/>
            <a:ext cx="11039806" cy="2299992"/>
            <a:chOff x="275894" y="645850"/>
            <a:chExt cx="11039806" cy="22999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5DFA50-7462-4F78-9F33-AC22863BEBDA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noFill/>
                  </a:ln>
                  <a:solidFill>
                    <a:schemeClr val="bg1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noFill/>
                  </a:ln>
                  <a:solidFill>
                    <a:schemeClr val="bg1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data</a:t>
              </a:r>
              <a:endParaRPr lang="en-US" sz="12400" b="1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C1F8CEB1-953A-4A6F-8381-16D5D4CCB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F7555D-67D6-4CE2-BDF5-2BAFBB6E2C22}"/>
              </a:ext>
            </a:extLst>
          </p:cNvPr>
          <p:cNvGrpSpPr/>
          <p:nvPr/>
        </p:nvGrpSpPr>
        <p:grpSpPr>
          <a:xfrm>
            <a:off x="307238" y="1364034"/>
            <a:ext cx="11884762" cy="3769515"/>
            <a:chOff x="-268859" y="186587"/>
            <a:chExt cx="11884762" cy="37695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F6FDBA-7238-49D3-936B-8931E2E85E64}"/>
                </a:ext>
              </a:extLst>
            </p:cNvPr>
            <p:cNvGrpSpPr/>
            <p:nvPr/>
          </p:nvGrpSpPr>
          <p:grpSpPr>
            <a:xfrm>
              <a:off x="-268859" y="186587"/>
              <a:ext cx="11884762" cy="3496237"/>
              <a:chOff x="-569062" y="645850"/>
              <a:chExt cx="11884762" cy="349623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308D6-64C0-4C70-90BD-D47FA1756B30}"/>
                  </a:ext>
                </a:extLst>
              </p:cNvPr>
              <p:cNvSpPr txBox="1"/>
              <p:nvPr/>
            </p:nvSpPr>
            <p:spPr>
              <a:xfrm>
                <a:off x="1924774" y="645850"/>
                <a:ext cx="939092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2600" b="1" dirty="0"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atin typeface="Bahnschrift" panose="020B0502040204020203" pitchFamily="34" charset="0"/>
                  </a:rPr>
                  <a:t>székel</a:t>
                </a:r>
                <a:r>
                  <a:rPr lang="hu-HU" sz="12400" b="1" dirty="0"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atin typeface="Bahnschrift" panose="020B0502040204020203" pitchFamily="34" charset="0"/>
                  </a:rPr>
                  <a:t>y</a:t>
                </a:r>
                <a:r>
                  <a:rPr lang="en-GB" sz="12400" b="1" dirty="0"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atin typeface="Bahnschrift" panose="020B0502040204020203" pitchFamily="34" charset="0"/>
                  </a:rPr>
                  <a:t>data</a:t>
                </a:r>
                <a:endParaRPr lang="en-US" sz="12400" b="1" dirty="0"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Bahnschrift" panose="020B0502040204020203" pitchFamily="34" charset="0"/>
                </a:endParaRPr>
              </a:p>
            </p:txBody>
          </p:sp>
          <p:pic>
            <p:nvPicPr>
              <p:cNvPr id="7" name="Graphic 6" descr="Snowflake">
                <a:extLst>
                  <a:ext uri="{FF2B5EF4-FFF2-40B4-BE49-F238E27FC236}">
                    <a16:creationId xmlns:a16="http://schemas.microsoft.com/office/drawing/2014/main" id="{D8DDEC02-AB7C-4F61-9AE4-9401B7C268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9739" t="9739" r="9739" b="9739"/>
              <a:stretch/>
            </p:blipFill>
            <p:spPr>
              <a:xfrm>
                <a:off x="-569062" y="1212262"/>
                <a:ext cx="2929825" cy="2929825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46581-0524-4F49-9EC3-E5B0150D0C2E}"/>
                </a:ext>
              </a:extLst>
            </p:cNvPr>
            <p:cNvSpPr txBox="1"/>
            <p:nvPr/>
          </p:nvSpPr>
          <p:spPr>
            <a:xfrm>
              <a:off x="2224977" y="1924777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Bahnschrift" panose="020B0502040204020203" pitchFamily="34" charset="0"/>
                </a:rPr>
                <a:t>k</a:t>
              </a:r>
              <a:r>
                <a:rPr lang="en-US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Bahnschrift" panose="020B0502040204020203" pitchFamily="34" charset="0"/>
                </a:rPr>
                <a:t>l</a:t>
              </a:r>
              <a:r>
                <a:rPr lang="hu-HU" sz="12600" b="1" dirty="0">
                  <a:ln w="28575">
                    <a:solidFill>
                      <a:schemeClr val="bg1">
                        <a:lumMod val="95000"/>
                      </a:schemeClr>
                    </a:solidFill>
                  </a:ln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Bahnschrift" panose="020B0502040204020203" pitchFamily="34" charset="0"/>
                </a:rPr>
                <a:t>ímacsíkok</a:t>
              </a:r>
              <a:endParaRPr lang="en-US" sz="12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12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5DAB82-2619-4E23-9D03-E5E19E3B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7" y="5873938"/>
            <a:ext cx="1952488" cy="6187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C80C75-FE42-415F-B3C7-931AA20BE7F9}"/>
              </a:ext>
            </a:extLst>
          </p:cNvPr>
          <p:cNvSpPr txBox="1"/>
          <p:nvPr/>
        </p:nvSpPr>
        <p:spPr>
          <a:xfrm rot="16200000">
            <a:off x="8426495" y="2323272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december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49E83A-0C48-44A5-9540-AB6F497C35E4}"/>
              </a:ext>
            </a:extLst>
          </p:cNvPr>
          <p:cNvSpPr txBox="1"/>
          <p:nvPr/>
        </p:nvSpPr>
        <p:spPr>
          <a:xfrm rot="16200000">
            <a:off x="7265209" y="2323272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november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D8807-E21C-4EAD-A57F-A2A03C3B87DB}"/>
              </a:ext>
            </a:extLst>
          </p:cNvPr>
          <p:cNvSpPr txBox="1"/>
          <p:nvPr/>
        </p:nvSpPr>
        <p:spPr>
          <a:xfrm rot="16200000">
            <a:off x="6078572" y="2323272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okt=</a:t>
            </a:r>
            <a:r>
              <a:rPr lang="en-US" sz="2800" dirty="0" err="1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ber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2AED0-CE5B-4028-8231-5B5F128FEA3F}"/>
              </a:ext>
            </a:extLst>
          </p:cNvPr>
          <p:cNvSpPr txBox="1"/>
          <p:nvPr/>
        </p:nvSpPr>
        <p:spPr>
          <a:xfrm rot="16200000">
            <a:off x="4883043" y="2323272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szeptember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D614D-72D1-4C4E-B657-7815F8FFB914}"/>
              </a:ext>
            </a:extLst>
          </p:cNvPr>
          <p:cNvSpPr txBox="1"/>
          <p:nvPr/>
        </p:nvSpPr>
        <p:spPr>
          <a:xfrm rot="16200000">
            <a:off x="3687514" y="2323271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augusztus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832EB2-00BB-4A52-AB97-16A64B9CF504}"/>
              </a:ext>
            </a:extLst>
          </p:cNvPr>
          <p:cNvSpPr txBox="1"/>
          <p:nvPr/>
        </p:nvSpPr>
        <p:spPr>
          <a:xfrm rot="16200000">
            <a:off x="2466933" y="2323272"/>
            <a:ext cx="2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hu-HU" sz="2800" dirty="0">
                <a:ln w="28575">
                  <a:noFill/>
                </a:ln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úlius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05846-3589-47B8-B07C-45BDE9E19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96" y="485379"/>
            <a:ext cx="8546932" cy="56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D8807-E21C-4EAD-A57F-A2A03C3B87DB}"/>
              </a:ext>
            </a:extLst>
          </p:cNvPr>
          <p:cNvSpPr txBox="1"/>
          <p:nvPr/>
        </p:nvSpPr>
        <p:spPr>
          <a:xfrm rot="16200000">
            <a:off x="582319" y="2778735"/>
            <a:ext cx="61274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okt</a:t>
            </a:r>
            <a:r>
              <a:rPr lang="hu-HU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ó</a:t>
            </a:r>
            <a:r>
              <a:rPr lang="en-US" sz="11500" dirty="0" err="1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ber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C2CA0-0C17-4950-A6B7-EDDD85E8DFE7}"/>
              </a:ext>
            </a:extLst>
          </p:cNvPr>
          <p:cNvSpPr txBox="1"/>
          <p:nvPr/>
        </p:nvSpPr>
        <p:spPr>
          <a:xfrm rot="16200000">
            <a:off x="3213756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november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CADD7-20DE-4890-B5BE-0683BEEE53A0}"/>
              </a:ext>
            </a:extLst>
          </p:cNvPr>
          <p:cNvSpPr txBox="1"/>
          <p:nvPr/>
        </p:nvSpPr>
        <p:spPr>
          <a:xfrm rot="16200000">
            <a:off x="5698998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december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AC9C7-B1B8-4947-8342-B9D9E42E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6" y="96695"/>
            <a:ext cx="10839188" cy="7226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9BDE4-B822-4E9A-A014-41CFE9EB21B7}"/>
              </a:ext>
            </a:extLst>
          </p:cNvPr>
          <p:cNvSpPr txBox="1"/>
          <p:nvPr/>
        </p:nvSpPr>
        <p:spPr>
          <a:xfrm>
            <a:off x="2348218" y="4856816"/>
            <a:ext cx="2770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Első hó</a:t>
            </a:r>
          </a:p>
          <a:p>
            <a:pPr algn="ctr"/>
            <a:r>
              <a:rPr lang="hu-HU" sz="3200" u="sng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Kolozsvár</a:t>
            </a:r>
            <a:endParaRPr lang="en-US" sz="3200" u="sng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3F06-DDB1-488C-AAD5-31A41C5D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27" y="5913105"/>
            <a:ext cx="2037028" cy="5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1950" y="425884"/>
            <a:ext cx="9525523" cy="6432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D8807-E21C-4EAD-A57F-A2A03C3B87DB}"/>
              </a:ext>
            </a:extLst>
          </p:cNvPr>
          <p:cNvSpPr txBox="1"/>
          <p:nvPr/>
        </p:nvSpPr>
        <p:spPr>
          <a:xfrm rot="16200000">
            <a:off x="1346407" y="2778735"/>
            <a:ext cx="61274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okt</a:t>
            </a:r>
            <a:r>
              <a:rPr lang="hu-HU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ó</a:t>
            </a:r>
            <a:r>
              <a:rPr lang="en-US" sz="11500" dirty="0" err="1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ber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C2CA0-0C17-4950-A6B7-EDDD85E8DFE7}"/>
              </a:ext>
            </a:extLst>
          </p:cNvPr>
          <p:cNvSpPr txBox="1"/>
          <p:nvPr/>
        </p:nvSpPr>
        <p:spPr>
          <a:xfrm rot="16200000">
            <a:off x="3977844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november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CADD7-20DE-4890-B5BE-0683BEEE53A0}"/>
              </a:ext>
            </a:extLst>
          </p:cNvPr>
          <p:cNvSpPr txBox="1"/>
          <p:nvPr/>
        </p:nvSpPr>
        <p:spPr>
          <a:xfrm rot="16200000">
            <a:off x="6463086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december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6DDFE-182E-438A-9F15-51FDEDC06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7380" r="10545" b="8323"/>
          <a:stretch/>
        </p:blipFill>
        <p:spPr>
          <a:xfrm>
            <a:off x="2141951" y="561519"/>
            <a:ext cx="9181578" cy="612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33F06-DDB1-488C-AAD5-31A41C5D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86398" y="5105408"/>
            <a:ext cx="2037028" cy="597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9BDE4-B822-4E9A-A014-41CFE9EB21B7}"/>
              </a:ext>
            </a:extLst>
          </p:cNvPr>
          <p:cNvSpPr txBox="1"/>
          <p:nvPr/>
        </p:nvSpPr>
        <p:spPr>
          <a:xfrm rot="16200000">
            <a:off x="833188" y="2504471"/>
            <a:ext cx="372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b="1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Első hó   </a:t>
            </a:r>
            <a:r>
              <a:rPr lang="hu-HU" sz="2400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  Csíkszereda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5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1950" y="425884"/>
            <a:ext cx="9525523" cy="6432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D8807-E21C-4EAD-A57F-A2A03C3B87DB}"/>
              </a:ext>
            </a:extLst>
          </p:cNvPr>
          <p:cNvSpPr txBox="1"/>
          <p:nvPr/>
        </p:nvSpPr>
        <p:spPr>
          <a:xfrm rot="16200000">
            <a:off x="1346407" y="2778735"/>
            <a:ext cx="61274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okt</a:t>
            </a:r>
            <a:r>
              <a:rPr lang="hu-HU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ó</a:t>
            </a:r>
            <a:r>
              <a:rPr lang="en-US" sz="11500" dirty="0" err="1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ber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C2CA0-0C17-4950-A6B7-EDDD85E8DFE7}"/>
              </a:ext>
            </a:extLst>
          </p:cNvPr>
          <p:cNvSpPr txBox="1"/>
          <p:nvPr/>
        </p:nvSpPr>
        <p:spPr>
          <a:xfrm rot="16200000">
            <a:off x="3977844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november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CADD7-20DE-4890-B5BE-0683BEEE53A0}"/>
              </a:ext>
            </a:extLst>
          </p:cNvPr>
          <p:cNvSpPr txBox="1"/>
          <p:nvPr/>
        </p:nvSpPr>
        <p:spPr>
          <a:xfrm rot="16200000">
            <a:off x="6463086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december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3F06-DDB1-488C-AAD5-31A41C5D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86398" y="5105408"/>
            <a:ext cx="2037028" cy="597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9BDE4-B822-4E9A-A014-41CFE9EB21B7}"/>
              </a:ext>
            </a:extLst>
          </p:cNvPr>
          <p:cNvSpPr txBox="1"/>
          <p:nvPr/>
        </p:nvSpPr>
        <p:spPr>
          <a:xfrm rot="16200000">
            <a:off x="833188" y="2504471"/>
            <a:ext cx="372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b="1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Első hó   </a:t>
            </a:r>
            <a:r>
              <a:rPr lang="hu-HU" sz="2400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  Csíkszereda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BB9E4-BDF5-4D1C-BB87-774446303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3" t="10422" r="11393" b="10422"/>
          <a:stretch/>
        </p:blipFill>
        <p:spPr>
          <a:xfrm>
            <a:off x="2769819" y="764089"/>
            <a:ext cx="8491080" cy="5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1950" y="425884"/>
            <a:ext cx="9525523" cy="6432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4D8807-E21C-4EAD-A57F-A2A03C3B87DB}"/>
              </a:ext>
            </a:extLst>
          </p:cNvPr>
          <p:cNvSpPr txBox="1"/>
          <p:nvPr/>
        </p:nvSpPr>
        <p:spPr>
          <a:xfrm rot="16200000">
            <a:off x="1346407" y="2778735"/>
            <a:ext cx="61274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okt</a:t>
            </a:r>
            <a:r>
              <a:rPr lang="hu-HU" sz="115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ó</a:t>
            </a:r>
            <a:r>
              <a:rPr lang="en-US" sz="11500" dirty="0" err="1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ber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C2CA0-0C17-4950-A6B7-EDDD85E8DFE7}"/>
              </a:ext>
            </a:extLst>
          </p:cNvPr>
          <p:cNvSpPr txBox="1"/>
          <p:nvPr/>
        </p:nvSpPr>
        <p:spPr>
          <a:xfrm rot="16200000">
            <a:off x="3977844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november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CADD7-20DE-4890-B5BE-0683BEEE53A0}"/>
              </a:ext>
            </a:extLst>
          </p:cNvPr>
          <p:cNvSpPr txBox="1"/>
          <p:nvPr/>
        </p:nvSpPr>
        <p:spPr>
          <a:xfrm rot="16200000">
            <a:off x="6463086" y="2924928"/>
            <a:ext cx="6127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dirty="0">
                <a:ln w="28575">
                  <a:noFill/>
                </a:ln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december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3F06-DDB1-488C-AAD5-31A41C5D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86398" y="5105408"/>
            <a:ext cx="2037028" cy="597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9BDE4-B822-4E9A-A014-41CFE9EB21B7}"/>
              </a:ext>
            </a:extLst>
          </p:cNvPr>
          <p:cNvSpPr txBox="1"/>
          <p:nvPr/>
        </p:nvSpPr>
        <p:spPr>
          <a:xfrm rot="16200000">
            <a:off x="833188" y="2504471"/>
            <a:ext cx="372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b="1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Első hó   </a:t>
            </a:r>
            <a:r>
              <a:rPr lang="hu-HU" sz="2400" dirty="0">
                <a:ln w="28575">
                  <a:noFill/>
                </a:ln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   Kolozsvár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C08A4A-A5B3-4E26-ABBD-0EE384309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10708" r="9861" b="10708"/>
          <a:stretch/>
        </p:blipFill>
        <p:spPr>
          <a:xfrm>
            <a:off x="2780958" y="870433"/>
            <a:ext cx="8417310" cy="56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66</cp:revision>
  <dcterms:created xsi:type="dcterms:W3CDTF">2018-08-16T05:00:53Z</dcterms:created>
  <dcterms:modified xsi:type="dcterms:W3CDTF">2019-12-03T00:00:16Z</dcterms:modified>
</cp:coreProperties>
</file>