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FFFF"/>
    <a:srgbClr val="4A2506"/>
    <a:srgbClr val="A86E3E"/>
    <a:srgbClr val="898E9B"/>
    <a:srgbClr val="261303"/>
    <a:srgbClr val="8C572E"/>
    <a:srgbClr val="A2A6B0"/>
    <a:srgbClr val="996600"/>
    <a:srgbClr val="619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E99802-3342-4EAA-99AD-D977CC5CB277}"/>
              </a:ext>
            </a:extLst>
          </p:cNvPr>
          <p:cNvSpPr/>
          <p:nvPr/>
        </p:nvSpPr>
        <p:spPr>
          <a:xfrm>
            <a:off x="-2479040" y="1579880"/>
            <a:ext cx="5486400" cy="2743200"/>
          </a:xfrm>
          <a:prstGeom prst="rect">
            <a:avLst/>
          </a:prstGeom>
          <a:solidFill>
            <a:srgbClr val="898E9B"/>
          </a:solidFill>
          <a:ln w="38100">
            <a:solidFill>
              <a:srgbClr val="261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42B11-9889-4AA2-8509-22B4B7F91389}"/>
              </a:ext>
            </a:extLst>
          </p:cNvPr>
          <p:cNvSpPr/>
          <p:nvPr/>
        </p:nvSpPr>
        <p:spPr>
          <a:xfrm>
            <a:off x="-2479040" y="4323080"/>
            <a:ext cx="5486400" cy="2743200"/>
          </a:xfrm>
          <a:prstGeom prst="rect">
            <a:avLst/>
          </a:prstGeom>
          <a:solidFill>
            <a:srgbClr val="261303"/>
          </a:solidFill>
          <a:ln w="38100">
            <a:solidFill>
              <a:srgbClr val="261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9EFA1C-DA0D-4332-8C69-486B2B9BD40D}"/>
              </a:ext>
            </a:extLst>
          </p:cNvPr>
          <p:cNvGrpSpPr/>
          <p:nvPr/>
        </p:nvGrpSpPr>
        <p:grpSpPr>
          <a:xfrm>
            <a:off x="-2946947" y="2676450"/>
            <a:ext cx="6459283" cy="2068397"/>
            <a:chOff x="818844" y="1492810"/>
            <a:chExt cx="6459283" cy="20683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874A51-8F72-44EA-A28A-3A105483813E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261303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898E9B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898E9B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A5831E-1EC4-45B6-93ED-6BA9EB8BD7E8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261303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261303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ABCA312-7B39-428F-A459-5AF5E44073EB}"/>
              </a:ext>
            </a:extLst>
          </p:cNvPr>
          <p:cNvSpPr txBox="1"/>
          <p:nvPr/>
        </p:nvSpPr>
        <p:spPr>
          <a:xfrm>
            <a:off x="-903959" y="453145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898E9B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898E9B"/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Graphic 21" descr="Snowflake">
            <a:extLst>
              <a:ext uri="{FF2B5EF4-FFF2-40B4-BE49-F238E27FC236}">
                <a16:creationId xmlns:a16="http://schemas.microsoft.com/office/drawing/2014/main" id="{51C7E7D1-5578-4BAF-89FB-C27BBC6C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79040" y="467157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ADEFAF-12DE-4190-9EAE-B5D3C835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603" y="1359243"/>
            <a:ext cx="2402627" cy="19189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D4A828-BED4-429F-B2CF-6AF61BE687BF}"/>
              </a:ext>
            </a:extLst>
          </p:cNvPr>
          <p:cNvSpPr txBox="1"/>
          <p:nvPr/>
        </p:nvSpPr>
        <p:spPr>
          <a:xfrm>
            <a:off x="8414950" y="3165458"/>
            <a:ext cx="230556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261303"/>
                </a:solidFill>
                <a:latin typeface="Bahnschrift" panose="020B0502040204020203" pitchFamily="34" charset="0"/>
              </a:rPr>
              <a:t>medve</a:t>
            </a: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rgbClr val="261303"/>
                </a:solidFill>
                <a:latin typeface="Bahnschrift" panose="020B0502040204020203" pitchFamily="34" charset="0"/>
              </a:rPr>
              <a:t>t</a:t>
            </a:r>
            <a:r>
              <a:rPr lang="hu-HU" sz="4800" dirty="0">
                <a:solidFill>
                  <a:srgbClr val="261303"/>
                </a:solidFill>
                <a:latin typeface="Bahnschrift" panose="020B0502040204020203" pitchFamily="34" charset="0"/>
              </a:rPr>
              <a:t>érkép</a:t>
            </a:r>
            <a:endParaRPr lang="en-US" sz="4800" dirty="0">
              <a:solidFill>
                <a:srgbClr val="898E9B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5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47C40B-C6F8-4C75-8ACD-E5ECFDF5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10536" y="538161"/>
            <a:ext cx="5858036" cy="3292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35A69-B6BC-4E15-9752-184B4DF2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5858036" cy="3292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340FFB-4CC8-4CDB-A616-CAEC8A50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63" y="1384459"/>
            <a:ext cx="2502146" cy="7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rgbClr val="F5F5F5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266276"/>
            <a:chOff x="1378831" y="1560891"/>
            <a:chExt cx="4552399" cy="22662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430758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54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Medvejelentő</a:t>
              </a:r>
              <a:endParaRPr lang="en-US" sz="10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1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89093C-B7B0-409E-B9E6-561F13F9320A}"/>
              </a:ext>
            </a:extLst>
          </p:cNvPr>
          <p:cNvGrpSpPr/>
          <p:nvPr/>
        </p:nvGrpSpPr>
        <p:grpSpPr>
          <a:xfrm>
            <a:off x="2877235" y="1085540"/>
            <a:ext cx="7935934" cy="3292434"/>
            <a:chOff x="4732638" y="538161"/>
            <a:chExt cx="7935934" cy="3292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47C40B-C6F8-4C75-8ACD-E5ECFDF5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10536" y="538161"/>
              <a:ext cx="5858036" cy="32924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A35A69-B6BC-4E15-9752-184B4DF2C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29"/>
            <a:stretch/>
          </p:blipFill>
          <p:spPr>
            <a:xfrm>
              <a:off x="4732638" y="538162"/>
              <a:ext cx="2077898" cy="329243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236DF1-DB01-463E-A53C-329E1FD14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29"/>
          <a:stretch/>
        </p:blipFill>
        <p:spPr>
          <a:xfrm flipH="1">
            <a:off x="799337" y="1085540"/>
            <a:ext cx="2077898" cy="3292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25C486-0C42-46B2-A3D0-91374FE6B7D7}"/>
              </a:ext>
            </a:extLst>
          </p:cNvPr>
          <p:cNvSpPr/>
          <p:nvPr/>
        </p:nvSpPr>
        <p:spPr>
          <a:xfrm>
            <a:off x="799337" y="1085540"/>
            <a:ext cx="10013832" cy="3292433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1000">
                <a:srgbClr val="FFFFFF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BDA61E-D715-4C4F-A56B-3B93555089DC}"/>
              </a:ext>
            </a:extLst>
          </p:cNvPr>
          <p:cNvGrpSpPr/>
          <p:nvPr/>
        </p:nvGrpSpPr>
        <p:grpSpPr>
          <a:xfrm>
            <a:off x="1397379" y="1322707"/>
            <a:ext cx="4552399" cy="2266276"/>
            <a:chOff x="1378831" y="1560891"/>
            <a:chExt cx="4552399" cy="22662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D7E6BF-B1BB-479E-ACE3-571250AB78D9}"/>
                </a:ext>
              </a:extLst>
            </p:cNvPr>
            <p:cNvSpPr/>
            <p:nvPr/>
          </p:nvSpPr>
          <p:spPr>
            <a:xfrm>
              <a:off x="1378831" y="2903837"/>
              <a:ext cx="430758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5400" b="1" dirty="0">
                  <a:ln w="19050">
                    <a:solidFill>
                      <a:schemeClr val="tx1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Medvejelentő</a:t>
              </a:r>
              <a:endParaRPr lang="en-US" sz="1000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39E097-7D6E-43CB-9F18-9EBCD94DF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831" y="1560891"/>
              <a:ext cx="4552399" cy="1309297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9578EC-0510-4547-9706-19735114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>
            <a:solidFill>
              <a:srgbClr val="F5F5F5"/>
            </a:solidFill>
          </a:ln>
        </p:spPr>
      </p:pic>
    </p:spTree>
    <p:extLst>
      <p:ext uri="{BB962C8B-B14F-4D97-AF65-F5344CB8AC3E}">
        <p14:creationId xmlns:p14="http://schemas.microsoft.com/office/powerpoint/2010/main" val="180051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27</cp:revision>
  <dcterms:created xsi:type="dcterms:W3CDTF">2018-08-16T05:00:53Z</dcterms:created>
  <dcterms:modified xsi:type="dcterms:W3CDTF">2019-03-25T18:49:41Z</dcterms:modified>
</cp:coreProperties>
</file>