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4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9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EE25-6728-477F-ABF5-0C25D11A391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34459" b="12115"/>
          <a:stretch/>
        </p:blipFill>
        <p:spPr>
          <a:xfrm>
            <a:off x="364891" y="287575"/>
            <a:ext cx="6301214" cy="566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891" y="287575"/>
            <a:ext cx="6301214" cy="568275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6015"/>
            <a:ext cx="13811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9784" y="461747"/>
            <a:ext cx="3621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I. SZÉKELYDATA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adatvizualizációs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pályázat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63" y="3732354"/>
            <a:ext cx="6094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Fődíj</a:t>
            </a: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1000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Legjobb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adatelemzés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Legszebb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  <a:endParaRPr lang="en-GB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297" y="5374239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https://szekelydata.csaladen.es/verseny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34459" b="12115"/>
          <a:stretch/>
        </p:blipFill>
        <p:spPr>
          <a:xfrm>
            <a:off x="364891" y="287575"/>
            <a:ext cx="6301214" cy="566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891" y="287575"/>
            <a:ext cx="6301214" cy="568275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6015"/>
            <a:ext cx="13811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9784" y="461747"/>
            <a:ext cx="3621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I. SZÉKELYDATA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adatvizualizációs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pályázat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999" y="2809935"/>
            <a:ext cx="60946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Fődíj</a:t>
            </a: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</a:t>
            </a:r>
            <a:r>
              <a:rPr lang="hu-HU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2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000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Legjobb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adatelemzés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Legszebb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  <a:endParaRPr lang="hu-HU" sz="2700" dirty="0" smtClean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  <a:p>
            <a:pPr algn="r"/>
            <a:endParaRPr lang="hu-HU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  <a:p>
            <a:pPr algn="r"/>
            <a:r>
              <a:rPr lang="hu-HU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Szabad kategória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</a:t>
            </a:r>
            <a:r>
              <a:rPr lang="hu-HU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1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0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00 RON</a:t>
            </a:r>
            <a:endParaRPr lang="en-GB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297" y="5374239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https://szekelydata.csaladen.es/verseny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34459" b="12115"/>
          <a:stretch/>
        </p:blipFill>
        <p:spPr>
          <a:xfrm>
            <a:off x="364891" y="287575"/>
            <a:ext cx="6301214" cy="566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891" y="287575"/>
            <a:ext cx="6301214" cy="568275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6" y="926718"/>
            <a:ext cx="13811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5200" y="832450"/>
            <a:ext cx="3621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I. SZÉKELYDATA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adatvizualizációs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pályázat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63" y="3732354"/>
            <a:ext cx="6094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Fődíj</a:t>
            </a: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1000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Legjobb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adatelemzés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Legszebb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  <a:endParaRPr lang="en-GB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297" y="5374239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https://szekelydata.csaladen.es/verseny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0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585787"/>
            <a:ext cx="6353175" cy="5686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846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519"/>
          <a:stretch/>
        </p:blipFill>
        <p:spPr>
          <a:xfrm>
            <a:off x="1398757" y="581921"/>
            <a:ext cx="6250075" cy="5694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83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Righteous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4</cp:revision>
  <dcterms:created xsi:type="dcterms:W3CDTF">2018-01-10T02:41:32Z</dcterms:created>
  <dcterms:modified xsi:type="dcterms:W3CDTF">2018-01-16T00:22:40Z</dcterms:modified>
</cp:coreProperties>
</file>