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0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3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9B8B-E2C0-4959-A3DA-C38F62369799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2662487" y="9221"/>
            <a:ext cx="6867026" cy="3092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5" y="685902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68961" y="649862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2067" y="649862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78000" y="-571553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605207" y="2344005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44248" y="2392164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50051" y="2392164"/>
            <a:ext cx="1758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isualization</a:t>
            </a:r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ompetition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 </a:t>
            </a:r>
            <a:r>
              <a:rPr lang="en-US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hu-HU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pril </a:t>
            </a:r>
            <a:r>
              <a:rPr lang="en-US" sz="1600" b="1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2018</a:t>
            </a:r>
            <a:endParaRPr lang="hu-HU" sz="1600" b="1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</a:t>
            </a:r>
            <a:r>
              <a:rPr lang="en-US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rize money</a:t>
            </a:r>
            <a:endParaRPr lang="en-US" sz="1600" cap="small" dirty="0" smtClean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 smtClean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19</cp:revision>
  <dcterms:created xsi:type="dcterms:W3CDTF">2018-02-19T15:59:26Z</dcterms:created>
  <dcterms:modified xsi:type="dcterms:W3CDTF">2018-02-20T01:29:32Z</dcterms:modified>
</cp:coreProperties>
</file>