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1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" y="3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9B8B-E2C0-4959-A3DA-C38F62369799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7D10-E45A-46CB-9C80-2FF9CEC07C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865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9B8B-E2C0-4959-A3DA-C38F62369799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7D10-E45A-46CB-9C80-2FF9CEC07C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00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9B8B-E2C0-4959-A3DA-C38F62369799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7D10-E45A-46CB-9C80-2FF9CEC07C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34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9B8B-E2C0-4959-A3DA-C38F62369799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7D10-E45A-46CB-9C80-2FF9CEC07C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953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9B8B-E2C0-4959-A3DA-C38F62369799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7D10-E45A-46CB-9C80-2FF9CEC07C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57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9B8B-E2C0-4959-A3DA-C38F62369799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7D10-E45A-46CB-9C80-2FF9CEC07C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587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9B8B-E2C0-4959-A3DA-C38F62369799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7D10-E45A-46CB-9C80-2FF9CEC07C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70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9B8B-E2C0-4959-A3DA-C38F62369799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7D10-E45A-46CB-9C80-2FF9CEC07C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532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9B8B-E2C0-4959-A3DA-C38F62369799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7D10-E45A-46CB-9C80-2FF9CEC07C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488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9B8B-E2C0-4959-A3DA-C38F62369799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7D10-E45A-46CB-9C80-2FF9CEC07C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814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9B8B-E2C0-4959-A3DA-C38F62369799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7D10-E45A-46CB-9C80-2FF9CEC07C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69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9B8B-E2C0-4959-A3DA-C38F62369799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07D10-E45A-46CB-9C80-2FF9CEC07C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353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>
          <a:xfrm>
            <a:off x="2662487" y="9221"/>
            <a:ext cx="6867026" cy="30923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835" y="685902"/>
            <a:ext cx="720000" cy="72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TextBox 16"/>
          <p:cNvSpPr txBox="1"/>
          <p:nvPr/>
        </p:nvSpPr>
        <p:spPr>
          <a:xfrm>
            <a:off x="7168961" y="649862"/>
            <a:ext cx="17702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cap="small" dirty="0" smtClean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I. SZÉKELYDATA </a:t>
            </a:r>
            <a:r>
              <a:rPr lang="hu-HU" sz="1600" cap="small" dirty="0" smtClean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/>
            </a:r>
            <a:br>
              <a:rPr lang="hu-HU" sz="1600" cap="small" dirty="0" smtClean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hu-HU" sz="1600" cap="small" dirty="0" smtClean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adatvizualizációs </a:t>
            </a:r>
            <a:br>
              <a:rPr lang="hu-HU" sz="1600" cap="small" dirty="0" smtClean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hu-HU" sz="1600" cap="small" dirty="0" smtClean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pályázat</a:t>
            </a:r>
            <a:endParaRPr lang="en-GB" sz="1600" cap="small" dirty="0">
              <a:solidFill>
                <a:schemeClr val="bg1">
                  <a:lumMod val="75000"/>
                </a:schemeClr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52067" y="649862"/>
            <a:ext cx="19491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cap="small" dirty="0" smtClean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2</a:t>
            </a:r>
            <a:r>
              <a:rPr lang="ro-RO" sz="1600" b="1" cap="small" dirty="0" smtClean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0</a:t>
            </a:r>
            <a:r>
              <a:rPr lang="hu-HU" sz="1600" b="1" cap="small" dirty="0" smtClean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18 április 1</a:t>
            </a:r>
          </a:p>
          <a:p>
            <a:pPr algn="ctr"/>
            <a:r>
              <a:rPr lang="en-US" sz="1600" cap="small" dirty="0" smtClean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hu-HU" sz="1600" cap="small" dirty="0" smtClean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Összdíjazás</a:t>
            </a:r>
            <a:endParaRPr lang="en-US" sz="1600" cap="small" dirty="0" smtClean="0">
              <a:solidFill>
                <a:schemeClr val="bg1">
                  <a:lumMod val="75000"/>
                </a:schemeClr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/>
            <a:r>
              <a:rPr lang="hu-HU" sz="1600" cap="small" dirty="0" smtClean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7ooo </a:t>
            </a:r>
            <a:r>
              <a:rPr lang="hu-HU" sz="1600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RON </a:t>
            </a:r>
            <a:r>
              <a:rPr lang="en-US" sz="1600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| </a:t>
            </a:r>
            <a:r>
              <a:rPr lang="hu-HU" sz="1600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15oo €</a:t>
            </a:r>
            <a:endParaRPr lang="en-GB" sz="1600" cap="small" dirty="0">
              <a:solidFill>
                <a:schemeClr val="bg1">
                  <a:lumMod val="75000"/>
                </a:schemeClr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 rot="16200000" flipH="1">
            <a:off x="6078000" y="-571553"/>
            <a:ext cx="36000" cy="4997788"/>
          </a:xfrm>
          <a:prstGeom prst="rect">
            <a:avLst/>
          </a:prstGeom>
          <a:gradFill flip="none" rotWithShape="1">
            <a:gsLst>
              <a:gs pos="27000">
                <a:srgbClr val="B5B7BB"/>
              </a:gs>
              <a:gs pos="76000">
                <a:srgbClr val="C2C7CE"/>
              </a:gs>
              <a:gs pos="0">
                <a:schemeClr val="bg1">
                  <a:lumMod val="65000"/>
                  <a:alpha val="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4605207" y="2344005"/>
            <a:ext cx="2981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cap="small" dirty="0" smtClean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szekelydata.csaladen.es/verseny</a:t>
            </a:r>
            <a:endParaRPr lang="en-GB" sz="1600" cap="small" dirty="0">
              <a:solidFill>
                <a:schemeClr val="bg1">
                  <a:lumMod val="75000"/>
                </a:schemeClr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00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" b="-5015"/>
          <a:stretch/>
        </p:blipFill>
        <p:spPr>
          <a:xfrm>
            <a:off x="2662487" y="9221"/>
            <a:ext cx="6867026" cy="71824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122" y="2428204"/>
            <a:ext cx="720000" cy="72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TextBox 16"/>
          <p:cNvSpPr txBox="1"/>
          <p:nvPr/>
        </p:nvSpPr>
        <p:spPr>
          <a:xfrm>
            <a:off x="7144248" y="2392164"/>
            <a:ext cx="17702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cap="small" dirty="0" smtClean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I. SZÉKELYDATA </a:t>
            </a:r>
            <a:r>
              <a:rPr lang="hu-HU" sz="1600" cap="small" dirty="0" smtClean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/>
            </a:r>
            <a:br>
              <a:rPr lang="hu-HU" sz="1600" cap="small" dirty="0" smtClean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hu-HU" sz="1600" cap="small" dirty="0" smtClean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adatvizualizációs </a:t>
            </a:r>
            <a:br>
              <a:rPr lang="hu-HU" sz="1600" cap="small" dirty="0" smtClean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hu-HU" sz="1600" cap="small" dirty="0" smtClean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pályázat</a:t>
            </a:r>
            <a:endParaRPr lang="en-GB" sz="1600" cap="small" dirty="0">
              <a:solidFill>
                <a:schemeClr val="bg1">
                  <a:lumMod val="75000"/>
                </a:schemeClr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27354" y="2392164"/>
            <a:ext cx="19491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cap="small" dirty="0" smtClean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2</a:t>
            </a:r>
            <a:r>
              <a:rPr lang="ro-RO" sz="1600" b="1" cap="small" dirty="0" smtClean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0</a:t>
            </a:r>
            <a:r>
              <a:rPr lang="hu-HU" sz="1600" b="1" cap="small" dirty="0" smtClean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18 április 1</a:t>
            </a:r>
          </a:p>
          <a:p>
            <a:pPr algn="ctr"/>
            <a:r>
              <a:rPr lang="en-US" sz="1600" cap="small" dirty="0" smtClean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hu-HU" sz="1600" cap="small" dirty="0" smtClean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Összdíjazás</a:t>
            </a:r>
            <a:endParaRPr lang="en-US" sz="1600" cap="small" dirty="0" smtClean="0">
              <a:solidFill>
                <a:schemeClr val="bg1">
                  <a:lumMod val="75000"/>
                </a:schemeClr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/>
            <a:r>
              <a:rPr lang="hu-HU" sz="1600" cap="small" dirty="0" smtClean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7ooo </a:t>
            </a:r>
            <a:r>
              <a:rPr lang="hu-HU" sz="1600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RON </a:t>
            </a:r>
            <a:r>
              <a:rPr lang="en-US" sz="1600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| </a:t>
            </a:r>
            <a:r>
              <a:rPr lang="hu-HU" sz="1600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15oo €</a:t>
            </a:r>
            <a:endParaRPr lang="en-GB" sz="1600" cap="small" dirty="0">
              <a:solidFill>
                <a:schemeClr val="bg1">
                  <a:lumMod val="75000"/>
                </a:schemeClr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 rot="16200000" flipH="1">
            <a:off x="6053287" y="1170749"/>
            <a:ext cx="36000" cy="4997788"/>
          </a:xfrm>
          <a:prstGeom prst="rect">
            <a:avLst/>
          </a:prstGeom>
          <a:gradFill flip="none" rotWithShape="1">
            <a:gsLst>
              <a:gs pos="27000">
                <a:srgbClr val="B5B7BB"/>
              </a:gs>
              <a:gs pos="76000">
                <a:srgbClr val="C2C7CE"/>
              </a:gs>
              <a:gs pos="0">
                <a:schemeClr val="bg1">
                  <a:lumMod val="65000"/>
                  <a:alpha val="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4580494" y="4086307"/>
            <a:ext cx="2981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cap="small" dirty="0" smtClean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szekelydata.csaladen.es/verseny</a:t>
            </a:r>
            <a:endParaRPr lang="en-GB" sz="1600" cap="small" dirty="0">
              <a:solidFill>
                <a:schemeClr val="bg1">
                  <a:lumMod val="75000"/>
                </a:schemeClr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80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" b="-5015"/>
          <a:stretch/>
        </p:blipFill>
        <p:spPr>
          <a:xfrm>
            <a:off x="2662487" y="9221"/>
            <a:ext cx="6867026" cy="71824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002" y="202236"/>
            <a:ext cx="720000" cy="72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TextBox 16"/>
          <p:cNvSpPr txBox="1"/>
          <p:nvPr/>
        </p:nvSpPr>
        <p:spPr>
          <a:xfrm>
            <a:off x="2147704" y="1073709"/>
            <a:ext cx="7840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b="1" cap="small" dirty="0" smtClean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I. </a:t>
            </a:r>
            <a:r>
              <a:rPr lang="hu-HU" sz="1600" b="1" cap="small" dirty="0" smtClean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SZÉKELYDATA </a:t>
            </a:r>
            <a:r>
              <a:rPr lang="hu-HU" sz="1600" cap="small" dirty="0" smtClean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adatvizualizációs pályázat</a:t>
            </a:r>
            <a:endParaRPr lang="en-GB" sz="1600" cap="small" dirty="0">
              <a:solidFill>
                <a:schemeClr val="bg1">
                  <a:lumMod val="75000"/>
                </a:schemeClr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2"/>
          <a:stretch/>
        </p:blipFill>
        <p:spPr>
          <a:xfrm>
            <a:off x="2204165" y="1447800"/>
            <a:ext cx="7783669" cy="424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4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" b="-5015"/>
          <a:stretch/>
        </p:blipFill>
        <p:spPr>
          <a:xfrm>
            <a:off x="2662487" y="9221"/>
            <a:ext cx="6867026" cy="71824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122" y="2428204"/>
            <a:ext cx="720000" cy="72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TextBox 16"/>
          <p:cNvSpPr txBox="1"/>
          <p:nvPr/>
        </p:nvSpPr>
        <p:spPr>
          <a:xfrm>
            <a:off x="7150051" y="2392164"/>
            <a:ext cx="17586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cap="small" dirty="0" smtClean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I. SZÉKELYDATA </a:t>
            </a:r>
            <a:r>
              <a:rPr lang="hu-HU" sz="1600" cap="small" dirty="0" smtClean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/>
            </a:r>
            <a:br>
              <a:rPr lang="hu-HU" sz="1600" cap="small" dirty="0" smtClean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en-US" sz="1600" cap="small" dirty="0" smtClean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data </a:t>
            </a:r>
            <a:r>
              <a:rPr lang="en-US" sz="1600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v</a:t>
            </a:r>
            <a:r>
              <a:rPr lang="en-US" sz="1600" cap="small" dirty="0" smtClean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isualization</a:t>
            </a:r>
            <a:r>
              <a:rPr lang="hu-HU" sz="1600" cap="small" dirty="0" smtClean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/>
            </a:r>
            <a:br>
              <a:rPr lang="hu-HU" sz="1600" cap="small" dirty="0" smtClean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en-US" sz="1600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c</a:t>
            </a:r>
            <a:r>
              <a:rPr lang="en-US" sz="1600" cap="small" dirty="0" smtClean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ompetition</a:t>
            </a:r>
            <a:endParaRPr lang="en-GB" sz="1600" cap="small" dirty="0">
              <a:solidFill>
                <a:schemeClr val="bg1">
                  <a:lumMod val="75000"/>
                </a:schemeClr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27354" y="2392164"/>
            <a:ext cx="19491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cap="small" dirty="0" smtClean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1 </a:t>
            </a:r>
            <a:r>
              <a:rPr lang="en-US" sz="1600" b="1" cap="small" dirty="0" smtClean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</a:t>
            </a:r>
            <a:r>
              <a:rPr lang="hu-HU" sz="1600" b="1" cap="small" dirty="0" smtClean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pril </a:t>
            </a:r>
            <a:r>
              <a:rPr lang="en-US" sz="1600" b="1" cap="small" dirty="0" smtClean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2018</a:t>
            </a:r>
            <a:endParaRPr lang="hu-HU" sz="1600" b="1" cap="small" dirty="0" smtClean="0">
              <a:solidFill>
                <a:schemeClr val="bg1">
                  <a:lumMod val="75000"/>
                </a:schemeClr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/>
            <a:r>
              <a:rPr lang="en-US" sz="1600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p</a:t>
            </a:r>
            <a:r>
              <a:rPr lang="en-US" sz="1600" cap="small" dirty="0" smtClean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rize money</a:t>
            </a:r>
          </a:p>
          <a:p>
            <a:pPr algn="ctr"/>
            <a:r>
              <a:rPr lang="hu-HU" sz="1600" cap="small" dirty="0" smtClean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7ooo </a:t>
            </a:r>
            <a:r>
              <a:rPr lang="hu-HU" sz="1600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RON </a:t>
            </a:r>
            <a:r>
              <a:rPr lang="en-US" sz="1600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| </a:t>
            </a:r>
            <a:r>
              <a:rPr lang="hu-HU" sz="1600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15oo €</a:t>
            </a:r>
            <a:endParaRPr lang="en-GB" sz="1600" cap="small" dirty="0">
              <a:solidFill>
                <a:schemeClr val="bg1">
                  <a:lumMod val="75000"/>
                </a:schemeClr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 rot="16200000" flipH="1">
            <a:off x="6053287" y="1170749"/>
            <a:ext cx="36000" cy="4997788"/>
          </a:xfrm>
          <a:prstGeom prst="rect">
            <a:avLst/>
          </a:prstGeom>
          <a:gradFill flip="none" rotWithShape="1">
            <a:gsLst>
              <a:gs pos="27000">
                <a:srgbClr val="B5B7BB"/>
              </a:gs>
              <a:gs pos="76000">
                <a:srgbClr val="C2C7CE"/>
              </a:gs>
              <a:gs pos="0">
                <a:schemeClr val="bg1">
                  <a:lumMod val="65000"/>
                  <a:alpha val="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4580494" y="4086307"/>
            <a:ext cx="2981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cap="small" dirty="0" smtClean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szekelydata.csaladen.es/verseny</a:t>
            </a:r>
            <a:endParaRPr lang="en-GB" sz="1600" cap="small" dirty="0">
              <a:solidFill>
                <a:schemeClr val="bg1">
                  <a:lumMod val="75000"/>
                </a:schemeClr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42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52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 Emoji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Dénes CSALA</dc:creator>
  <cp:lastModifiedBy>Dénes CSALA</cp:lastModifiedBy>
  <cp:revision>21</cp:revision>
  <dcterms:created xsi:type="dcterms:W3CDTF">2018-02-19T15:59:26Z</dcterms:created>
  <dcterms:modified xsi:type="dcterms:W3CDTF">2018-02-26T19:23:51Z</dcterms:modified>
</cp:coreProperties>
</file>