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6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5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70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3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8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1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9B8B-E2C0-4959-A3DA-C38F62369799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5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87" y="9221"/>
            <a:ext cx="6867026" cy="683955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91506"/>
              </p:ext>
            </p:extLst>
          </p:nvPr>
        </p:nvGraphicFramePr>
        <p:xfrm>
          <a:off x="2933959" y="1642420"/>
          <a:ext cx="6345964" cy="570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91">
                  <a:extLst>
                    <a:ext uri="{9D8B030D-6E8A-4147-A177-3AD203B41FA5}">
                      <a16:colId xmlns:a16="http://schemas.microsoft.com/office/drawing/2014/main" val="3896355925"/>
                    </a:ext>
                  </a:extLst>
                </a:gridCol>
                <a:gridCol w="1586491">
                  <a:extLst>
                    <a:ext uri="{9D8B030D-6E8A-4147-A177-3AD203B41FA5}">
                      <a16:colId xmlns:a16="http://schemas.microsoft.com/office/drawing/2014/main" val="2183131743"/>
                    </a:ext>
                  </a:extLst>
                </a:gridCol>
                <a:gridCol w="1492465">
                  <a:extLst>
                    <a:ext uri="{9D8B030D-6E8A-4147-A177-3AD203B41FA5}">
                      <a16:colId xmlns:a16="http://schemas.microsoft.com/office/drawing/2014/main" val="3056618098"/>
                    </a:ext>
                  </a:extLst>
                </a:gridCol>
                <a:gridCol w="1680517">
                  <a:extLst>
                    <a:ext uri="{9D8B030D-6E8A-4147-A177-3AD203B41FA5}">
                      <a16:colId xmlns:a16="http://schemas.microsoft.com/office/drawing/2014/main" val="673453251"/>
                    </a:ext>
                  </a:extLst>
                </a:gridCol>
              </a:tblGrid>
              <a:tr h="1577072">
                <a:tc>
                  <a:txBody>
                    <a:bodyPr/>
                    <a:lstStyle/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82640"/>
                  </a:ext>
                </a:extLst>
              </a:tr>
              <a:tr h="2550600">
                <a:tc>
                  <a:txBody>
                    <a:bodyPr/>
                    <a:lstStyle/>
                    <a:p>
                      <a:pPr algn="ctr"/>
                      <a:r>
                        <a:rPr lang="hu-HU" sz="1500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Kovács Ivett</a:t>
                      </a:r>
                      <a:endParaRPr lang="en-US" sz="1500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endParaRPr lang="en-GB" sz="600" cap="small" noProof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hu-HU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Adatvizualizációs szakértő</a:t>
                      </a:r>
                      <a:endParaRPr lang="en-GB" sz="9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hu-HU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Starschema</a:t>
                      </a:r>
                    </a:p>
                    <a:p>
                      <a:pPr algn="ctr"/>
                      <a:r>
                        <a:rPr lang="hu-HU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dataviz.love</a:t>
                      </a:r>
                      <a:endParaRPr lang="en-GB" sz="9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Szűcs</a:t>
                      </a:r>
                      <a:r>
                        <a:rPr lang="hu-HU" sz="1500" cap="small" noProof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 Krisztina</a:t>
                      </a:r>
                      <a:endParaRPr lang="en-US" sz="1500" cap="small" noProof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endParaRPr lang="en-GB" sz="600" cap="small" noProof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en-GB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Data </a:t>
                      </a:r>
                      <a:r>
                        <a:rPr lang="hu-HU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Visualization </a:t>
                      </a:r>
                      <a:r>
                        <a:rPr lang="hu-HU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Designer</a:t>
                      </a:r>
                      <a:endParaRPr lang="en-GB" sz="9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hu-HU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krisztinaszucs</a:t>
                      </a:r>
                      <a:r>
                        <a:rPr lang="en-GB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.com</a:t>
                      </a:r>
                    </a:p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Ilyés Virág</a:t>
                      </a:r>
                      <a:endParaRPr lang="en-GB" sz="1500" cap="small" noProof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endParaRPr lang="en-GB" sz="6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en-GB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Data </a:t>
                      </a:r>
                      <a:r>
                        <a:rPr lang="hu-HU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Analyst</a:t>
                      </a:r>
                      <a:endParaRPr lang="en-GB" sz="11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hu-HU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Precognox</a:t>
                      </a:r>
                      <a:endParaRPr lang="en-GB" sz="9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Arnold </a:t>
                      </a:r>
                      <a:r>
                        <a:rPr lang="en-GB" sz="1500" cap="small" noProof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Platon</a:t>
                      </a:r>
                    </a:p>
                    <a:p>
                      <a:pPr algn="ctr"/>
                      <a:endParaRPr lang="en-GB" sz="6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en-GB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Data </a:t>
                      </a:r>
                      <a:r>
                        <a:rPr lang="hu-HU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B</a:t>
                      </a:r>
                      <a:r>
                        <a:rPr lang="en-GB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logger</a:t>
                      </a:r>
                      <a:endParaRPr lang="hu-HU" sz="11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hu-HU" sz="85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arnoldplaton.wordpress.com</a:t>
                      </a:r>
                      <a:endParaRPr lang="en-GB" sz="85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148556"/>
                  </a:ext>
                </a:extLst>
              </a:tr>
              <a:tr h="1577072">
                <a:tc>
                  <a:txBody>
                    <a:bodyPr/>
                    <a:lstStyle/>
                    <a:p>
                      <a:pPr algn="ctr"/>
                      <a:r>
                        <a:rPr lang="hu-HU" sz="1500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Skovrán</a:t>
                      </a:r>
                      <a:r>
                        <a:rPr lang="en-US" sz="1500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 </a:t>
                      </a:r>
                      <a:r>
                        <a:rPr lang="hu-HU" sz="1500" cap="small" noProof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Ádám</a:t>
                      </a:r>
                      <a:endParaRPr lang="en-US" sz="1500" cap="small" noProof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endParaRPr lang="en-GB" sz="600" cap="small" noProof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hu-HU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Junior Art</a:t>
                      </a:r>
                      <a:r>
                        <a:rPr lang="hu-HU" sz="1100" i="1" cap="small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 Director</a:t>
                      </a:r>
                      <a:endParaRPr lang="en-GB" sz="11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hu-HU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Amazon Devices Europe</a:t>
                      </a:r>
                      <a:endParaRPr lang="en-GB" sz="9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Tóth Péter</a:t>
                      </a:r>
                      <a:endParaRPr lang="en-US" sz="1500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endParaRPr lang="en-GB" sz="600" cap="small" noProof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hu-HU" sz="1100" b="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Software Engineer</a:t>
                      </a:r>
                    </a:p>
                    <a:p>
                      <a:pPr algn="ctr"/>
                      <a:r>
                        <a:rPr lang="hu-HU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Microsoft</a:t>
                      </a:r>
                      <a:endParaRPr lang="en-GB" sz="9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endParaRPr lang="en-GB" sz="15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Gagyi Benedek</a:t>
                      </a:r>
                      <a:endParaRPr lang="en-GB" sz="1500" cap="small" noProof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endParaRPr lang="en-GB" sz="6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en-GB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Software Engineer</a:t>
                      </a:r>
                    </a:p>
                    <a:p>
                      <a:pPr algn="ctr"/>
                      <a:r>
                        <a:rPr lang="en-GB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LogMeIn</a:t>
                      </a:r>
                    </a:p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Csala Dénes</a:t>
                      </a:r>
                      <a:endParaRPr lang="en-US" sz="1500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endParaRPr lang="en-GB" sz="600" cap="small" noProof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algn="ctr"/>
                      <a:r>
                        <a:rPr lang="en-GB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Data </a:t>
                      </a:r>
                      <a:r>
                        <a:rPr lang="hu-HU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B</a:t>
                      </a:r>
                      <a:r>
                        <a:rPr lang="en-GB" sz="11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logger</a:t>
                      </a:r>
                    </a:p>
                    <a:p>
                      <a:pPr algn="ctr"/>
                      <a:r>
                        <a:rPr lang="en-GB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SZ</a:t>
                      </a:r>
                      <a:r>
                        <a:rPr lang="hu-HU" sz="900" i="1" cap="small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ÉKELYDATA</a:t>
                      </a:r>
                      <a:endParaRPr lang="en-GB" sz="900" i="1" cap="small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endParaRPr lang="en-GB" sz="1500" cap="small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674607"/>
                  </a:ext>
                </a:extLst>
              </a:tr>
            </a:tbl>
          </a:graphicData>
        </a:graphic>
      </p:graphicFrame>
      <p:pic>
        <p:nvPicPr>
          <p:cNvPr id="9" name="Picture 2" descr="https://scontent-lht6-1.xx.fbcdn.net/v/t34.0-12/28233430_10157104149861124_2007522201_n.jpg?oh=87887005ee48d709bd69e4770863a188&amp;oe=5A8CF0A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78" y="1637154"/>
            <a:ext cx="1246531" cy="1433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231F2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5" r="6035"/>
          <a:stretch/>
        </p:blipFill>
        <p:spPr>
          <a:xfrm flipH="1">
            <a:off x="7779357" y="4237930"/>
            <a:ext cx="1256988" cy="143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231F2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r="5403"/>
          <a:stretch/>
        </p:blipFill>
        <p:spPr>
          <a:xfrm>
            <a:off x="4656905" y="4237930"/>
            <a:ext cx="1277980" cy="143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231F2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https://scontent-lht6-1.xx.fbcdn.net/v/t34.0-12/27939628_1943571442337200_1776906834_n.jpg?oh=b4c825f76649c54031a3d2351772c446&amp;oe=5A8D20D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0" t="4315" r="218" b="2852"/>
          <a:stretch/>
        </p:blipFill>
        <p:spPr bwMode="auto">
          <a:xfrm>
            <a:off x="3138619" y="1637154"/>
            <a:ext cx="1254667" cy="143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231F2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4" r="5"/>
          <a:stretch/>
        </p:blipFill>
        <p:spPr>
          <a:xfrm>
            <a:off x="4685123" y="1649511"/>
            <a:ext cx="1262255" cy="143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231F2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1" t="9140" r="1894" b="23170"/>
          <a:stretch/>
        </p:blipFill>
        <p:spPr>
          <a:xfrm>
            <a:off x="6227806" y="1637154"/>
            <a:ext cx="1228265" cy="143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231F2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/>
          <a:srcRect l="7409" r="10237"/>
          <a:stretch/>
        </p:blipFill>
        <p:spPr>
          <a:xfrm>
            <a:off x="6223775" y="4215672"/>
            <a:ext cx="1236326" cy="143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231F2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8" r="19258"/>
          <a:stretch/>
        </p:blipFill>
        <p:spPr>
          <a:xfrm>
            <a:off x="3138619" y="4232612"/>
            <a:ext cx="1303586" cy="143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231F2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95" y="401697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6731220" y="365657"/>
            <a:ext cx="177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adatvizualizációs </a:t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pályázat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303" y="365658"/>
            <a:ext cx="194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ZS</a:t>
            </a:r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ŰRI</a:t>
            </a:r>
          </a:p>
          <a:p>
            <a:pPr algn="ctr"/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Összdíjazás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7ooo RON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|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15oo €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09268" y="-1120425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684369" y="6583723"/>
            <a:ext cx="6845144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 </a:t>
            </a:r>
            <a:r>
              <a:rPr lang="hu-HU" sz="65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mindenki magászemélyként vesz részt a zsűriben. </a:t>
            </a:r>
            <a:r>
              <a:rPr lang="hu-HU" sz="65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</a:t>
            </a:r>
            <a:r>
              <a:rPr lang="en-US" sz="65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v</a:t>
            </a:r>
            <a:r>
              <a:rPr lang="hu-HU" sz="65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élemények sajátok és </a:t>
            </a:r>
            <a:r>
              <a:rPr lang="hu-HU" sz="65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semmilyen formában nem képviselik a starschema, precognox, amazon, </a:t>
            </a:r>
            <a:r>
              <a:rPr lang="en-GB" sz="65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</a:t>
            </a:r>
            <a:r>
              <a:rPr lang="hu-HU" sz="65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icrosoft</a:t>
            </a:r>
            <a:r>
              <a:rPr lang="en-GB" sz="65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vagy</a:t>
            </a:r>
            <a:r>
              <a:rPr lang="hu-HU" sz="65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logmein álláspontját.</a:t>
            </a:r>
            <a:endParaRPr lang="en-GB" sz="65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91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Emoji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13</cp:revision>
  <dcterms:created xsi:type="dcterms:W3CDTF">2018-02-19T15:59:26Z</dcterms:created>
  <dcterms:modified xsi:type="dcterms:W3CDTF">2018-02-19T18:06:59Z</dcterms:modified>
</cp:coreProperties>
</file>