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FF8181"/>
    <a:srgbClr val="CC0066"/>
    <a:srgbClr val="FE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2D785-1D36-49FC-94B1-A733E8A3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437" y="3974148"/>
            <a:ext cx="1381125" cy="1381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066889" y="2958703"/>
            <a:ext cx="6372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b="1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14" name="Graphic 13" descr="Network">
            <a:extLst>
              <a:ext uri="{FF2B5EF4-FFF2-40B4-BE49-F238E27FC236}">
                <a16:creationId xmlns:a16="http://schemas.microsoft.com/office/drawing/2014/main" id="{D9F35AC2-426B-44E6-AB33-7BF8DE1C1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972" y="3524135"/>
            <a:ext cx="1964492" cy="19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8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b="1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  <p:pic>
        <p:nvPicPr>
          <p:cNvPr id="13" name="Graphic 12" descr="Snowflake">
            <a:extLst>
              <a:ext uri="{FF2B5EF4-FFF2-40B4-BE49-F238E27FC236}">
                <a16:creationId xmlns:a16="http://schemas.microsoft.com/office/drawing/2014/main" id="{089F0FCD-74A5-49FD-AAD6-A6C18808A0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39" t="9739" r="9739" b="9739"/>
          <a:stretch/>
        </p:blipFill>
        <p:spPr>
          <a:xfrm>
            <a:off x="7774036" y="2424284"/>
            <a:ext cx="1729948" cy="17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6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13</cp:revision>
  <dcterms:created xsi:type="dcterms:W3CDTF">2018-08-16T05:00:53Z</dcterms:created>
  <dcterms:modified xsi:type="dcterms:W3CDTF">2018-08-16T06:40:52Z</dcterms:modified>
</cp:coreProperties>
</file>