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énes CSALA" initials="DC" lastIdx="1" clrIdx="0">
    <p:extLst>
      <p:ext uri="{19B8F6BF-5375-455C-9EA6-DF929625EA0E}">
        <p15:presenceInfo xmlns:p15="http://schemas.microsoft.com/office/powerpoint/2012/main" userId="f3f680a857a6f2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  <a:srgbClr val="FF8181"/>
    <a:srgbClr val="CC0066"/>
    <a:srgbClr val="FE0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6D60-129F-4B77-9DF7-74D9565F4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49FC3-4429-44E5-B60B-AFFEA6211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254B-D6CD-4B1A-A8DE-68C21FEE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699B2-5C8C-4602-A6AE-018306B8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22B72-A50F-48C5-BB71-48564437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6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AE75-537D-4128-AFB9-A1D425A1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6EB56-89EE-4855-9F10-53084F002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EA37-3192-465E-BB94-C3414FC2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9E813-ADBF-4B29-9FE1-9BBDC15D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7FD7D-0ECB-42DE-B678-3AC9586C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8CBD0-795A-43B6-B8FA-393B7BF1F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A5CDF-7747-4956-938F-68CB68BAF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C813-7878-4C9B-95D5-462A315C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1BD8-F4F9-4DCD-A1FC-719B0B27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0C18-0A3E-461A-9539-2EC3B989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5ACB-699D-4A2F-B815-CECF4593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A45E-F43E-426E-8B2E-D8EE3B9F6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05C5-A225-4245-A8A5-AC405531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70DFE-CE8A-4491-A398-7A6F1156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DFA-D9CC-42AE-BC2B-933F4A69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E5B6-51B1-43BA-AE6A-D5138ADA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33795-1C41-4AE8-9E14-B7CF15A55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30FB9-0CC9-4001-9F9E-1E5CAEE1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E6882-14E7-426A-BDF9-E414EB2B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975D-3318-4B37-A5BF-90F1BEE6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E083-AAC8-4AD0-A14E-9A0C9EC8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A1CD-12CA-447D-A07D-6C6A7D22C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1822F-A0C3-4F21-B7FC-F15C0F8CC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4CDB4-ED6E-447F-A163-8C8552CF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AF415-B4B0-482E-BF3B-EF0C204B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791D-47BA-46FC-8D79-D4FA54D3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1336-7F27-4852-8C66-F32A8C90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7A9E-F0B2-45BF-AB34-B6D8BCB6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A1BD6-0EB6-423A-B653-536559F6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F70DD-AD10-41BA-B0C5-A20453076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BC6DE-0FED-4472-B6B6-478275C9D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29437-CC5A-495A-824C-EB729FB6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24630-3AD5-476A-99AF-23352EEB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2C63A-B9C0-4B6C-90FB-3AA2FAC7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9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172E-8ADE-4D49-B311-F58B7831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DC974-615E-46CC-9803-BC57EFE3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305FA-5F34-4397-8D3F-1D6A66EB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26D78-81FF-4D69-A1BB-5366BED9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D36DB-5A74-4261-A1BD-CE51B4F9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DDDCD-9113-48BF-A76A-457D6E27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00F5-3187-40F2-BB35-948F30D7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3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84B8-9541-4F85-9018-730056D8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2E48-D6A1-4C42-86C9-B0BAB94FE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D60D8-7E78-4CC1-A71D-42B05B0D8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DB4FB-D5C5-4949-8DDD-39477C14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A0A1A-5DFA-4053-8CE9-A9E26503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F24DA-1B23-410E-9E76-971FCFEF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0E02-8A94-43E2-B8C9-006A119C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5882F-51AA-4DF9-8841-12FD808F0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BA655-F32A-4F32-B6F0-A629A8843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8036D-4C7E-43F8-8816-ADB1759E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8676-3443-4825-A26C-1E2D8822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F602-8E51-4570-BEC6-2EA398ED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3723B-FCB0-4099-BDD6-545FBC97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64A4C-A53D-4FAE-B589-64F6E3A3B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8A94-AF8B-4F97-926E-33F28B48C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8E0FF-2D50-4C17-A871-A3C9A189B84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E6252-B82B-4F55-9D69-96F8E9BE6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13BCC-CEB0-4F76-827B-5F17E7A2F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D2D785-1D36-49FC-94B1-A733E8A33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437" y="3974148"/>
            <a:ext cx="1381125" cy="1381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53501A-2596-4F52-816E-02D3A9FC4C87}"/>
              </a:ext>
            </a:extLst>
          </p:cNvPr>
          <p:cNvSpPr/>
          <p:nvPr/>
        </p:nvSpPr>
        <p:spPr>
          <a:xfrm>
            <a:off x="1249680" y="396240"/>
            <a:ext cx="5486400" cy="2743200"/>
          </a:xfrm>
          <a:prstGeom prst="rect">
            <a:avLst/>
          </a:prstGeom>
          <a:solidFill>
            <a:srgbClr val="FE0100"/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7A3E3-A1FE-4B0F-A6E2-279B5BEC22D9}"/>
              </a:ext>
            </a:extLst>
          </p:cNvPr>
          <p:cNvSpPr/>
          <p:nvPr/>
        </p:nvSpPr>
        <p:spPr>
          <a:xfrm>
            <a:off x="1249680" y="3139440"/>
            <a:ext cx="5486400" cy="2743200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16DF0-5519-4CC3-B6FF-B1A65481396F}"/>
              </a:ext>
            </a:extLst>
          </p:cNvPr>
          <p:cNvGrpSpPr/>
          <p:nvPr/>
        </p:nvGrpSpPr>
        <p:grpSpPr>
          <a:xfrm>
            <a:off x="781773" y="1492810"/>
            <a:ext cx="6459283" cy="2068397"/>
            <a:chOff x="818844" y="1492810"/>
            <a:chExt cx="6459283" cy="20683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b="1" dirty="0"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endParaRPr lang="en-US" sz="12400" b="1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A3065-E3D5-47F9-8596-5A5A8144D30E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v</a:t>
              </a:r>
              <a:endParaRPr lang="en-US" sz="12600" b="1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B1A7A1-0A0E-47A0-B935-8B052121BAA7}"/>
              </a:ext>
            </a:extLst>
          </p:cNvPr>
          <p:cNvSpPr txBox="1"/>
          <p:nvPr/>
        </p:nvSpPr>
        <p:spPr>
          <a:xfrm>
            <a:off x="2066889" y="2958703"/>
            <a:ext cx="6372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b="1" dirty="0">
                <a:solidFill>
                  <a:srgbClr val="FE0100"/>
                </a:solidFill>
                <a:latin typeface="Bahnschrift" panose="020B0502040204020203" pitchFamily="34" charset="0"/>
              </a:rPr>
              <a:t>data</a:t>
            </a:r>
            <a:endParaRPr lang="en-US" sz="12600" b="1" dirty="0">
              <a:solidFill>
                <a:srgbClr val="FE0100"/>
              </a:solidFill>
              <a:latin typeface="Bahnschrift" panose="020B0502040204020203" pitchFamily="34" charset="0"/>
            </a:endParaRPr>
          </a:p>
        </p:txBody>
      </p:sp>
      <p:pic>
        <p:nvPicPr>
          <p:cNvPr id="14" name="Graphic 13" descr="Network">
            <a:extLst>
              <a:ext uri="{FF2B5EF4-FFF2-40B4-BE49-F238E27FC236}">
                <a16:creationId xmlns:a16="http://schemas.microsoft.com/office/drawing/2014/main" id="{D9F35AC2-426B-44E6-AB33-7BF8DE1C1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972" y="3524135"/>
            <a:ext cx="1964492" cy="196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3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53501A-2596-4F52-816E-02D3A9FC4C87}"/>
              </a:ext>
            </a:extLst>
          </p:cNvPr>
          <p:cNvSpPr/>
          <p:nvPr/>
        </p:nvSpPr>
        <p:spPr>
          <a:xfrm>
            <a:off x="1249680" y="396240"/>
            <a:ext cx="5486400" cy="2743200"/>
          </a:xfrm>
          <a:prstGeom prst="rect">
            <a:avLst/>
          </a:prstGeom>
          <a:solidFill>
            <a:srgbClr val="FE0100"/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7A3E3-A1FE-4B0F-A6E2-279B5BEC22D9}"/>
              </a:ext>
            </a:extLst>
          </p:cNvPr>
          <p:cNvSpPr/>
          <p:nvPr/>
        </p:nvSpPr>
        <p:spPr>
          <a:xfrm>
            <a:off x="1249680" y="3139440"/>
            <a:ext cx="5486400" cy="2743200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16DF0-5519-4CC3-B6FF-B1A65481396F}"/>
              </a:ext>
            </a:extLst>
          </p:cNvPr>
          <p:cNvGrpSpPr/>
          <p:nvPr/>
        </p:nvGrpSpPr>
        <p:grpSpPr>
          <a:xfrm>
            <a:off x="781773" y="1492810"/>
            <a:ext cx="6459283" cy="2068397"/>
            <a:chOff x="818844" y="1492810"/>
            <a:chExt cx="6459283" cy="20683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dirty="0"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endParaRPr lang="en-US" sz="12400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A3065-E3D5-47F9-8596-5A5A8144D30E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v</a:t>
              </a:r>
              <a:endParaRPr lang="en-US" sz="12600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B1A7A1-0A0E-47A0-B935-8B052121BAA7}"/>
              </a:ext>
            </a:extLst>
          </p:cNvPr>
          <p:cNvSpPr txBox="1"/>
          <p:nvPr/>
        </p:nvSpPr>
        <p:spPr>
          <a:xfrm>
            <a:off x="2824761" y="3347810"/>
            <a:ext cx="412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dirty="0">
                <a:solidFill>
                  <a:srgbClr val="FE0100"/>
                </a:solidFill>
                <a:latin typeface="Bahnschrift" panose="020B0502040204020203" pitchFamily="34" charset="0"/>
              </a:rPr>
              <a:t>data</a:t>
            </a:r>
            <a:endParaRPr lang="en-US" sz="12600" dirty="0">
              <a:solidFill>
                <a:srgbClr val="FE010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Graphic 2" descr="Snowflake">
            <a:extLst>
              <a:ext uri="{FF2B5EF4-FFF2-40B4-BE49-F238E27FC236}">
                <a16:creationId xmlns:a16="http://schemas.microsoft.com/office/drawing/2014/main" id="{35F762FA-CF4C-4340-8C43-F171F35A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680" y="3487939"/>
            <a:ext cx="2148428" cy="21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8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53501A-2596-4F52-816E-02D3A9FC4C87}"/>
              </a:ext>
            </a:extLst>
          </p:cNvPr>
          <p:cNvSpPr/>
          <p:nvPr/>
        </p:nvSpPr>
        <p:spPr>
          <a:xfrm>
            <a:off x="1249680" y="396240"/>
            <a:ext cx="5486400" cy="2743200"/>
          </a:xfrm>
          <a:prstGeom prst="rect">
            <a:avLst/>
          </a:prstGeom>
          <a:solidFill>
            <a:srgbClr val="FE0100"/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7A3E3-A1FE-4B0F-A6E2-279B5BEC22D9}"/>
              </a:ext>
            </a:extLst>
          </p:cNvPr>
          <p:cNvSpPr/>
          <p:nvPr/>
        </p:nvSpPr>
        <p:spPr>
          <a:xfrm>
            <a:off x="1249680" y="3139440"/>
            <a:ext cx="5486400" cy="2743200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16DF0-5519-4CC3-B6FF-B1A65481396F}"/>
              </a:ext>
            </a:extLst>
          </p:cNvPr>
          <p:cNvGrpSpPr/>
          <p:nvPr/>
        </p:nvGrpSpPr>
        <p:grpSpPr>
          <a:xfrm>
            <a:off x="781773" y="1492810"/>
            <a:ext cx="6459283" cy="2068397"/>
            <a:chOff x="818844" y="1492810"/>
            <a:chExt cx="6459283" cy="20683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b="1" dirty="0"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endParaRPr lang="en-US" sz="12400" b="1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A3065-E3D5-47F9-8596-5A5A8144D30E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v</a:t>
              </a:r>
              <a:endParaRPr lang="en-US" sz="12600" b="1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B1A7A1-0A0E-47A0-B935-8B052121BAA7}"/>
              </a:ext>
            </a:extLst>
          </p:cNvPr>
          <p:cNvSpPr txBox="1"/>
          <p:nvPr/>
        </p:nvSpPr>
        <p:spPr>
          <a:xfrm>
            <a:off x="2824761" y="3347810"/>
            <a:ext cx="412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b="1" dirty="0">
                <a:solidFill>
                  <a:srgbClr val="FE0100"/>
                </a:solidFill>
                <a:latin typeface="Bahnschrift" panose="020B0502040204020203" pitchFamily="34" charset="0"/>
              </a:rPr>
              <a:t>data</a:t>
            </a:r>
            <a:endParaRPr lang="en-US" sz="12600" b="1" dirty="0">
              <a:solidFill>
                <a:srgbClr val="FE010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Graphic 2" descr="Snowflake">
            <a:extLst>
              <a:ext uri="{FF2B5EF4-FFF2-40B4-BE49-F238E27FC236}">
                <a16:creationId xmlns:a16="http://schemas.microsoft.com/office/drawing/2014/main" id="{35F762FA-CF4C-4340-8C43-F171F35A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680" y="3487939"/>
            <a:ext cx="2148428" cy="214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6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53501A-2596-4F52-816E-02D3A9FC4C87}"/>
              </a:ext>
            </a:extLst>
          </p:cNvPr>
          <p:cNvSpPr/>
          <p:nvPr/>
        </p:nvSpPr>
        <p:spPr>
          <a:xfrm>
            <a:off x="1249680" y="396240"/>
            <a:ext cx="5486400" cy="2743200"/>
          </a:xfrm>
          <a:prstGeom prst="rect">
            <a:avLst/>
          </a:prstGeom>
          <a:solidFill>
            <a:srgbClr val="FE0100"/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7A3E3-A1FE-4B0F-A6E2-279B5BEC22D9}"/>
              </a:ext>
            </a:extLst>
          </p:cNvPr>
          <p:cNvSpPr/>
          <p:nvPr/>
        </p:nvSpPr>
        <p:spPr>
          <a:xfrm>
            <a:off x="1249680" y="3139440"/>
            <a:ext cx="5486400" cy="2743200"/>
          </a:xfrm>
          <a:prstGeom prst="rect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18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16DF0-5519-4CC3-B6FF-B1A65481396F}"/>
              </a:ext>
            </a:extLst>
          </p:cNvPr>
          <p:cNvGrpSpPr/>
          <p:nvPr/>
        </p:nvGrpSpPr>
        <p:grpSpPr>
          <a:xfrm>
            <a:off x="781773" y="1492810"/>
            <a:ext cx="6459283" cy="2068397"/>
            <a:chOff x="818844" y="1492810"/>
            <a:chExt cx="6459283" cy="20683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818844" y="1529882"/>
              <a:ext cx="637278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dirty="0"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endParaRPr lang="en-US" sz="12400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A3065-E3D5-47F9-8596-5A5A8144D30E}"/>
                </a:ext>
              </a:extLst>
            </p:cNvPr>
            <p:cNvSpPr txBox="1"/>
            <p:nvPr/>
          </p:nvSpPr>
          <p:spPr>
            <a:xfrm>
              <a:off x="5420495" y="1492810"/>
              <a:ext cx="18576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dirty="0">
                  <a:solidFill>
                    <a:srgbClr val="181717"/>
                  </a:solidFill>
                  <a:latin typeface="Bahnschrift" panose="020B0502040204020203" pitchFamily="34" charset="0"/>
                </a:rPr>
                <a:t>v</a:t>
              </a:r>
              <a:endParaRPr lang="en-US" sz="12600" dirty="0">
                <a:solidFill>
                  <a:srgbClr val="FE0100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B1A7A1-0A0E-47A0-B935-8B052121BAA7}"/>
              </a:ext>
            </a:extLst>
          </p:cNvPr>
          <p:cNvSpPr txBox="1"/>
          <p:nvPr/>
        </p:nvSpPr>
        <p:spPr>
          <a:xfrm>
            <a:off x="2824761" y="3347810"/>
            <a:ext cx="412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600" dirty="0">
                <a:solidFill>
                  <a:srgbClr val="FE0100"/>
                </a:solidFill>
                <a:latin typeface="Bahnschrift" panose="020B0502040204020203" pitchFamily="34" charset="0"/>
              </a:rPr>
              <a:t>data</a:t>
            </a:r>
            <a:endParaRPr lang="en-US" sz="12600" dirty="0">
              <a:solidFill>
                <a:srgbClr val="FE010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Graphic 2" descr="Snowflake">
            <a:extLst>
              <a:ext uri="{FF2B5EF4-FFF2-40B4-BE49-F238E27FC236}">
                <a16:creationId xmlns:a16="http://schemas.microsoft.com/office/drawing/2014/main" id="{35F762FA-CF4C-4340-8C43-F171F35A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9680" y="3487939"/>
            <a:ext cx="2148428" cy="2148428"/>
          </a:xfrm>
          <a:prstGeom prst="rect">
            <a:avLst/>
          </a:prstGeom>
        </p:spPr>
      </p:pic>
      <p:pic>
        <p:nvPicPr>
          <p:cNvPr id="13" name="Graphic 12" descr="Snowflake">
            <a:extLst>
              <a:ext uri="{FF2B5EF4-FFF2-40B4-BE49-F238E27FC236}">
                <a16:creationId xmlns:a16="http://schemas.microsoft.com/office/drawing/2014/main" id="{089F0FCD-74A5-49FD-AAD6-A6C18808A0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739" t="9739" r="9739" b="9739"/>
          <a:stretch/>
        </p:blipFill>
        <p:spPr>
          <a:xfrm>
            <a:off x="7774036" y="2424284"/>
            <a:ext cx="1729948" cy="172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6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C62F0DD-2E8E-4502-A4A1-5173190734A3}"/>
              </a:ext>
            </a:extLst>
          </p:cNvPr>
          <p:cNvGrpSpPr/>
          <p:nvPr/>
        </p:nvGrpSpPr>
        <p:grpSpPr>
          <a:xfrm rot="21150046">
            <a:off x="2643459" y="4332814"/>
            <a:ext cx="4846253" cy="2902012"/>
            <a:chOff x="5415561" y="2189177"/>
            <a:chExt cx="6209682" cy="3718455"/>
          </a:xfrm>
          <a:scene3d>
            <a:camera prst="isometricBottomDown"/>
            <a:lightRig rig="threePt" dir="t"/>
          </a:scene3d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A5402EC-3A2D-4E56-9EF1-2EBA5BC709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48" t="29179" r="40378" b="30801"/>
            <a:stretch/>
          </p:blipFill>
          <p:spPr>
            <a:xfrm>
              <a:off x="5415561" y="2189177"/>
              <a:ext cx="6209682" cy="3718455"/>
            </a:xfrm>
            <a:prstGeom prst="rect">
              <a:avLst/>
            </a:prstGeom>
          </p:spPr>
        </p:pic>
        <p:pic>
          <p:nvPicPr>
            <p:cNvPr id="13" name="Graphic 12" descr="Snowflake">
              <a:extLst>
                <a:ext uri="{FF2B5EF4-FFF2-40B4-BE49-F238E27FC236}">
                  <a16:creationId xmlns:a16="http://schemas.microsoft.com/office/drawing/2014/main" id="{089F0FCD-74A5-49FD-AAD6-A6C18808A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9739" t="9739" r="9739" b="9739"/>
            <a:stretch/>
          </p:blipFill>
          <p:spPr>
            <a:xfrm>
              <a:off x="7563989" y="2614526"/>
              <a:ext cx="1729948" cy="1729948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B95D07-9DCE-422F-87D6-414B9721B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1280" y="405951"/>
            <a:ext cx="6251953" cy="4998468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5A47523-0EB2-4297-B853-04E0D29EB5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71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274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5015"/>
          <a:stretch/>
        </p:blipFill>
        <p:spPr>
          <a:xfrm>
            <a:off x="2662487" y="9221"/>
            <a:ext cx="6867026" cy="718241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65555" y="2607606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köszönjük!</a:t>
            </a:r>
            <a:endParaRPr lang="en-GB" sz="20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74591" y="2669162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1000</a:t>
            </a:r>
            <a:r>
              <a:rPr lang="hu-HU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adatvarázsló</a:t>
            </a:r>
            <a:endParaRPr lang="en-US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16200000" flipH="1">
            <a:off x="6053287" y="1170749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003264" y="3999808"/>
            <a:ext cx="2484976" cy="785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szekelydata.csaladen.es</a:t>
            </a:r>
          </a:p>
          <a:p>
            <a:pPr>
              <a:lnSpc>
                <a:spcPct val="150000"/>
              </a:lnSpc>
            </a:pP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facebook.com/szekelydata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A9B91-375B-4572-8D41-2C8D9A45E9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67" r="13467" b="8646"/>
          <a:stretch/>
        </p:blipFill>
        <p:spPr>
          <a:xfrm>
            <a:off x="5798695" y="2446474"/>
            <a:ext cx="723399" cy="722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Facebook logo | Logok">
            <a:extLst>
              <a:ext uri="{FF2B5EF4-FFF2-40B4-BE49-F238E27FC236}">
                <a16:creationId xmlns:a16="http://schemas.microsoft.com/office/drawing/2014/main" id="{495BE7B9-FFF4-4648-A32D-85BC740E7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444" y="4433513"/>
            <a:ext cx="486065" cy="34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 descr="Snowflake">
            <a:extLst>
              <a:ext uri="{FF2B5EF4-FFF2-40B4-BE49-F238E27FC236}">
                <a16:creationId xmlns:a16="http://schemas.microsoft.com/office/drawing/2014/main" id="{84E30C7F-7F60-4FBD-BF7A-A3F89B51C46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9739" t="9739" r="9739" b="9739"/>
          <a:stretch/>
        </p:blipFill>
        <p:spPr>
          <a:xfrm>
            <a:off x="4778430" y="4128130"/>
            <a:ext cx="274262" cy="27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0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5015"/>
          <a:stretch/>
        </p:blipFill>
        <p:spPr>
          <a:xfrm>
            <a:off x="2662487" y="9221"/>
            <a:ext cx="6867026" cy="718241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65555" y="2607606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köszönjük!</a:t>
            </a:r>
            <a:endParaRPr lang="en-GB" sz="20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74591" y="2669162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1000</a:t>
            </a:r>
            <a:r>
              <a:rPr lang="hu-HU" sz="1600" b="1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adatvarázsló</a:t>
            </a:r>
            <a:endParaRPr lang="en-US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rot="16200000" flipH="1">
            <a:off x="6053287" y="1170749"/>
            <a:ext cx="36000" cy="4997788"/>
          </a:xfrm>
          <a:prstGeom prst="rect">
            <a:avLst/>
          </a:prstGeom>
          <a:gradFill flip="none" rotWithShape="1">
            <a:gsLst>
              <a:gs pos="27000">
                <a:srgbClr val="B5B7BB"/>
              </a:gs>
              <a:gs pos="76000">
                <a:srgbClr val="C2C7CE"/>
              </a:gs>
              <a:gs pos="0">
                <a:schemeClr val="bg1">
                  <a:lumMod val="65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003264" y="3999808"/>
            <a:ext cx="2484976" cy="785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szekelydata.csaladen.es</a:t>
            </a:r>
          </a:p>
          <a:p>
            <a:pPr>
              <a:lnSpc>
                <a:spcPct val="150000"/>
              </a:lnSpc>
            </a:pPr>
            <a:r>
              <a:rPr lang="hu-HU" sz="1600" cap="small" dirty="0">
                <a:solidFill>
                  <a:schemeClr val="bg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facebook.com/szekelydata</a:t>
            </a:r>
            <a:endParaRPr lang="en-GB" sz="1600" cap="small" dirty="0">
              <a:solidFill>
                <a:schemeClr val="bg1">
                  <a:lumMod val="7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A9B91-375B-4572-8D41-2C8D9A45E9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67" r="13467" b="8646"/>
          <a:stretch/>
        </p:blipFill>
        <p:spPr>
          <a:xfrm>
            <a:off x="5798695" y="2446474"/>
            <a:ext cx="723399" cy="722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Facebook logo | Logok">
            <a:extLst>
              <a:ext uri="{FF2B5EF4-FFF2-40B4-BE49-F238E27FC236}">
                <a16:creationId xmlns:a16="http://schemas.microsoft.com/office/drawing/2014/main" id="{495BE7B9-FFF4-4648-A32D-85BC740E7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444" y="4433513"/>
            <a:ext cx="486065" cy="34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 descr="Snowflake">
            <a:extLst>
              <a:ext uri="{FF2B5EF4-FFF2-40B4-BE49-F238E27FC236}">
                <a16:creationId xmlns:a16="http://schemas.microsoft.com/office/drawing/2014/main" id="{84E30C7F-7F60-4FBD-BF7A-A3F89B51C46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9739" t="9739" r="9739" b="9739"/>
          <a:stretch/>
        </p:blipFill>
        <p:spPr>
          <a:xfrm>
            <a:off x="4778430" y="4128130"/>
            <a:ext cx="274262" cy="27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8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40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</vt:lpstr>
      <vt:lpstr>Calibri</vt:lpstr>
      <vt:lpstr>Calibri Light</vt:lpstr>
      <vt:lpstr>Segoe UI Emoji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19</cp:revision>
  <dcterms:created xsi:type="dcterms:W3CDTF">2018-08-16T05:00:53Z</dcterms:created>
  <dcterms:modified xsi:type="dcterms:W3CDTF">2018-08-23T01:32:49Z</dcterms:modified>
</cp:coreProperties>
</file>