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FFFF"/>
    <a:srgbClr val="4A2506"/>
    <a:srgbClr val="A86E3E"/>
    <a:srgbClr val="898E9B"/>
    <a:srgbClr val="261303"/>
    <a:srgbClr val="8C572E"/>
    <a:srgbClr val="A2A6B0"/>
    <a:srgbClr val="996600"/>
    <a:srgbClr val="619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E99802-3342-4EAA-99AD-D977CC5CB277}"/>
              </a:ext>
            </a:extLst>
          </p:cNvPr>
          <p:cNvSpPr/>
          <p:nvPr/>
        </p:nvSpPr>
        <p:spPr>
          <a:xfrm>
            <a:off x="-2479040" y="1579880"/>
            <a:ext cx="5486400" cy="2743200"/>
          </a:xfrm>
          <a:prstGeom prst="rect">
            <a:avLst/>
          </a:prstGeom>
          <a:solidFill>
            <a:srgbClr val="898E9B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42B11-9889-4AA2-8509-22B4B7F91389}"/>
              </a:ext>
            </a:extLst>
          </p:cNvPr>
          <p:cNvSpPr/>
          <p:nvPr/>
        </p:nvSpPr>
        <p:spPr>
          <a:xfrm>
            <a:off x="-2479040" y="4323080"/>
            <a:ext cx="5486400" cy="2743200"/>
          </a:xfrm>
          <a:prstGeom prst="rect">
            <a:avLst/>
          </a:prstGeom>
          <a:solidFill>
            <a:srgbClr val="261303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EFA1C-DA0D-4332-8C69-486B2B9BD40D}"/>
              </a:ext>
            </a:extLst>
          </p:cNvPr>
          <p:cNvGrpSpPr/>
          <p:nvPr/>
        </p:nvGrpSpPr>
        <p:grpSpPr>
          <a:xfrm>
            <a:off x="-2946947" y="2676450"/>
            <a:ext cx="6459283" cy="2068397"/>
            <a:chOff x="818844" y="1492810"/>
            <a:chExt cx="6459283" cy="20683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874A51-8F72-44EA-A28A-3A105483813E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898E9B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898E9B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5831E-1EC4-45B6-93ED-6BA9EB8BD7E8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261303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ABCA312-7B39-428F-A459-5AF5E44073EB}"/>
              </a:ext>
            </a:extLst>
          </p:cNvPr>
          <p:cNvSpPr txBox="1"/>
          <p:nvPr/>
        </p:nvSpPr>
        <p:spPr>
          <a:xfrm>
            <a:off x="-903959" y="453145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898E9B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Graphic 21" descr="Snowflake">
            <a:extLst>
              <a:ext uri="{FF2B5EF4-FFF2-40B4-BE49-F238E27FC236}">
                <a16:creationId xmlns:a16="http://schemas.microsoft.com/office/drawing/2014/main" id="{51C7E7D1-5578-4BAF-89FB-C27BBC6C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79040" y="467157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ADEFAF-12DE-4190-9EAE-B5D3C835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03" y="1359243"/>
            <a:ext cx="2402627" cy="19189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D4A828-BED4-429F-B2CF-6AF61BE687BF}"/>
              </a:ext>
            </a:extLst>
          </p:cNvPr>
          <p:cNvSpPr txBox="1"/>
          <p:nvPr/>
        </p:nvSpPr>
        <p:spPr>
          <a:xfrm>
            <a:off x="8414950" y="3165458"/>
            <a:ext cx="230556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medve</a:t>
            </a: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t</a:t>
            </a:r>
            <a:r>
              <a:rPr lang="hu-HU" sz="4800" dirty="0">
                <a:solidFill>
                  <a:srgbClr val="261303"/>
                </a:solidFill>
                <a:latin typeface="Bahnschrift" panose="020B0502040204020203" pitchFamily="34" charset="0"/>
              </a:rPr>
              <a:t>érkép</a:t>
            </a:r>
            <a:endParaRPr lang="en-US" sz="48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47C40B-C6F8-4C75-8ACD-E5ECFDF5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10536" y="538161"/>
            <a:ext cx="5858036" cy="3292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5858036" cy="3292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340FFB-4CC8-4CDB-A616-CAEC8A50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63" y="1384459"/>
            <a:ext cx="2502146" cy="7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266276"/>
            <a:chOff x="1378831" y="1560891"/>
            <a:chExt cx="4552399" cy="22662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430758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54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Medvejelentő</a:t>
              </a:r>
              <a:endParaRPr lang="en-US" sz="10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1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173943"/>
            <a:chOff x="1378831" y="1560891"/>
            <a:chExt cx="4552399" cy="21739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3475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</a:t>
              </a:r>
              <a:r>
                <a:rPr lang="en-US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radar</a:t>
              </a:r>
              <a:endParaRPr lang="en-US" sz="9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4" name="Graphic 3" descr="Wi-Fi">
            <a:extLst>
              <a:ext uri="{FF2B5EF4-FFF2-40B4-BE49-F238E27FC236}">
                <a16:creationId xmlns:a16="http://schemas.microsoft.com/office/drawing/2014/main" id="{1D1F739C-5C00-4CD8-AEA7-A665948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07801" y="2526317"/>
            <a:ext cx="1226200" cy="12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8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266276"/>
            <a:chOff x="1378831" y="1560891"/>
            <a:chExt cx="4552399" cy="22662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430758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54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Medvejelentő</a:t>
              </a:r>
              <a:endParaRPr lang="en-US" sz="10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9578EC-0510-4547-9706-19735114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0051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28</cp:revision>
  <dcterms:created xsi:type="dcterms:W3CDTF">2018-08-16T05:00:53Z</dcterms:created>
  <dcterms:modified xsi:type="dcterms:W3CDTF">2019-03-25T20:11:13Z</dcterms:modified>
</cp:coreProperties>
</file>