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E830D-F3A2-4309-B1B6-76C40A6AC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E1CDD-A35C-4F9A-9DC5-68542A9BD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59BA9-25E4-4E58-B6EC-675BE1766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0D8-B1DF-4EF5-BF1D-978B3759EC4C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03C1F-3D73-484E-9F56-8B85C79D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CE31F-CEA4-434E-AEFD-1FB7B962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318E-BB6A-44AB-9BAF-F44A112C9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8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ACBD0-0310-44D5-82AF-D2308B11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370F8-3EC9-4852-B04A-9B47FDE75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DDAF6-0BF5-420F-A83E-ACC71A53C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0D8-B1DF-4EF5-BF1D-978B3759EC4C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AF360-89B6-4C2B-B220-5A6CEDE82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7BF7E-69CF-4B09-B830-EC9F645E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318E-BB6A-44AB-9BAF-F44A112C9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3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988A96-8444-445A-B689-844936E81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171A6-0284-4AF9-BEDA-49A4B1798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A900B-3155-438D-BFCA-5CDDE72EA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0D8-B1DF-4EF5-BF1D-978B3759EC4C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B74C0-EE73-41BC-BD5C-CD833FF1F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9DB3A-598E-4430-A2B3-1637ADD3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318E-BB6A-44AB-9BAF-F44A112C9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4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9873-8E75-44DA-BDE3-3A4F77583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FDB0B-A9CC-4751-AA86-AC96D0C55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664DF-C3FF-4546-83C3-BDAE3B98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0D8-B1DF-4EF5-BF1D-978B3759EC4C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5864-F55D-4A56-8D57-ACDE2684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8A7EF-DF9D-434F-A12C-D6303CE4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318E-BB6A-44AB-9BAF-F44A112C9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23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62630-1130-46F8-A418-3B16E5E95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9F7AC-42A6-4EC4-9B82-31F7A2B08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F1D7C-C9F3-44C0-982F-C5696CCC1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0D8-B1DF-4EF5-BF1D-978B3759EC4C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DFDD9-9CD1-4D32-A549-BCC2DEAEA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2F18A-A110-4EC8-ADCE-72C0B3DF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318E-BB6A-44AB-9BAF-F44A112C9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24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8210-CF95-4077-B02E-3E2DD75ED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62842-EE30-446C-AECA-3AE422981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417EC-CD9B-4CD6-BC44-BCBAA15BA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65B76-92A8-40FB-B9F6-919609C2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0D8-B1DF-4EF5-BF1D-978B3759EC4C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C7E99-7E47-452B-9ADC-D21397E1D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88562-0410-49A4-BEF0-7953A1D5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318E-BB6A-44AB-9BAF-F44A112C9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2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D9626-F882-441E-A128-790784B3C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6C78C-A0F3-43E8-8BAE-3FAE2C32C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99CAD-308A-412E-8B8D-AB04CCAD0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80298-4DCE-4FAD-AC12-29D6AF5C6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519263-3D92-4726-8608-F3D1FD743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B24CF7-F3F7-4688-9E40-F4E8981D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0D8-B1DF-4EF5-BF1D-978B3759EC4C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818E39-A44E-4552-840A-C85D9F55B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1D5567-79C1-4381-87D8-181F2330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318E-BB6A-44AB-9BAF-F44A112C9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5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53D73-9F9D-4277-9A6B-5E1520BC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9ADE35-D757-4C2D-A296-5C48676F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0D8-B1DF-4EF5-BF1D-978B3759EC4C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0BA2B-68E6-4FF7-BD50-0DEC95965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3E399-37AE-4D19-B1DB-FA9BE6E4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318E-BB6A-44AB-9BAF-F44A112C9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0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824D3-08F6-4E15-83D9-2468CC70E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0D8-B1DF-4EF5-BF1D-978B3759EC4C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4E2EA-4897-49E7-8169-ED3E64496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8A799-5414-4D7B-AC0B-2D6CAFEF3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318E-BB6A-44AB-9BAF-F44A112C9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5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8683-357E-4EA8-9114-91BF7BD28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2906C-501D-4F7B-9A6A-BD1E3AC21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2C5C8-5F1E-4D4D-89DB-97EE743EE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179A9-9F09-4B12-924C-E7999F994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0D8-B1DF-4EF5-BF1D-978B3759EC4C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0B947-E080-4B00-A2DF-B63C8388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C0CD0-1079-480F-BA09-1583F1253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318E-BB6A-44AB-9BAF-F44A112C9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E9BEC-8243-4276-9B45-528DA0F0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37C81-8C7A-47AB-A22D-7F5D0A731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CA40B-0946-4B12-B164-CE1489566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73422-EDB1-4BB5-8918-05293E81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0D8-B1DF-4EF5-BF1D-978B3759EC4C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E0EBF-28B3-4BC4-AC8E-0681B163C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7945C-D6E4-447D-A188-B1BD348E3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318E-BB6A-44AB-9BAF-F44A112C9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5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11B78C-E70D-4029-9D91-A2CB2C79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6A804-3810-4E9C-9FC0-FDE798D4B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ACAD8-F8B5-434C-A916-87B5F8445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BB0D8-B1DF-4EF5-BF1D-978B3759EC4C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2EE4B-72B7-4B07-8171-D798CE840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A9579-AC9F-4DAA-B61A-2387FC781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8318E-BB6A-44AB-9BAF-F44A112C9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pixabay.com/en/iphone-iphone-screen-1845808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60A6AD-42A9-4D8C-8C2D-9BBA77FF1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51" y="165417"/>
            <a:ext cx="11613417" cy="6192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38E298-491A-4BD8-B1AF-7B11B370BB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6444" t="13278" r="16444" b="13278"/>
          <a:stretch/>
        </p:blipFill>
        <p:spPr>
          <a:xfrm>
            <a:off x="9020431" y="2649291"/>
            <a:ext cx="2965487" cy="42087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E396E6-9D0D-49E5-99B0-18E2312AD0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8270" y="3212923"/>
            <a:ext cx="1897293" cy="3081409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63F257A-5042-488F-8682-6B85A85D3898}"/>
              </a:ext>
            </a:extLst>
          </p:cNvPr>
          <p:cNvSpPr/>
          <p:nvPr/>
        </p:nvSpPr>
        <p:spPr>
          <a:xfrm>
            <a:off x="10750791" y="61072"/>
            <a:ext cx="729048" cy="6054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A4B33D-1A12-49C8-854B-853CCCF1BF2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CDCBC8"/>
              </a:clrFrom>
              <a:clrTo>
                <a:srgbClr val="CDCBC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54172" y="-47094"/>
            <a:ext cx="5838622" cy="7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07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Dénes CSALA</dc:creator>
  <cp:lastModifiedBy>Dénes CSALA</cp:lastModifiedBy>
  <cp:revision>1</cp:revision>
  <dcterms:created xsi:type="dcterms:W3CDTF">2018-12-19T02:52:52Z</dcterms:created>
  <dcterms:modified xsi:type="dcterms:W3CDTF">2018-12-19T02:59:41Z</dcterms:modified>
</cp:coreProperties>
</file>