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4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9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EE25-6728-477F-ABF5-0C25D11A3915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7B56-78D3-412A-AD88-9CDFC412C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34459" b="12115"/>
          <a:stretch/>
        </p:blipFill>
        <p:spPr>
          <a:xfrm>
            <a:off x="364891" y="287575"/>
            <a:ext cx="6301214" cy="566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891" y="287575"/>
            <a:ext cx="6301214" cy="568275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6015"/>
            <a:ext cx="13811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9784" y="461747"/>
            <a:ext cx="3621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I. SZÉKELYDATA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adatvizualizációs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pályázat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63" y="3732354"/>
            <a:ext cx="6094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Fődíj</a:t>
            </a: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1000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Legjobb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adatelemzés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Legszebb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  <a:endParaRPr lang="en-GB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297" y="5374239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https://szekelydata.csaladen.es/verseny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34459" b="12115"/>
          <a:stretch/>
        </p:blipFill>
        <p:spPr>
          <a:xfrm>
            <a:off x="364891" y="287575"/>
            <a:ext cx="6301214" cy="566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4891" y="287575"/>
            <a:ext cx="6301214" cy="568275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6" y="926718"/>
            <a:ext cx="13811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5200" y="832450"/>
            <a:ext cx="3621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I. SZÉKELYDATA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adatvizualizációs </a:t>
            </a:r>
            <a:b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</a:br>
            <a:r>
              <a:rPr lang="hu-HU" sz="32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pályázat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63" y="3732354"/>
            <a:ext cx="6094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Fődíj</a:t>
            </a: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1000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Legjobb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adatelemzés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</a:p>
          <a:p>
            <a:pPr algn="r"/>
            <a:r>
              <a:rPr lang="en-GB" sz="2700" dirty="0" err="1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Legszebb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 </a:t>
            </a:r>
            <a:r>
              <a:rPr lang="en-GB" sz="2700" dirty="0" err="1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adatvizualizáció</a:t>
            </a:r>
            <a:r>
              <a:rPr lang="en-GB" sz="2700" dirty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: 500 </a:t>
            </a:r>
            <a:r>
              <a:rPr lang="en-GB" sz="27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RON</a:t>
            </a:r>
            <a:endParaRPr lang="en-GB" sz="2700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297" y="5374239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Righteous" panose="02010506000000020000" pitchFamily="2" charset="0"/>
              </a:rPr>
              <a:t>https://szekelydata.csaladen.es/verseny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585787"/>
            <a:ext cx="6353175" cy="5686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84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Righteous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</cp:revision>
  <dcterms:created xsi:type="dcterms:W3CDTF">2018-01-10T02:41:32Z</dcterms:created>
  <dcterms:modified xsi:type="dcterms:W3CDTF">2018-01-10T02:55:30Z</dcterms:modified>
</cp:coreProperties>
</file>