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8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0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3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9B8B-E2C0-4959-A3DA-C38F62369799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D10-E45A-46CB-9C80-2FF9CEC0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2662487" y="9221"/>
            <a:ext cx="6867026" cy="3092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5" y="685902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68961" y="649862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2067" y="649862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78000" y="-571553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605207" y="2344005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>
          <a:xfrm>
            <a:off x="2662487" y="9221"/>
            <a:ext cx="6867026" cy="3092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99" y="436483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3201891" y="1386106"/>
            <a:ext cx="578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 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78000" y="-571553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774964" y="2231056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2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EREDMÉNYEK</a:t>
            </a:r>
            <a:endParaRPr lang="en-GB" sz="3200" b="1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44248" y="2392164"/>
            <a:ext cx="177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</a:t>
            </a:r>
            <a:r>
              <a:rPr lang="ro-RO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18 április 1</a:t>
            </a: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Összdíjazás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02" y="202236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2147704" y="1073709"/>
            <a:ext cx="784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adatvizualizációs pályázat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204165" y="1447800"/>
            <a:ext cx="7783669" cy="42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2" y="2428204"/>
            <a:ext cx="720000" cy="7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7150051" y="2392164"/>
            <a:ext cx="1758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I. SZÉKELYDATA 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data visualization</a:t>
            </a:r>
            <a:b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competition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354" y="2392164"/>
            <a:ext cx="1949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 </a:t>
            </a:r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pril </a:t>
            </a:r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2018</a:t>
            </a:r>
            <a:endParaRPr lang="hu-HU" sz="1600" b="1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prize money</a:t>
            </a:r>
          </a:p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7ooo RON </a:t>
            </a:r>
            <a:r>
              <a:rPr lang="en-US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|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15oo €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80494" y="4086307"/>
            <a:ext cx="2981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szekelydata.csaladen.es/verseny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23</cp:revision>
  <dcterms:created xsi:type="dcterms:W3CDTF">2018-02-19T15:59:26Z</dcterms:created>
  <dcterms:modified xsi:type="dcterms:W3CDTF">2018-07-20T17:38:14Z</dcterms:modified>
</cp:coreProperties>
</file>