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 id="2147483840" r:id="rId2"/>
  </p:sldMasterIdLst>
  <p:notesMasterIdLst>
    <p:notesMasterId r:id="rId21"/>
  </p:notesMasterIdLst>
  <p:sldIdLst>
    <p:sldId id="424" r:id="rId3"/>
    <p:sldId id="2147479801" r:id="rId4"/>
    <p:sldId id="554" r:id="rId5"/>
    <p:sldId id="1830" r:id="rId6"/>
    <p:sldId id="1860" r:id="rId7"/>
    <p:sldId id="1857" r:id="rId8"/>
    <p:sldId id="1858" r:id="rId9"/>
    <p:sldId id="1859" r:id="rId10"/>
    <p:sldId id="1854" r:id="rId11"/>
    <p:sldId id="1861" r:id="rId12"/>
    <p:sldId id="1855" r:id="rId13"/>
    <p:sldId id="1856" r:id="rId14"/>
    <p:sldId id="1848" r:id="rId15"/>
    <p:sldId id="1833" r:id="rId16"/>
    <p:sldId id="1835" r:id="rId17"/>
    <p:sldId id="291" r:id="rId18"/>
    <p:sldId id="551" r:id="rId19"/>
    <p:sldId id="263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6393"/>
    <a:srgbClr val="631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5A85C-C5C1-4AAB-B5F2-863568CC4B85}" v="5" dt="2025-05-06T19:35:54.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58" autoAdjust="0"/>
    <p:restoredTop sz="94660"/>
  </p:normalViewPr>
  <p:slideViewPr>
    <p:cSldViewPr snapToGrid="0">
      <p:cViewPr varScale="1">
        <p:scale>
          <a:sx n="149" d="100"/>
          <a:sy n="149" d="100"/>
        </p:scale>
        <p:origin x="1532" y="308"/>
      </p:cViewPr>
      <p:guideLst/>
    </p:cSldViewPr>
  </p:slideViewPr>
  <p:notesTextViewPr>
    <p:cViewPr>
      <p:scale>
        <a:sx n="1" d="1"/>
        <a:sy n="1" d="1"/>
      </p:scale>
      <p:origin x="0" y="0"/>
    </p:cViewPr>
  </p:notesTextViewPr>
  <p:notesViewPr>
    <p:cSldViewPr snapToGrid="0">
      <p:cViewPr varScale="1">
        <p:scale>
          <a:sx n="64" d="100"/>
          <a:sy n="64" d="100"/>
        </p:scale>
        <p:origin x="3180" y="46"/>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mailto:info@zalnet.pl" TargetMode="Externa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svg"/><Relationship Id="rId9" Type="http://schemas.openxmlformats.org/officeDocument/2006/relationships/hyperlink" Target="mailto:info@zalnet.pl"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23461B-CC9A-450F-A0C3-684E09826AC3}"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5DA776CD-50EA-4A7E-A938-6B0FAFA28B97}">
      <dgm:prSet/>
      <dgm:spPr/>
      <dgm:t>
        <a:bodyPr/>
        <a:lstStyle/>
        <a:p>
          <a:r>
            <a:rPr lang="en-GB" dirty="0"/>
            <a:t>In professional life Lead Technical Architect, consultant, Microsoft Certified Trainer, developer, freelancer. </a:t>
          </a:r>
          <a:endParaRPr lang="en-US" dirty="0"/>
        </a:p>
      </dgm:t>
    </dgm:pt>
    <dgm:pt modelId="{CBAD52E7-F1C5-40D9-9014-82171FF1218C}" type="parTrans" cxnId="{B128C994-1346-45ED-B4DF-A9637A105CAE}">
      <dgm:prSet/>
      <dgm:spPr/>
      <dgm:t>
        <a:bodyPr/>
        <a:lstStyle/>
        <a:p>
          <a:endParaRPr lang="en-US"/>
        </a:p>
      </dgm:t>
    </dgm:pt>
    <dgm:pt modelId="{7C96FD13-997E-4E19-9A78-A25FCC732C43}" type="sibTrans" cxnId="{B128C994-1346-45ED-B4DF-A9637A105CAE}">
      <dgm:prSet/>
      <dgm:spPr/>
      <dgm:t>
        <a:bodyPr/>
        <a:lstStyle/>
        <a:p>
          <a:endParaRPr lang="en-US"/>
        </a:p>
      </dgm:t>
    </dgm:pt>
    <dgm:pt modelId="{F116D063-A061-43D3-9147-90D996EB34BA}">
      <dgm:prSet/>
      <dgm:spPr/>
      <dgm:t>
        <a:bodyPr/>
        <a:lstStyle/>
        <a:p>
          <a:r>
            <a:rPr lang="en-GB" dirty="0"/>
            <a:t>From the beginning of career associated with Microsoft technologies.</a:t>
          </a:r>
          <a:endParaRPr lang="en-US" dirty="0"/>
        </a:p>
      </dgm:t>
    </dgm:pt>
    <dgm:pt modelId="{F1A80B5F-1644-41D2-A91C-56B29FC0AE7A}" type="parTrans" cxnId="{A831A7CB-5F99-4931-A648-29EDC00ED9DA}">
      <dgm:prSet/>
      <dgm:spPr/>
      <dgm:t>
        <a:bodyPr/>
        <a:lstStyle/>
        <a:p>
          <a:endParaRPr lang="en-US"/>
        </a:p>
      </dgm:t>
    </dgm:pt>
    <dgm:pt modelId="{2141807C-0231-4FA1-A181-D0FECB1F3B91}" type="sibTrans" cxnId="{A831A7CB-5F99-4931-A648-29EDC00ED9DA}">
      <dgm:prSet/>
      <dgm:spPr/>
      <dgm:t>
        <a:bodyPr/>
        <a:lstStyle/>
        <a:p>
          <a:endParaRPr lang="en-US"/>
        </a:p>
      </dgm:t>
    </dgm:pt>
    <dgm:pt modelId="{09D5D605-E70C-4DD2-98A9-D2FCAF819D72}">
      <dgm:prSet/>
      <dgm:spPr/>
      <dgm:t>
        <a:bodyPr/>
        <a:lstStyle/>
        <a:p>
          <a:r>
            <a:rPr lang="en-GB" dirty="0"/>
            <a:t>Private life in numbers: 1 husband, 1 daughter, </a:t>
          </a:r>
          <a:r>
            <a:rPr lang="pl-PL" dirty="0"/>
            <a:t>2</a:t>
          </a:r>
          <a:r>
            <a:rPr lang="en-GB" dirty="0"/>
            <a:t> cat</a:t>
          </a:r>
          <a:r>
            <a:rPr lang="pl-PL"/>
            <a:t>s</a:t>
          </a:r>
          <a:r>
            <a:rPr lang="en-GB"/>
            <a:t> </a:t>
          </a:r>
          <a:r>
            <a:rPr lang="en-GB" dirty="0"/>
            <a:t>and 2 dogs. My hobbies are detective stories and photography.</a:t>
          </a:r>
          <a:endParaRPr lang="en-US" dirty="0"/>
        </a:p>
      </dgm:t>
    </dgm:pt>
    <dgm:pt modelId="{3E4B17C5-1C3B-40F9-9358-FD073906E07F}" type="parTrans" cxnId="{0AACF642-27E0-4A73-86D0-A21F93B90A7D}">
      <dgm:prSet/>
      <dgm:spPr/>
      <dgm:t>
        <a:bodyPr/>
        <a:lstStyle/>
        <a:p>
          <a:endParaRPr lang="en-US"/>
        </a:p>
      </dgm:t>
    </dgm:pt>
    <dgm:pt modelId="{3BF7EC03-A6F1-4B1B-8FA1-8A0992F1DA61}" type="sibTrans" cxnId="{0AACF642-27E0-4A73-86D0-A21F93B90A7D}">
      <dgm:prSet/>
      <dgm:spPr/>
      <dgm:t>
        <a:bodyPr/>
        <a:lstStyle/>
        <a:p>
          <a:endParaRPr lang="en-US"/>
        </a:p>
      </dgm:t>
    </dgm:pt>
    <dgm:pt modelId="{C4416D7B-36C2-4113-9936-35E2A194B308}">
      <dgm:prSet/>
      <dgm:spPr/>
      <dgm:t>
        <a:bodyPr/>
        <a:lstStyle/>
        <a:p>
          <a:r>
            <a:rPr lang="en-GB" dirty="0"/>
            <a:t>Email: </a:t>
          </a:r>
          <a:r>
            <a:rPr lang="en-GB" dirty="0">
              <a:solidFill>
                <a:schemeClr val="bg2">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info@zalnet.pl</a:t>
          </a:r>
          <a:r>
            <a:rPr lang="en-GB" dirty="0">
              <a:solidFill>
                <a:schemeClr val="bg2">
                  <a:lumMod val="50000"/>
                </a:schemeClr>
              </a:solidFill>
            </a:rPr>
            <a:t>  </a:t>
          </a:r>
          <a:endParaRPr lang="en-US" dirty="0">
            <a:solidFill>
              <a:schemeClr val="bg2">
                <a:lumMod val="50000"/>
              </a:schemeClr>
            </a:solidFill>
          </a:endParaRPr>
        </a:p>
      </dgm:t>
    </dgm:pt>
    <dgm:pt modelId="{0A1E4736-6EE7-4EE7-A2DE-7CE35DCA9B69}" type="parTrans" cxnId="{6B59833C-5134-46E1-AFE7-D1B8807040A3}">
      <dgm:prSet/>
      <dgm:spPr/>
      <dgm:t>
        <a:bodyPr/>
        <a:lstStyle/>
        <a:p>
          <a:endParaRPr lang="en-US"/>
        </a:p>
      </dgm:t>
    </dgm:pt>
    <dgm:pt modelId="{7A176A9A-96A6-4096-803B-2248ECB92F49}" type="sibTrans" cxnId="{6B59833C-5134-46E1-AFE7-D1B8807040A3}">
      <dgm:prSet/>
      <dgm:spPr/>
      <dgm:t>
        <a:bodyPr/>
        <a:lstStyle/>
        <a:p>
          <a:endParaRPr lang="en-US"/>
        </a:p>
      </dgm:t>
    </dgm:pt>
    <dgm:pt modelId="{D2016122-4F77-4CBB-9C32-60129A2E9C20}">
      <dgm:prSet/>
      <dgm:spPr/>
      <dgm:t>
        <a:bodyPr/>
        <a:lstStyle/>
        <a:p>
          <a:r>
            <a:rPr lang="en-US" dirty="0">
              <a:solidFill>
                <a:schemeClr val="bg2">
                  <a:lumMod val="50000"/>
                </a:schemeClr>
              </a:solidFill>
            </a:rPr>
            <a:t>https://www.linkedin.com/in/beatazalewa/</a:t>
          </a:r>
        </a:p>
      </dgm:t>
    </dgm:pt>
    <dgm:pt modelId="{9468345C-71D6-42CD-89E0-10D6C36FC16B}" type="parTrans" cxnId="{60197B92-EC06-4FEF-8EAF-6D77DC31F448}">
      <dgm:prSet/>
      <dgm:spPr/>
      <dgm:t>
        <a:bodyPr/>
        <a:lstStyle/>
        <a:p>
          <a:endParaRPr lang="en-US"/>
        </a:p>
      </dgm:t>
    </dgm:pt>
    <dgm:pt modelId="{E5882CA4-AA6A-48C3-AFA7-23006297EF76}" type="sibTrans" cxnId="{60197B92-EC06-4FEF-8EAF-6D77DC31F448}">
      <dgm:prSet/>
      <dgm:spPr/>
      <dgm:t>
        <a:bodyPr/>
        <a:lstStyle/>
        <a:p>
          <a:endParaRPr lang="en-US"/>
        </a:p>
      </dgm:t>
    </dgm:pt>
    <dgm:pt modelId="{62652F16-1A19-4809-A15F-6C5E2764B2BB}">
      <dgm:prSet/>
      <dgm:spPr/>
      <dgm:t>
        <a:bodyPr/>
        <a:lstStyle/>
        <a:p>
          <a:r>
            <a:rPr lang="pl-PL" dirty="0"/>
            <a:t>WWW: </a:t>
          </a:r>
          <a:r>
            <a:rPr lang="pl-PL" dirty="0">
              <a:solidFill>
                <a:schemeClr val="bg2">
                  <a:lumMod val="50000"/>
                </a:schemeClr>
              </a:solidFill>
            </a:rPr>
            <a:t>https://b</a:t>
          </a:r>
          <a:r>
            <a:rPr lang="en-US" dirty="0">
              <a:solidFill>
                <a:schemeClr val="bg2">
                  <a:lumMod val="50000"/>
                </a:schemeClr>
              </a:solidFill>
            </a:rPr>
            <a:t>eatazalewa</a:t>
          </a:r>
          <a:r>
            <a:rPr lang="en-US">
              <a:solidFill>
                <a:schemeClr val="bg2">
                  <a:lumMod val="50000"/>
                </a:schemeClr>
              </a:solidFill>
            </a:rPr>
            <a:t>.com/</a:t>
          </a:r>
          <a:endParaRPr lang="en-US" dirty="0">
            <a:solidFill>
              <a:schemeClr val="bg2">
                <a:lumMod val="50000"/>
              </a:schemeClr>
            </a:solidFill>
          </a:endParaRPr>
        </a:p>
      </dgm:t>
    </dgm:pt>
    <dgm:pt modelId="{77612B15-483F-453F-AC8B-81365683A607}" type="parTrans" cxnId="{9FF513E1-CA85-495A-BCDA-F28F164BC1D9}">
      <dgm:prSet/>
      <dgm:spPr/>
      <dgm:t>
        <a:bodyPr/>
        <a:lstStyle/>
        <a:p>
          <a:endParaRPr lang="en-US"/>
        </a:p>
      </dgm:t>
    </dgm:pt>
    <dgm:pt modelId="{8941EAC2-B70C-49ED-991A-9A3D5ED896C1}" type="sibTrans" cxnId="{9FF513E1-CA85-495A-BCDA-F28F164BC1D9}">
      <dgm:prSet/>
      <dgm:spPr/>
      <dgm:t>
        <a:bodyPr/>
        <a:lstStyle/>
        <a:p>
          <a:endParaRPr lang="en-US"/>
        </a:p>
      </dgm:t>
    </dgm:pt>
    <dgm:pt modelId="{20DD809C-E516-4291-BEC7-655323D4B648}" type="pres">
      <dgm:prSet presAssocID="{2F23461B-CC9A-450F-A0C3-684E09826AC3}" presName="root" presStyleCnt="0">
        <dgm:presLayoutVars>
          <dgm:dir/>
          <dgm:resizeHandles val="exact"/>
        </dgm:presLayoutVars>
      </dgm:prSet>
      <dgm:spPr/>
    </dgm:pt>
    <dgm:pt modelId="{6C796137-A27C-4F9A-86C3-55DDD4C1E9C3}" type="pres">
      <dgm:prSet presAssocID="{5DA776CD-50EA-4A7E-A938-6B0FAFA28B97}" presName="compNode" presStyleCnt="0"/>
      <dgm:spPr/>
    </dgm:pt>
    <dgm:pt modelId="{0ED5FC33-50E9-4C49-A483-1B1896D544FD}" type="pres">
      <dgm:prSet presAssocID="{5DA776CD-50EA-4A7E-A938-6B0FAFA28B97}" presName="bgRect" presStyleLbl="bgShp" presStyleIdx="0" presStyleCnt="6"/>
      <dgm:spPr/>
    </dgm:pt>
    <dgm:pt modelId="{BED84FA9-FA5B-4ED1-9D1E-B80160B77BB4}" type="pres">
      <dgm:prSet presAssocID="{5DA776CD-50EA-4A7E-A938-6B0FAFA28B97}"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User"/>
        </a:ext>
      </dgm:extLst>
    </dgm:pt>
    <dgm:pt modelId="{7A16D161-5120-402B-BD06-F75A499CFC2C}" type="pres">
      <dgm:prSet presAssocID="{5DA776CD-50EA-4A7E-A938-6B0FAFA28B97}" presName="spaceRect" presStyleCnt="0"/>
      <dgm:spPr/>
    </dgm:pt>
    <dgm:pt modelId="{891B0064-3AC8-40ED-AA1E-7CB673B7C02F}" type="pres">
      <dgm:prSet presAssocID="{5DA776CD-50EA-4A7E-A938-6B0FAFA28B97}" presName="parTx" presStyleLbl="revTx" presStyleIdx="0" presStyleCnt="6">
        <dgm:presLayoutVars>
          <dgm:chMax val="0"/>
          <dgm:chPref val="0"/>
        </dgm:presLayoutVars>
      </dgm:prSet>
      <dgm:spPr/>
    </dgm:pt>
    <dgm:pt modelId="{853E4A11-5151-483B-A909-6E187447475A}" type="pres">
      <dgm:prSet presAssocID="{7C96FD13-997E-4E19-9A78-A25FCC732C43}" presName="sibTrans" presStyleCnt="0"/>
      <dgm:spPr/>
    </dgm:pt>
    <dgm:pt modelId="{9CF6AD32-4AE6-4B7C-9186-2011A15D44AE}" type="pres">
      <dgm:prSet presAssocID="{F116D063-A061-43D3-9147-90D996EB34BA}" presName="compNode" presStyleCnt="0"/>
      <dgm:spPr/>
    </dgm:pt>
    <dgm:pt modelId="{110A8B55-4B01-4F48-B3C7-0B0585D56456}" type="pres">
      <dgm:prSet presAssocID="{F116D063-A061-43D3-9147-90D996EB34BA}" presName="bgRect" presStyleLbl="bgShp" presStyleIdx="1" presStyleCnt="6"/>
      <dgm:spPr/>
    </dgm:pt>
    <dgm:pt modelId="{DA8BF4FA-2AE4-4A1B-A0A0-65E55324CEB3}" type="pres">
      <dgm:prSet presAssocID="{F116D063-A061-43D3-9147-90D996EB34BA}"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Head with Gears"/>
        </a:ext>
      </dgm:extLst>
    </dgm:pt>
    <dgm:pt modelId="{12802DB0-B6EC-4EE9-96E1-F5A4D644A789}" type="pres">
      <dgm:prSet presAssocID="{F116D063-A061-43D3-9147-90D996EB34BA}" presName="spaceRect" presStyleCnt="0"/>
      <dgm:spPr/>
    </dgm:pt>
    <dgm:pt modelId="{60E5C676-A664-4BAF-9A08-02801D9D05F9}" type="pres">
      <dgm:prSet presAssocID="{F116D063-A061-43D3-9147-90D996EB34BA}" presName="parTx" presStyleLbl="revTx" presStyleIdx="1" presStyleCnt="6">
        <dgm:presLayoutVars>
          <dgm:chMax val="0"/>
          <dgm:chPref val="0"/>
        </dgm:presLayoutVars>
      </dgm:prSet>
      <dgm:spPr/>
    </dgm:pt>
    <dgm:pt modelId="{EE854716-7185-4C81-8B7F-17DA6D60D7DA}" type="pres">
      <dgm:prSet presAssocID="{2141807C-0231-4FA1-A181-D0FECB1F3B91}" presName="sibTrans" presStyleCnt="0"/>
      <dgm:spPr/>
    </dgm:pt>
    <dgm:pt modelId="{7F019E41-5DA8-4179-846E-3BC8E94693B5}" type="pres">
      <dgm:prSet presAssocID="{09D5D605-E70C-4DD2-98A9-D2FCAF819D72}" presName="compNode" presStyleCnt="0"/>
      <dgm:spPr/>
    </dgm:pt>
    <dgm:pt modelId="{DC3266E1-BCE2-4C23-88C5-DD608A5631D0}" type="pres">
      <dgm:prSet presAssocID="{09D5D605-E70C-4DD2-98A9-D2FCAF819D72}" presName="bgRect" presStyleLbl="bgShp" presStyleIdx="2" presStyleCnt="6"/>
      <dgm:spPr/>
    </dgm:pt>
    <dgm:pt modelId="{4A06E4D0-CF31-4396-8187-04EF2924B12E}" type="pres">
      <dgm:prSet presAssocID="{09D5D605-E70C-4DD2-98A9-D2FCAF819D72}"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Heart"/>
        </a:ext>
      </dgm:extLst>
    </dgm:pt>
    <dgm:pt modelId="{F23A281E-9B11-45B3-8F6A-FDAB887796A3}" type="pres">
      <dgm:prSet presAssocID="{09D5D605-E70C-4DD2-98A9-D2FCAF819D72}" presName="spaceRect" presStyleCnt="0"/>
      <dgm:spPr/>
    </dgm:pt>
    <dgm:pt modelId="{5BFBFB20-ED69-48C7-ADC7-E3144B065E25}" type="pres">
      <dgm:prSet presAssocID="{09D5D605-E70C-4DD2-98A9-D2FCAF819D72}" presName="parTx" presStyleLbl="revTx" presStyleIdx="2" presStyleCnt="6">
        <dgm:presLayoutVars>
          <dgm:chMax val="0"/>
          <dgm:chPref val="0"/>
        </dgm:presLayoutVars>
      </dgm:prSet>
      <dgm:spPr/>
    </dgm:pt>
    <dgm:pt modelId="{124D9AFD-B21E-40AF-8FEF-6FF9DD511C5E}" type="pres">
      <dgm:prSet presAssocID="{3BF7EC03-A6F1-4B1B-8FA1-8A0992F1DA61}" presName="sibTrans" presStyleCnt="0"/>
      <dgm:spPr/>
    </dgm:pt>
    <dgm:pt modelId="{EFCFF9F8-5012-40DE-9E69-27071898A9E6}" type="pres">
      <dgm:prSet presAssocID="{C4416D7B-36C2-4113-9936-35E2A194B308}" presName="compNode" presStyleCnt="0"/>
      <dgm:spPr/>
    </dgm:pt>
    <dgm:pt modelId="{7EEB6965-9357-45CE-9CCB-ADFB863520CD}" type="pres">
      <dgm:prSet presAssocID="{C4416D7B-36C2-4113-9936-35E2A194B308}" presName="bgRect" presStyleLbl="bgShp" presStyleIdx="3" presStyleCnt="6"/>
      <dgm:spPr/>
    </dgm:pt>
    <dgm:pt modelId="{35B617A8-26B7-4FBE-8758-2C5A90CC6155}" type="pres">
      <dgm:prSet presAssocID="{C4416D7B-36C2-4113-9936-35E2A194B308}"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Email"/>
        </a:ext>
      </dgm:extLst>
    </dgm:pt>
    <dgm:pt modelId="{912CE4FA-A261-47CB-989B-05204E1A009B}" type="pres">
      <dgm:prSet presAssocID="{C4416D7B-36C2-4113-9936-35E2A194B308}" presName="spaceRect" presStyleCnt="0"/>
      <dgm:spPr/>
    </dgm:pt>
    <dgm:pt modelId="{23DB59EF-EE88-4650-8611-AD55EF5D3033}" type="pres">
      <dgm:prSet presAssocID="{C4416D7B-36C2-4113-9936-35E2A194B308}" presName="parTx" presStyleLbl="revTx" presStyleIdx="3" presStyleCnt="6">
        <dgm:presLayoutVars>
          <dgm:chMax val="0"/>
          <dgm:chPref val="0"/>
        </dgm:presLayoutVars>
      </dgm:prSet>
      <dgm:spPr/>
    </dgm:pt>
    <dgm:pt modelId="{34997253-CA32-4704-A436-C70C5C7F9374}" type="pres">
      <dgm:prSet presAssocID="{7A176A9A-96A6-4096-803B-2248ECB92F49}" presName="sibTrans" presStyleCnt="0"/>
      <dgm:spPr/>
    </dgm:pt>
    <dgm:pt modelId="{3C35C6C7-920D-4AC4-8354-7E90E493F037}" type="pres">
      <dgm:prSet presAssocID="{D2016122-4F77-4CBB-9C32-60129A2E9C20}" presName="compNode" presStyleCnt="0"/>
      <dgm:spPr/>
    </dgm:pt>
    <dgm:pt modelId="{0E397DA3-9D26-4392-BF1C-495E6E4E1ECF}" type="pres">
      <dgm:prSet presAssocID="{D2016122-4F77-4CBB-9C32-60129A2E9C20}" presName="bgRect" presStyleLbl="bgShp" presStyleIdx="4" presStyleCnt="6"/>
      <dgm:spPr/>
    </dgm:pt>
    <dgm:pt modelId="{734B8F55-8C1B-429A-8DA2-0C3EF6C42BC9}" type="pres">
      <dgm:prSet presAssocID="{D2016122-4F77-4CBB-9C32-60129A2E9C20}" presName="iconRect" presStyleLbl="node1" presStyleIdx="4" presStyleCnt="6"/>
      <dgm:spPr>
        <a:blipFill rotWithShape="1">
          <a:blip xmlns:r="http://schemas.openxmlformats.org/officeDocument/2006/relationships" r:embed="rId10"/>
          <a:srcRect/>
          <a:stretch>
            <a:fillRect t="-4000" b="-4000"/>
          </a:stretch>
        </a:blipFill>
        <a:ln>
          <a:noFill/>
        </a:ln>
      </dgm:spPr>
      <dgm:extLst>
        <a:ext uri="{E40237B7-FDA0-4F09-8148-C483321AD2D9}">
          <dgm14:cNvPr xmlns:dgm14="http://schemas.microsoft.com/office/drawing/2010/diagram" id="0" name="" descr="Receiver"/>
        </a:ext>
      </dgm:extLst>
    </dgm:pt>
    <dgm:pt modelId="{EE36A419-FC37-4616-A53E-DE68DAA78F55}" type="pres">
      <dgm:prSet presAssocID="{D2016122-4F77-4CBB-9C32-60129A2E9C20}" presName="spaceRect" presStyleCnt="0"/>
      <dgm:spPr/>
    </dgm:pt>
    <dgm:pt modelId="{B56DAAD7-7E7E-4787-82F8-159E6398A76B}" type="pres">
      <dgm:prSet presAssocID="{D2016122-4F77-4CBB-9C32-60129A2E9C20}" presName="parTx" presStyleLbl="revTx" presStyleIdx="4" presStyleCnt="6">
        <dgm:presLayoutVars>
          <dgm:chMax val="0"/>
          <dgm:chPref val="0"/>
        </dgm:presLayoutVars>
      </dgm:prSet>
      <dgm:spPr/>
    </dgm:pt>
    <dgm:pt modelId="{A265186D-2FBC-4A63-BEE4-F84E6D727B66}" type="pres">
      <dgm:prSet presAssocID="{E5882CA4-AA6A-48C3-AFA7-23006297EF76}" presName="sibTrans" presStyleCnt="0"/>
      <dgm:spPr/>
    </dgm:pt>
    <dgm:pt modelId="{94A9A823-5F14-403E-8F82-A0D208FEB6E7}" type="pres">
      <dgm:prSet presAssocID="{62652F16-1A19-4809-A15F-6C5E2764B2BB}" presName="compNode" presStyleCnt="0"/>
      <dgm:spPr/>
    </dgm:pt>
    <dgm:pt modelId="{294D6C24-9A6A-4D04-B1D5-BB59A332F5BB}" type="pres">
      <dgm:prSet presAssocID="{62652F16-1A19-4809-A15F-6C5E2764B2BB}" presName="bgRect" presStyleLbl="bgShp" presStyleIdx="5" presStyleCnt="6" custLinFactNeighborX="-11832" custLinFactNeighborY="1262"/>
      <dgm:spPr/>
    </dgm:pt>
    <dgm:pt modelId="{CCB309C0-C430-45E9-A1B0-685A1DF6ADA0}" type="pres">
      <dgm:prSet presAssocID="{62652F16-1A19-4809-A15F-6C5E2764B2BB}" presName="iconRect" presStyleLbl="node1" presStyleIdx="5" presStyleCnt="6" custLinFactNeighborX="2324" custLinFactNeighborY="-4649"/>
      <dgm:spPr>
        <a:blipFill rotWithShape="1">
          <a:blip xmlns:r="http://schemas.openxmlformats.org/officeDocument/2006/relationships" r:embed="rId11"/>
          <a:srcRect/>
          <a:stretch>
            <a:fillRect/>
          </a:stretch>
        </a:blipFill>
        <a:ln>
          <a:noFill/>
        </a:ln>
      </dgm:spPr>
    </dgm:pt>
    <dgm:pt modelId="{827245C6-BDFB-43F3-8988-4DCE7D7A8AB7}" type="pres">
      <dgm:prSet presAssocID="{62652F16-1A19-4809-A15F-6C5E2764B2BB}" presName="spaceRect" presStyleCnt="0"/>
      <dgm:spPr/>
    </dgm:pt>
    <dgm:pt modelId="{592DE3F5-BB6C-4B7A-87BA-78CB5DD0401A}" type="pres">
      <dgm:prSet presAssocID="{62652F16-1A19-4809-A15F-6C5E2764B2BB}" presName="parTx" presStyleLbl="revTx" presStyleIdx="5" presStyleCnt="6">
        <dgm:presLayoutVars>
          <dgm:chMax val="0"/>
          <dgm:chPref val="0"/>
        </dgm:presLayoutVars>
      </dgm:prSet>
      <dgm:spPr/>
    </dgm:pt>
  </dgm:ptLst>
  <dgm:cxnLst>
    <dgm:cxn modelId="{6B59833C-5134-46E1-AFE7-D1B8807040A3}" srcId="{2F23461B-CC9A-450F-A0C3-684E09826AC3}" destId="{C4416D7B-36C2-4113-9936-35E2A194B308}" srcOrd="3" destOrd="0" parTransId="{0A1E4736-6EE7-4EE7-A2DE-7CE35DCA9B69}" sibTransId="{7A176A9A-96A6-4096-803B-2248ECB92F49}"/>
    <dgm:cxn modelId="{1D406862-AB59-4CDF-9ABD-4AFFA696A2E9}" type="presOf" srcId="{5DA776CD-50EA-4A7E-A938-6B0FAFA28B97}" destId="{891B0064-3AC8-40ED-AA1E-7CB673B7C02F}" srcOrd="0" destOrd="0" presId="urn:microsoft.com/office/officeart/2018/2/layout/IconVerticalSolidList"/>
    <dgm:cxn modelId="{0AACF642-27E0-4A73-86D0-A21F93B90A7D}" srcId="{2F23461B-CC9A-450F-A0C3-684E09826AC3}" destId="{09D5D605-E70C-4DD2-98A9-D2FCAF819D72}" srcOrd="2" destOrd="0" parTransId="{3E4B17C5-1C3B-40F9-9358-FD073906E07F}" sibTransId="{3BF7EC03-A6F1-4B1B-8FA1-8A0992F1DA61}"/>
    <dgm:cxn modelId="{1640D14D-C1F9-48C5-9855-5192718408CA}" type="presOf" srcId="{D2016122-4F77-4CBB-9C32-60129A2E9C20}" destId="{B56DAAD7-7E7E-4787-82F8-159E6398A76B}" srcOrd="0" destOrd="0" presId="urn:microsoft.com/office/officeart/2018/2/layout/IconVerticalSolidList"/>
    <dgm:cxn modelId="{DAA58D59-E59B-4EA2-8856-A3CDC2C0AB67}" type="presOf" srcId="{09D5D605-E70C-4DD2-98A9-D2FCAF819D72}" destId="{5BFBFB20-ED69-48C7-ADC7-E3144B065E25}" srcOrd="0" destOrd="0" presId="urn:microsoft.com/office/officeart/2018/2/layout/IconVerticalSolidList"/>
    <dgm:cxn modelId="{60197B92-EC06-4FEF-8EAF-6D77DC31F448}" srcId="{2F23461B-CC9A-450F-A0C3-684E09826AC3}" destId="{D2016122-4F77-4CBB-9C32-60129A2E9C20}" srcOrd="4" destOrd="0" parTransId="{9468345C-71D6-42CD-89E0-10D6C36FC16B}" sibTransId="{E5882CA4-AA6A-48C3-AFA7-23006297EF76}"/>
    <dgm:cxn modelId="{B128C994-1346-45ED-B4DF-A9637A105CAE}" srcId="{2F23461B-CC9A-450F-A0C3-684E09826AC3}" destId="{5DA776CD-50EA-4A7E-A938-6B0FAFA28B97}" srcOrd="0" destOrd="0" parTransId="{CBAD52E7-F1C5-40D9-9014-82171FF1218C}" sibTransId="{7C96FD13-997E-4E19-9A78-A25FCC732C43}"/>
    <dgm:cxn modelId="{E3A432A5-316E-45A8-87EB-F2E3CFF7A60C}" type="presOf" srcId="{62652F16-1A19-4809-A15F-6C5E2764B2BB}" destId="{592DE3F5-BB6C-4B7A-87BA-78CB5DD0401A}" srcOrd="0" destOrd="0" presId="urn:microsoft.com/office/officeart/2018/2/layout/IconVerticalSolidList"/>
    <dgm:cxn modelId="{F8E68CAD-3522-472A-9C5A-AEC75148B578}" type="presOf" srcId="{F116D063-A061-43D3-9147-90D996EB34BA}" destId="{60E5C676-A664-4BAF-9A08-02801D9D05F9}" srcOrd="0" destOrd="0" presId="urn:microsoft.com/office/officeart/2018/2/layout/IconVerticalSolidList"/>
    <dgm:cxn modelId="{A622B4C8-0425-4276-AF38-B8BB19B85579}" type="presOf" srcId="{2F23461B-CC9A-450F-A0C3-684E09826AC3}" destId="{20DD809C-E516-4291-BEC7-655323D4B648}" srcOrd="0" destOrd="0" presId="urn:microsoft.com/office/officeart/2018/2/layout/IconVerticalSolidList"/>
    <dgm:cxn modelId="{A831A7CB-5F99-4931-A648-29EDC00ED9DA}" srcId="{2F23461B-CC9A-450F-A0C3-684E09826AC3}" destId="{F116D063-A061-43D3-9147-90D996EB34BA}" srcOrd="1" destOrd="0" parTransId="{F1A80B5F-1644-41D2-A91C-56B29FC0AE7A}" sibTransId="{2141807C-0231-4FA1-A181-D0FECB1F3B91}"/>
    <dgm:cxn modelId="{9FF513E1-CA85-495A-BCDA-F28F164BC1D9}" srcId="{2F23461B-CC9A-450F-A0C3-684E09826AC3}" destId="{62652F16-1A19-4809-A15F-6C5E2764B2BB}" srcOrd="5" destOrd="0" parTransId="{77612B15-483F-453F-AC8B-81365683A607}" sibTransId="{8941EAC2-B70C-49ED-991A-9A3D5ED896C1}"/>
    <dgm:cxn modelId="{0909D8FB-6CE6-49BE-A6CE-99E16399B900}" type="presOf" srcId="{C4416D7B-36C2-4113-9936-35E2A194B308}" destId="{23DB59EF-EE88-4650-8611-AD55EF5D3033}" srcOrd="0" destOrd="0" presId="urn:microsoft.com/office/officeart/2018/2/layout/IconVerticalSolidList"/>
    <dgm:cxn modelId="{B5D834B0-953F-4927-931A-E4C4C1F4D985}" type="presParOf" srcId="{20DD809C-E516-4291-BEC7-655323D4B648}" destId="{6C796137-A27C-4F9A-86C3-55DDD4C1E9C3}" srcOrd="0" destOrd="0" presId="urn:microsoft.com/office/officeart/2018/2/layout/IconVerticalSolidList"/>
    <dgm:cxn modelId="{267A87B0-16E4-48A5-87F5-4D6E938F3770}" type="presParOf" srcId="{6C796137-A27C-4F9A-86C3-55DDD4C1E9C3}" destId="{0ED5FC33-50E9-4C49-A483-1B1896D544FD}" srcOrd="0" destOrd="0" presId="urn:microsoft.com/office/officeart/2018/2/layout/IconVerticalSolidList"/>
    <dgm:cxn modelId="{4ED08E3A-04C2-43F3-BAD3-251348FA7BC4}" type="presParOf" srcId="{6C796137-A27C-4F9A-86C3-55DDD4C1E9C3}" destId="{BED84FA9-FA5B-4ED1-9D1E-B80160B77BB4}" srcOrd="1" destOrd="0" presId="urn:microsoft.com/office/officeart/2018/2/layout/IconVerticalSolidList"/>
    <dgm:cxn modelId="{A6920D41-AAFA-4238-A061-3270BFC884DC}" type="presParOf" srcId="{6C796137-A27C-4F9A-86C3-55DDD4C1E9C3}" destId="{7A16D161-5120-402B-BD06-F75A499CFC2C}" srcOrd="2" destOrd="0" presId="urn:microsoft.com/office/officeart/2018/2/layout/IconVerticalSolidList"/>
    <dgm:cxn modelId="{E9090730-5992-414F-8202-C8EF0E298273}" type="presParOf" srcId="{6C796137-A27C-4F9A-86C3-55DDD4C1E9C3}" destId="{891B0064-3AC8-40ED-AA1E-7CB673B7C02F}" srcOrd="3" destOrd="0" presId="urn:microsoft.com/office/officeart/2018/2/layout/IconVerticalSolidList"/>
    <dgm:cxn modelId="{03CFA941-3A95-4110-A403-810A6D405670}" type="presParOf" srcId="{20DD809C-E516-4291-BEC7-655323D4B648}" destId="{853E4A11-5151-483B-A909-6E187447475A}" srcOrd="1" destOrd="0" presId="urn:microsoft.com/office/officeart/2018/2/layout/IconVerticalSolidList"/>
    <dgm:cxn modelId="{F2201AD6-B0E3-4880-BBB5-52D6279ED912}" type="presParOf" srcId="{20DD809C-E516-4291-BEC7-655323D4B648}" destId="{9CF6AD32-4AE6-4B7C-9186-2011A15D44AE}" srcOrd="2" destOrd="0" presId="urn:microsoft.com/office/officeart/2018/2/layout/IconVerticalSolidList"/>
    <dgm:cxn modelId="{515390A5-7F11-483D-93A8-96C3782868B2}" type="presParOf" srcId="{9CF6AD32-4AE6-4B7C-9186-2011A15D44AE}" destId="{110A8B55-4B01-4F48-B3C7-0B0585D56456}" srcOrd="0" destOrd="0" presId="urn:microsoft.com/office/officeart/2018/2/layout/IconVerticalSolidList"/>
    <dgm:cxn modelId="{FCB5EA4A-495B-4E6F-8383-6094EC475AC3}" type="presParOf" srcId="{9CF6AD32-4AE6-4B7C-9186-2011A15D44AE}" destId="{DA8BF4FA-2AE4-4A1B-A0A0-65E55324CEB3}" srcOrd="1" destOrd="0" presId="urn:microsoft.com/office/officeart/2018/2/layout/IconVerticalSolidList"/>
    <dgm:cxn modelId="{70FC0A75-DE19-40A8-AB9D-BE203A1E4A13}" type="presParOf" srcId="{9CF6AD32-4AE6-4B7C-9186-2011A15D44AE}" destId="{12802DB0-B6EC-4EE9-96E1-F5A4D644A789}" srcOrd="2" destOrd="0" presId="urn:microsoft.com/office/officeart/2018/2/layout/IconVerticalSolidList"/>
    <dgm:cxn modelId="{B93C861E-66D6-4088-850D-25DD927465E2}" type="presParOf" srcId="{9CF6AD32-4AE6-4B7C-9186-2011A15D44AE}" destId="{60E5C676-A664-4BAF-9A08-02801D9D05F9}" srcOrd="3" destOrd="0" presId="urn:microsoft.com/office/officeart/2018/2/layout/IconVerticalSolidList"/>
    <dgm:cxn modelId="{36430434-E59F-474C-897E-AA5166CCD5E1}" type="presParOf" srcId="{20DD809C-E516-4291-BEC7-655323D4B648}" destId="{EE854716-7185-4C81-8B7F-17DA6D60D7DA}" srcOrd="3" destOrd="0" presId="urn:microsoft.com/office/officeart/2018/2/layout/IconVerticalSolidList"/>
    <dgm:cxn modelId="{34D8CE9B-231A-46C5-8BE6-9FEB1846B1FD}" type="presParOf" srcId="{20DD809C-E516-4291-BEC7-655323D4B648}" destId="{7F019E41-5DA8-4179-846E-3BC8E94693B5}" srcOrd="4" destOrd="0" presId="urn:microsoft.com/office/officeart/2018/2/layout/IconVerticalSolidList"/>
    <dgm:cxn modelId="{A7A84147-CF3E-480A-B635-0FA6FF455E0C}" type="presParOf" srcId="{7F019E41-5DA8-4179-846E-3BC8E94693B5}" destId="{DC3266E1-BCE2-4C23-88C5-DD608A5631D0}" srcOrd="0" destOrd="0" presId="urn:microsoft.com/office/officeart/2018/2/layout/IconVerticalSolidList"/>
    <dgm:cxn modelId="{81D6BF35-C148-4546-ABD0-E0E916770B2E}" type="presParOf" srcId="{7F019E41-5DA8-4179-846E-3BC8E94693B5}" destId="{4A06E4D0-CF31-4396-8187-04EF2924B12E}" srcOrd="1" destOrd="0" presId="urn:microsoft.com/office/officeart/2018/2/layout/IconVerticalSolidList"/>
    <dgm:cxn modelId="{C62B81B6-0DCE-48C1-BDA9-97CAB324E83A}" type="presParOf" srcId="{7F019E41-5DA8-4179-846E-3BC8E94693B5}" destId="{F23A281E-9B11-45B3-8F6A-FDAB887796A3}" srcOrd="2" destOrd="0" presId="urn:microsoft.com/office/officeart/2018/2/layout/IconVerticalSolidList"/>
    <dgm:cxn modelId="{E39A4B0E-0BD1-40A0-86A9-771F788B4236}" type="presParOf" srcId="{7F019E41-5DA8-4179-846E-3BC8E94693B5}" destId="{5BFBFB20-ED69-48C7-ADC7-E3144B065E25}" srcOrd="3" destOrd="0" presId="urn:microsoft.com/office/officeart/2018/2/layout/IconVerticalSolidList"/>
    <dgm:cxn modelId="{37A3262F-89AF-4DE4-B9DE-0703D5670D36}" type="presParOf" srcId="{20DD809C-E516-4291-BEC7-655323D4B648}" destId="{124D9AFD-B21E-40AF-8FEF-6FF9DD511C5E}" srcOrd="5" destOrd="0" presId="urn:microsoft.com/office/officeart/2018/2/layout/IconVerticalSolidList"/>
    <dgm:cxn modelId="{AF015583-1B83-4017-83D4-48D8A185A1EB}" type="presParOf" srcId="{20DD809C-E516-4291-BEC7-655323D4B648}" destId="{EFCFF9F8-5012-40DE-9E69-27071898A9E6}" srcOrd="6" destOrd="0" presId="urn:microsoft.com/office/officeart/2018/2/layout/IconVerticalSolidList"/>
    <dgm:cxn modelId="{831DD823-0BAE-4CF7-B725-10799F1956B4}" type="presParOf" srcId="{EFCFF9F8-5012-40DE-9E69-27071898A9E6}" destId="{7EEB6965-9357-45CE-9CCB-ADFB863520CD}" srcOrd="0" destOrd="0" presId="urn:microsoft.com/office/officeart/2018/2/layout/IconVerticalSolidList"/>
    <dgm:cxn modelId="{76217BBB-72F1-4BC9-ABD6-E93FF62E00A3}" type="presParOf" srcId="{EFCFF9F8-5012-40DE-9E69-27071898A9E6}" destId="{35B617A8-26B7-4FBE-8758-2C5A90CC6155}" srcOrd="1" destOrd="0" presId="urn:microsoft.com/office/officeart/2018/2/layout/IconVerticalSolidList"/>
    <dgm:cxn modelId="{9491785D-15FC-4F7A-9C93-966F5456FCDD}" type="presParOf" srcId="{EFCFF9F8-5012-40DE-9E69-27071898A9E6}" destId="{912CE4FA-A261-47CB-989B-05204E1A009B}" srcOrd="2" destOrd="0" presId="urn:microsoft.com/office/officeart/2018/2/layout/IconVerticalSolidList"/>
    <dgm:cxn modelId="{9292E089-C9E4-4E91-A4B8-8F01F2D1FA66}" type="presParOf" srcId="{EFCFF9F8-5012-40DE-9E69-27071898A9E6}" destId="{23DB59EF-EE88-4650-8611-AD55EF5D3033}" srcOrd="3" destOrd="0" presId="urn:microsoft.com/office/officeart/2018/2/layout/IconVerticalSolidList"/>
    <dgm:cxn modelId="{3980A88C-2D98-4B7E-8322-77AB54FE8CA5}" type="presParOf" srcId="{20DD809C-E516-4291-BEC7-655323D4B648}" destId="{34997253-CA32-4704-A436-C70C5C7F9374}" srcOrd="7" destOrd="0" presId="urn:microsoft.com/office/officeart/2018/2/layout/IconVerticalSolidList"/>
    <dgm:cxn modelId="{DE4C7CBF-FD54-41F2-988D-2248E96B8B7B}" type="presParOf" srcId="{20DD809C-E516-4291-BEC7-655323D4B648}" destId="{3C35C6C7-920D-4AC4-8354-7E90E493F037}" srcOrd="8" destOrd="0" presId="urn:microsoft.com/office/officeart/2018/2/layout/IconVerticalSolidList"/>
    <dgm:cxn modelId="{9440813C-D0F8-46EA-A9E2-EF43078EEA9E}" type="presParOf" srcId="{3C35C6C7-920D-4AC4-8354-7E90E493F037}" destId="{0E397DA3-9D26-4392-BF1C-495E6E4E1ECF}" srcOrd="0" destOrd="0" presId="urn:microsoft.com/office/officeart/2018/2/layout/IconVerticalSolidList"/>
    <dgm:cxn modelId="{60CB5CC6-99CB-48DE-971B-F0DA885C9308}" type="presParOf" srcId="{3C35C6C7-920D-4AC4-8354-7E90E493F037}" destId="{734B8F55-8C1B-429A-8DA2-0C3EF6C42BC9}" srcOrd="1" destOrd="0" presId="urn:microsoft.com/office/officeart/2018/2/layout/IconVerticalSolidList"/>
    <dgm:cxn modelId="{E5C7B745-7A9D-4116-9FEE-2BB870030E43}" type="presParOf" srcId="{3C35C6C7-920D-4AC4-8354-7E90E493F037}" destId="{EE36A419-FC37-4616-A53E-DE68DAA78F55}" srcOrd="2" destOrd="0" presId="urn:microsoft.com/office/officeart/2018/2/layout/IconVerticalSolidList"/>
    <dgm:cxn modelId="{0BEA9A29-7CA6-4DC0-A6AD-0899707498B9}" type="presParOf" srcId="{3C35C6C7-920D-4AC4-8354-7E90E493F037}" destId="{B56DAAD7-7E7E-4787-82F8-159E6398A76B}" srcOrd="3" destOrd="0" presId="urn:microsoft.com/office/officeart/2018/2/layout/IconVerticalSolidList"/>
    <dgm:cxn modelId="{E43BB051-EA52-4CBC-961D-320EDDD6C7AE}" type="presParOf" srcId="{20DD809C-E516-4291-BEC7-655323D4B648}" destId="{A265186D-2FBC-4A63-BEE4-F84E6D727B66}" srcOrd="9" destOrd="0" presId="urn:microsoft.com/office/officeart/2018/2/layout/IconVerticalSolidList"/>
    <dgm:cxn modelId="{D4D022EA-8142-4041-AEDE-A8F858435960}" type="presParOf" srcId="{20DD809C-E516-4291-BEC7-655323D4B648}" destId="{94A9A823-5F14-403E-8F82-A0D208FEB6E7}" srcOrd="10" destOrd="0" presId="urn:microsoft.com/office/officeart/2018/2/layout/IconVerticalSolidList"/>
    <dgm:cxn modelId="{53CFE144-4939-469C-9EE3-89FC6416A46B}" type="presParOf" srcId="{94A9A823-5F14-403E-8F82-A0D208FEB6E7}" destId="{294D6C24-9A6A-4D04-B1D5-BB59A332F5BB}" srcOrd="0" destOrd="0" presId="urn:microsoft.com/office/officeart/2018/2/layout/IconVerticalSolidList"/>
    <dgm:cxn modelId="{0615F3FA-BF42-4D09-9608-48F43DF696B5}" type="presParOf" srcId="{94A9A823-5F14-403E-8F82-A0D208FEB6E7}" destId="{CCB309C0-C430-45E9-A1B0-685A1DF6ADA0}" srcOrd="1" destOrd="0" presId="urn:microsoft.com/office/officeart/2018/2/layout/IconVerticalSolidList"/>
    <dgm:cxn modelId="{10A56234-8F8B-4E43-9B73-001C7B5A3B8E}" type="presParOf" srcId="{94A9A823-5F14-403E-8F82-A0D208FEB6E7}" destId="{827245C6-BDFB-43F3-8988-4DCE7D7A8AB7}" srcOrd="2" destOrd="0" presId="urn:microsoft.com/office/officeart/2018/2/layout/IconVerticalSolidList"/>
    <dgm:cxn modelId="{D0106E5D-7C09-409D-B578-2FC8E35B4CA0}" type="presParOf" srcId="{94A9A823-5F14-403E-8F82-A0D208FEB6E7}" destId="{592DE3F5-BB6C-4B7A-87BA-78CB5DD0401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2982F-C8D8-45B9-B39C-FB877C3BF8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22B279-2950-4443-A3FD-3291869882E8}">
      <dgm:prSet/>
      <dgm:spPr/>
      <dgm:t>
        <a:bodyPr/>
        <a:lstStyle/>
        <a:p>
          <a:r>
            <a:rPr lang="en-US" b="0" i="0" dirty="0"/>
            <a:t>What is </a:t>
          </a:r>
          <a:r>
            <a:rPr lang="pl-PL" b="1" i="0" dirty="0"/>
            <a:t>Microsoft Copilot for Security</a:t>
          </a:r>
          <a:r>
            <a:rPr lang="en-US" b="0" i="0" dirty="0"/>
            <a:t>? </a:t>
          </a:r>
          <a:endParaRPr lang="en-US" dirty="0"/>
        </a:p>
      </dgm:t>
    </dgm:pt>
    <dgm:pt modelId="{717B98D9-A312-4649-B952-0AA9445055FE}" type="parTrans" cxnId="{E1905F10-EC3E-425B-A9AE-4CC258962093}">
      <dgm:prSet/>
      <dgm:spPr/>
      <dgm:t>
        <a:bodyPr/>
        <a:lstStyle/>
        <a:p>
          <a:endParaRPr lang="en-US"/>
        </a:p>
      </dgm:t>
    </dgm:pt>
    <dgm:pt modelId="{AA999678-8CC3-4D4E-A82E-A4788C111F62}" type="sibTrans" cxnId="{E1905F10-EC3E-425B-A9AE-4CC258962093}">
      <dgm:prSet/>
      <dgm:spPr/>
      <dgm:t>
        <a:bodyPr/>
        <a:lstStyle/>
        <a:p>
          <a:endParaRPr lang="en-US"/>
        </a:p>
      </dgm:t>
    </dgm:pt>
    <dgm:pt modelId="{2EED9D24-715A-4F25-9963-52F40C0CBAF2}">
      <dgm:prSet/>
      <dgm:spPr/>
      <dgm:t>
        <a:bodyPr/>
        <a:lstStyle/>
        <a:p>
          <a:r>
            <a:rPr lang="en-GB" b="0" i="0" dirty="0"/>
            <a:t>Microsoft Copilot for Security (Copilot for Security) is a generative AI-powered security solution that helps increase the efficiency and capabilities of defenders to improve security outcomes at machine speed and scale.</a:t>
          </a:r>
          <a:endParaRPr lang="en-US" dirty="0"/>
        </a:p>
      </dgm:t>
    </dgm:pt>
    <dgm:pt modelId="{F46BD45C-136A-41BA-999B-0F75E2190001}" type="parTrans" cxnId="{842043C1-B223-4FD7-9631-50C9C56988AE}">
      <dgm:prSet/>
      <dgm:spPr/>
      <dgm:t>
        <a:bodyPr/>
        <a:lstStyle/>
        <a:p>
          <a:endParaRPr lang="en-US"/>
        </a:p>
      </dgm:t>
    </dgm:pt>
    <dgm:pt modelId="{D252E379-FBD9-4B3E-9984-AFBEDF329992}" type="sibTrans" cxnId="{842043C1-B223-4FD7-9631-50C9C56988AE}">
      <dgm:prSet/>
      <dgm:spPr/>
      <dgm:t>
        <a:bodyPr/>
        <a:lstStyle/>
        <a:p>
          <a:endParaRPr lang="en-US"/>
        </a:p>
      </dgm:t>
    </dgm:pt>
    <dgm:pt modelId="{A0EF1F1F-7719-47E3-B7D0-DDFB62EB3979}">
      <dgm:prSet/>
      <dgm:spPr/>
      <dgm:t>
        <a:bodyPr/>
        <a:lstStyle/>
        <a:p>
          <a:r>
            <a:rPr lang="en-GB" b="0" i="0" dirty="0"/>
            <a:t>Copilot for Security provides a natural language, assistive copilot experience.</a:t>
          </a:r>
          <a:endParaRPr lang="en-US" dirty="0"/>
        </a:p>
      </dgm:t>
    </dgm:pt>
    <dgm:pt modelId="{B6147085-F0D2-454A-B1F6-B976CB3D544A}" type="parTrans" cxnId="{CAD14711-1066-470C-AA79-1254344AAE13}">
      <dgm:prSet/>
      <dgm:spPr/>
      <dgm:t>
        <a:bodyPr/>
        <a:lstStyle/>
        <a:p>
          <a:endParaRPr lang="en-US"/>
        </a:p>
      </dgm:t>
    </dgm:pt>
    <dgm:pt modelId="{95B11E05-B476-4BA7-988E-798F22306F95}" type="sibTrans" cxnId="{CAD14711-1066-470C-AA79-1254344AAE13}">
      <dgm:prSet/>
      <dgm:spPr/>
      <dgm:t>
        <a:bodyPr/>
        <a:lstStyle/>
        <a:p>
          <a:endParaRPr lang="en-US"/>
        </a:p>
      </dgm:t>
    </dgm:pt>
    <dgm:pt modelId="{656C00FE-AA16-4023-9F85-5A0BA4D4CADD}">
      <dgm:prSet/>
      <dgm:spPr/>
      <dgm:t>
        <a:bodyPr/>
        <a:lstStyle/>
        <a:p>
          <a:r>
            <a:rPr lang="en-GB" b="0" i="0" dirty="0"/>
            <a:t>Copilot for Security helps support security professionals in end-to-end scenarios such as incident response, threat hunting, intelligence gathering, and posture management.</a:t>
          </a:r>
          <a:endParaRPr lang="en-US" dirty="0"/>
        </a:p>
      </dgm:t>
    </dgm:pt>
    <dgm:pt modelId="{B4BB82BE-7CC2-4807-9FAB-2F684FA1F8A4}" type="parTrans" cxnId="{09501123-95D2-4006-85F1-9FC084C0D6EC}">
      <dgm:prSet/>
      <dgm:spPr/>
      <dgm:t>
        <a:bodyPr/>
        <a:lstStyle/>
        <a:p>
          <a:endParaRPr lang="en-US"/>
        </a:p>
      </dgm:t>
    </dgm:pt>
    <dgm:pt modelId="{708114B5-9FB8-4739-BD1B-F3812D7FC5C2}" type="sibTrans" cxnId="{09501123-95D2-4006-85F1-9FC084C0D6EC}">
      <dgm:prSet/>
      <dgm:spPr/>
      <dgm:t>
        <a:bodyPr/>
        <a:lstStyle/>
        <a:p>
          <a:endParaRPr lang="en-US"/>
        </a:p>
      </dgm:t>
    </dgm:pt>
    <dgm:pt modelId="{C91AD947-4531-489E-863B-76E202ED14CA}" type="pres">
      <dgm:prSet presAssocID="{CC72982F-C8D8-45B9-B39C-FB877C3BF8A1}" presName="linear" presStyleCnt="0">
        <dgm:presLayoutVars>
          <dgm:animLvl val="lvl"/>
          <dgm:resizeHandles val="exact"/>
        </dgm:presLayoutVars>
      </dgm:prSet>
      <dgm:spPr/>
    </dgm:pt>
    <dgm:pt modelId="{7B603613-321D-41BC-81FA-166B3B4D260E}" type="pres">
      <dgm:prSet presAssocID="{8A22B279-2950-4443-A3FD-3291869882E8}" presName="parentText" presStyleLbl="node1" presStyleIdx="0" presStyleCnt="4">
        <dgm:presLayoutVars>
          <dgm:chMax val="0"/>
          <dgm:bulletEnabled val="1"/>
        </dgm:presLayoutVars>
      </dgm:prSet>
      <dgm:spPr/>
    </dgm:pt>
    <dgm:pt modelId="{D95CAB47-FEF0-406F-953A-899202C8A707}" type="pres">
      <dgm:prSet presAssocID="{AA999678-8CC3-4D4E-A82E-A4788C111F62}" presName="spacer" presStyleCnt="0"/>
      <dgm:spPr/>
    </dgm:pt>
    <dgm:pt modelId="{A0AB2188-B87F-46D3-9409-92933AF836EA}" type="pres">
      <dgm:prSet presAssocID="{2EED9D24-715A-4F25-9963-52F40C0CBAF2}" presName="parentText" presStyleLbl="node1" presStyleIdx="1" presStyleCnt="4">
        <dgm:presLayoutVars>
          <dgm:chMax val="0"/>
          <dgm:bulletEnabled val="1"/>
        </dgm:presLayoutVars>
      </dgm:prSet>
      <dgm:spPr/>
    </dgm:pt>
    <dgm:pt modelId="{4638747C-7B85-487C-A1B1-B9917755EA40}" type="pres">
      <dgm:prSet presAssocID="{D252E379-FBD9-4B3E-9984-AFBEDF329992}" presName="spacer" presStyleCnt="0"/>
      <dgm:spPr/>
    </dgm:pt>
    <dgm:pt modelId="{9723F609-4757-47EE-B719-56F325612FAC}" type="pres">
      <dgm:prSet presAssocID="{A0EF1F1F-7719-47E3-B7D0-DDFB62EB3979}" presName="parentText" presStyleLbl="node1" presStyleIdx="2" presStyleCnt="4">
        <dgm:presLayoutVars>
          <dgm:chMax val="0"/>
          <dgm:bulletEnabled val="1"/>
        </dgm:presLayoutVars>
      </dgm:prSet>
      <dgm:spPr/>
    </dgm:pt>
    <dgm:pt modelId="{3D096BF0-898F-4ED9-A731-FCB59BEF1CA5}" type="pres">
      <dgm:prSet presAssocID="{95B11E05-B476-4BA7-988E-798F22306F95}" presName="spacer" presStyleCnt="0"/>
      <dgm:spPr/>
    </dgm:pt>
    <dgm:pt modelId="{BCB9EFC2-C302-4BD0-8FF0-87CB3E45A8C7}" type="pres">
      <dgm:prSet presAssocID="{656C00FE-AA16-4023-9F85-5A0BA4D4CADD}" presName="parentText" presStyleLbl="node1" presStyleIdx="3" presStyleCnt="4">
        <dgm:presLayoutVars>
          <dgm:chMax val="0"/>
          <dgm:bulletEnabled val="1"/>
        </dgm:presLayoutVars>
      </dgm:prSet>
      <dgm:spPr/>
    </dgm:pt>
  </dgm:ptLst>
  <dgm:cxnLst>
    <dgm:cxn modelId="{E1905F10-EC3E-425B-A9AE-4CC258962093}" srcId="{CC72982F-C8D8-45B9-B39C-FB877C3BF8A1}" destId="{8A22B279-2950-4443-A3FD-3291869882E8}" srcOrd="0" destOrd="0" parTransId="{717B98D9-A312-4649-B952-0AA9445055FE}" sibTransId="{AA999678-8CC3-4D4E-A82E-A4788C111F62}"/>
    <dgm:cxn modelId="{CAD14711-1066-470C-AA79-1254344AAE13}" srcId="{CC72982F-C8D8-45B9-B39C-FB877C3BF8A1}" destId="{A0EF1F1F-7719-47E3-B7D0-DDFB62EB3979}" srcOrd="2" destOrd="0" parTransId="{B6147085-F0D2-454A-B1F6-B976CB3D544A}" sibTransId="{95B11E05-B476-4BA7-988E-798F22306F95}"/>
    <dgm:cxn modelId="{09501123-95D2-4006-85F1-9FC084C0D6EC}" srcId="{CC72982F-C8D8-45B9-B39C-FB877C3BF8A1}" destId="{656C00FE-AA16-4023-9F85-5A0BA4D4CADD}" srcOrd="3" destOrd="0" parTransId="{B4BB82BE-7CC2-4807-9FAB-2F684FA1F8A4}" sibTransId="{708114B5-9FB8-4739-BD1B-F3812D7FC5C2}"/>
    <dgm:cxn modelId="{92E6CE47-6F03-4D28-91FE-9A34C78DA447}" type="presOf" srcId="{CC72982F-C8D8-45B9-B39C-FB877C3BF8A1}" destId="{C91AD947-4531-489E-863B-76E202ED14CA}" srcOrd="0" destOrd="0" presId="urn:microsoft.com/office/officeart/2005/8/layout/vList2"/>
    <dgm:cxn modelId="{93D5E577-D8FF-40EE-9F99-A2839A1C7195}" type="presOf" srcId="{A0EF1F1F-7719-47E3-B7D0-DDFB62EB3979}" destId="{9723F609-4757-47EE-B719-56F325612FAC}" srcOrd="0" destOrd="0" presId="urn:microsoft.com/office/officeart/2005/8/layout/vList2"/>
    <dgm:cxn modelId="{83AB5B88-D006-4AF0-9DB6-B72478B223F1}" type="presOf" srcId="{8A22B279-2950-4443-A3FD-3291869882E8}" destId="{7B603613-321D-41BC-81FA-166B3B4D260E}" srcOrd="0" destOrd="0" presId="urn:microsoft.com/office/officeart/2005/8/layout/vList2"/>
    <dgm:cxn modelId="{C359899D-86A8-4FBE-901A-E54975DF0A25}" type="presOf" srcId="{656C00FE-AA16-4023-9F85-5A0BA4D4CADD}" destId="{BCB9EFC2-C302-4BD0-8FF0-87CB3E45A8C7}" srcOrd="0" destOrd="0" presId="urn:microsoft.com/office/officeart/2005/8/layout/vList2"/>
    <dgm:cxn modelId="{842043C1-B223-4FD7-9631-50C9C56988AE}" srcId="{CC72982F-C8D8-45B9-B39C-FB877C3BF8A1}" destId="{2EED9D24-715A-4F25-9963-52F40C0CBAF2}" srcOrd="1" destOrd="0" parTransId="{F46BD45C-136A-41BA-999B-0F75E2190001}" sibTransId="{D252E379-FBD9-4B3E-9984-AFBEDF329992}"/>
    <dgm:cxn modelId="{F321BCDE-1EAC-4D7A-AD36-493285A14ED1}" type="presOf" srcId="{2EED9D24-715A-4F25-9963-52F40C0CBAF2}" destId="{A0AB2188-B87F-46D3-9409-92933AF836EA}" srcOrd="0" destOrd="0" presId="urn:microsoft.com/office/officeart/2005/8/layout/vList2"/>
    <dgm:cxn modelId="{EB8FA991-7FE6-4DC8-83DF-50530C8BB7A0}" type="presParOf" srcId="{C91AD947-4531-489E-863B-76E202ED14CA}" destId="{7B603613-321D-41BC-81FA-166B3B4D260E}" srcOrd="0" destOrd="0" presId="urn:microsoft.com/office/officeart/2005/8/layout/vList2"/>
    <dgm:cxn modelId="{07910AE5-9CA4-4EDC-897C-DBD484BE1675}" type="presParOf" srcId="{C91AD947-4531-489E-863B-76E202ED14CA}" destId="{D95CAB47-FEF0-406F-953A-899202C8A707}" srcOrd="1" destOrd="0" presId="urn:microsoft.com/office/officeart/2005/8/layout/vList2"/>
    <dgm:cxn modelId="{67E18A2C-572F-45C0-AA7B-08003F348E24}" type="presParOf" srcId="{C91AD947-4531-489E-863B-76E202ED14CA}" destId="{A0AB2188-B87F-46D3-9409-92933AF836EA}" srcOrd="2" destOrd="0" presId="urn:microsoft.com/office/officeart/2005/8/layout/vList2"/>
    <dgm:cxn modelId="{0491DB69-B346-42DE-B850-21A4B094205B}" type="presParOf" srcId="{C91AD947-4531-489E-863B-76E202ED14CA}" destId="{4638747C-7B85-487C-A1B1-B9917755EA40}" srcOrd="3" destOrd="0" presId="urn:microsoft.com/office/officeart/2005/8/layout/vList2"/>
    <dgm:cxn modelId="{014AA2F5-D257-49E3-8963-606DBFC79AD7}" type="presParOf" srcId="{C91AD947-4531-489E-863B-76E202ED14CA}" destId="{9723F609-4757-47EE-B719-56F325612FAC}" srcOrd="4" destOrd="0" presId="urn:microsoft.com/office/officeart/2005/8/layout/vList2"/>
    <dgm:cxn modelId="{9F1B86A7-D6F4-4EBB-A7BC-9A9F9A41A65C}" type="presParOf" srcId="{C91AD947-4531-489E-863B-76E202ED14CA}" destId="{3D096BF0-898F-4ED9-A731-FCB59BEF1CA5}" srcOrd="5" destOrd="0" presId="urn:microsoft.com/office/officeart/2005/8/layout/vList2"/>
    <dgm:cxn modelId="{7049C95E-643F-436D-A906-D525DDFDA19C}" type="presParOf" srcId="{C91AD947-4531-489E-863B-76E202ED14CA}" destId="{BCB9EFC2-C302-4BD0-8FF0-87CB3E45A8C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A97D3A-DDE9-4F34-97E2-9499625906C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6D22872-A261-4CFA-B7FC-A6E5D2C9AF3B}">
      <dgm:prSet/>
      <dgm:spPr/>
      <dgm:t>
        <a:bodyPr/>
        <a:lstStyle/>
        <a:p>
          <a:r>
            <a:rPr lang="en-GB" dirty="0"/>
            <a:t>The solution leverages the full power of </a:t>
          </a:r>
          <a:r>
            <a:rPr lang="en-GB" b="1" dirty="0"/>
            <a:t>OpenAI</a:t>
          </a:r>
          <a:r>
            <a:rPr lang="en-GB" dirty="0"/>
            <a:t> architecture to generate a response to a user prompt by using security-specific plugins, including organization-specific information, authoritative sources, and global threat intelligence</a:t>
          </a:r>
          <a:r>
            <a:rPr lang="en-US" dirty="0"/>
            <a:t>. </a:t>
          </a:r>
        </a:p>
      </dgm:t>
    </dgm:pt>
    <dgm:pt modelId="{0996115D-9421-48A3-9C09-1399CDBDB27C}" type="parTrans" cxnId="{C6D0C93C-895F-4E5C-9E93-353599F411D3}">
      <dgm:prSet/>
      <dgm:spPr/>
      <dgm:t>
        <a:bodyPr/>
        <a:lstStyle/>
        <a:p>
          <a:endParaRPr lang="en-US"/>
        </a:p>
      </dgm:t>
    </dgm:pt>
    <dgm:pt modelId="{03134EBB-A1BB-4CE7-BC5F-8021519C9EE7}" type="sibTrans" cxnId="{C6D0C93C-895F-4E5C-9E93-353599F411D3}">
      <dgm:prSet/>
      <dgm:spPr/>
      <dgm:t>
        <a:bodyPr/>
        <a:lstStyle/>
        <a:p>
          <a:endParaRPr lang="en-US"/>
        </a:p>
      </dgm:t>
    </dgm:pt>
    <dgm:pt modelId="{A8941CC7-ACC1-4112-AE71-7104BE70A5B3}">
      <dgm:prSet/>
      <dgm:spPr/>
      <dgm:t>
        <a:bodyPr/>
        <a:lstStyle/>
        <a:p>
          <a:r>
            <a:rPr lang="en-GB" dirty="0"/>
            <a:t>By using plugins as data point sources, security professionals have wider visibility into threats and gain more context and have the opportunity to extend the solution's functionalities.</a:t>
          </a:r>
          <a:endParaRPr lang="en-US" dirty="0"/>
        </a:p>
      </dgm:t>
    </dgm:pt>
    <dgm:pt modelId="{13290D8E-03B2-4144-98C7-42A5595239AB}" type="parTrans" cxnId="{320352DF-741D-4623-A5BB-7DE78E82D815}">
      <dgm:prSet/>
      <dgm:spPr/>
      <dgm:t>
        <a:bodyPr/>
        <a:lstStyle/>
        <a:p>
          <a:endParaRPr lang="en-US"/>
        </a:p>
      </dgm:t>
    </dgm:pt>
    <dgm:pt modelId="{6177FDE0-E045-4038-9754-BCFB392F44D9}" type="sibTrans" cxnId="{320352DF-741D-4623-A5BB-7DE78E82D815}">
      <dgm:prSet/>
      <dgm:spPr/>
      <dgm:t>
        <a:bodyPr/>
        <a:lstStyle/>
        <a:p>
          <a:endParaRPr lang="en-US"/>
        </a:p>
      </dgm:t>
    </dgm:pt>
    <dgm:pt modelId="{9596AFA4-03EB-4276-8954-CE2B53FCBE8B}" type="pres">
      <dgm:prSet presAssocID="{4AA97D3A-DDE9-4F34-97E2-9499625906C5}" presName="linear" presStyleCnt="0">
        <dgm:presLayoutVars>
          <dgm:animLvl val="lvl"/>
          <dgm:resizeHandles val="exact"/>
        </dgm:presLayoutVars>
      </dgm:prSet>
      <dgm:spPr/>
    </dgm:pt>
    <dgm:pt modelId="{456B9291-4F5B-4AC1-9267-E88611401DC5}" type="pres">
      <dgm:prSet presAssocID="{A6D22872-A261-4CFA-B7FC-A6E5D2C9AF3B}" presName="parentText" presStyleLbl="node1" presStyleIdx="0" presStyleCnt="2">
        <dgm:presLayoutVars>
          <dgm:chMax val="0"/>
          <dgm:bulletEnabled val="1"/>
        </dgm:presLayoutVars>
      </dgm:prSet>
      <dgm:spPr/>
    </dgm:pt>
    <dgm:pt modelId="{312267A0-7C25-4D7E-AEFD-17C1D3E92253}" type="pres">
      <dgm:prSet presAssocID="{03134EBB-A1BB-4CE7-BC5F-8021519C9EE7}" presName="spacer" presStyleCnt="0"/>
      <dgm:spPr/>
    </dgm:pt>
    <dgm:pt modelId="{6A8B3BDB-984C-48A6-BA79-B76C1D6E2678}" type="pres">
      <dgm:prSet presAssocID="{A8941CC7-ACC1-4112-AE71-7104BE70A5B3}" presName="parentText" presStyleLbl="node1" presStyleIdx="1" presStyleCnt="2">
        <dgm:presLayoutVars>
          <dgm:chMax val="0"/>
          <dgm:bulletEnabled val="1"/>
        </dgm:presLayoutVars>
      </dgm:prSet>
      <dgm:spPr/>
    </dgm:pt>
  </dgm:ptLst>
  <dgm:cxnLst>
    <dgm:cxn modelId="{B1ED570A-869D-48C9-A092-07673245F684}" type="presOf" srcId="{A6D22872-A261-4CFA-B7FC-A6E5D2C9AF3B}" destId="{456B9291-4F5B-4AC1-9267-E88611401DC5}" srcOrd="0" destOrd="0" presId="urn:microsoft.com/office/officeart/2005/8/layout/vList2"/>
    <dgm:cxn modelId="{83E3FF35-3AED-4035-868A-4FD5B5431A3B}" type="presOf" srcId="{4AA97D3A-DDE9-4F34-97E2-9499625906C5}" destId="{9596AFA4-03EB-4276-8954-CE2B53FCBE8B}" srcOrd="0" destOrd="0" presId="urn:microsoft.com/office/officeart/2005/8/layout/vList2"/>
    <dgm:cxn modelId="{C6D0C93C-895F-4E5C-9E93-353599F411D3}" srcId="{4AA97D3A-DDE9-4F34-97E2-9499625906C5}" destId="{A6D22872-A261-4CFA-B7FC-A6E5D2C9AF3B}" srcOrd="0" destOrd="0" parTransId="{0996115D-9421-48A3-9C09-1399CDBDB27C}" sibTransId="{03134EBB-A1BB-4CE7-BC5F-8021519C9EE7}"/>
    <dgm:cxn modelId="{C82CF547-DC82-4132-BBC2-D16771DCD45C}" type="presOf" srcId="{A8941CC7-ACC1-4112-AE71-7104BE70A5B3}" destId="{6A8B3BDB-984C-48A6-BA79-B76C1D6E2678}" srcOrd="0" destOrd="0" presId="urn:microsoft.com/office/officeart/2005/8/layout/vList2"/>
    <dgm:cxn modelId="{320352DF-741D-4623-A5BB-7DE78E82D815}" srcId="{4AA97D3A-DDE9-4F34-97E2-9499625906C5}" destId="{A8941CC7-ACC1-4112-AE71-7104BE70A5B3}" srcOrd="1" destOrd="0" parTransId="{13290D8E-03B2-4144-98C7-42A5595239AB}" sibTransId="{6177FDE0-E045-4038-9754-BCFB392F44D9}"/>
    <dgm:cxn modelId="{36B0E5EF-9FF9-48EE-9BDE-8F8BAB78B925}" type="presParOf" srcId="{9596AFA4-03EB-4276-8954-CE2B53FCBE8B}" destId="{456B9291-4F5B-4AC1-9267-E88611401DC5}" srcOrd="0" destOrd="0" presId="urn:microsoft.com/office/officeart/2005/8/layout/vList2"/>
    <dgm:cxn modelId="{3BB0136B-250D-4DB7-96CA-A7B239A07ED4}" type="presParOf" srcId="{9596AFA4-03EB-4276-8954-CE2B53FCBE8B}" destId="{312267A0-7C25-4D7E-AEFD-17C1D3E92253}" srcOrd="1" destOrd="0" presId="urn:microsoft.com/office/officeart/2005/8/layout/vList2"/>
    <dgm:cxn modelId="{5D8B852B-6FF4-4884-87D8-4D4EC7784BD6}" type="presParOf" srcId="{9596AFA4-03EB-4276-8954-CE2B53FCBE8B}" destId="{6A8B3BDB-984C-48A6-BA79-B76C1D6E267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C72982F-C8D8-45B9-B39C-FB877C3BF8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A22B279-2950-4443-A3FD-3291869882E8}">
      <dgm:prSet/>
      <dgm:spPr/>
      <dgm:t>
        <a:bodyPr/>
        <a:lstStyle/>
        <a:p>
          <a:r>
            <a:rPr lang="en-GB" b="1" i="0" dirty="0"/>
            <a:t>Incident summarization</a:t>
          </a:r>
        </a:p>
        <a:p>
          <a:r>
            <a:rPr lang="en-GB" b="0" i="0" dirty="0"/>
            <a:t>Gain context for incidents and improve communication across your organization by leveraging generative AI to swiftly </a:t>
          </a:r>
          <a:r>
            <a:rPr lang="en-GB" b="0" i="0" dirty="0" err="1"/>
            <a:t>distill</a:t>
          </a:r>
          <a:r>
            <a:rPr lang="en-GB" b="0" i="0" dirty="0"/>
            <a:t> complex security alerts into concise, actionable summaries, which then enable quicker response times and streamlined decision-making.</a:t>
          </a:r>
          <a:endParaRPr lang="en-US" dirty="0"/>
        </a:p>
      </dgm:t>
    </dgm:pt>
    <dgm:pt modelId="{717B98D9-A312-4649-B952-0AA9445055FE}" type="parTrans" cxnId="{E1905F10-EC3E-425B-A9AE-4CC258962093}">
      <dgm:prSet/>
      <dgm:spPr/>
      <dgm:t>
        <a:bodyPr/>
        <a:lstStyle/>
        <a:p>
          <a:endParaRPr lang="en-US"/>
        </a:p>
      </dgm:t>
    </dgm:pt>
    <dgm:pt modelId="{AA999678-8CC3-4D4E-A82E-A4788C111F62}" type="sibTrans" cxnId="{E1905F10-EC3E-425B-A9AE-4CC258962093}">
      <dgm:prSet/>
      <dgm:spPr/>
      <dgm:t>
        <a:bodyPr/>
        <a:lstStyle/>
        <a:p>
          <a:endParaRPr lang="en-US"/>
        </a:p>
      </dgm:t>
    </dgm:pt>
    <dgm:pt modelId="{2EED9D24-715A-4F25-9963-52F40C0CBAF2}">
      <dgm:prSet/>
      <dgm:spPr/>
      <dgm:t>
        <a:bodyPr/>
        <a:lstStyle/>
        <a:p>
          <a:r>
            <a:rPr lang="en-GB" b="1" i="0" dirty="0"/>
            <a:t>Impact analysis</a:t>
          </a:r>
        </a:p>
        <a:p>
          <a:r>
            <a:rPr lang="en-GB" b="0" i="0" dirty="0"/>
            <a:t>Utilize AI-driven analytics to assess the potential impact of security incidents, offering insights into affected systems and data to prioritize response efforts effectively.</a:t>
          </a:r>
          <a:endParaRPr lang="en-US" dirty="0"/>
        </a:p>
      </dgm:t>
    </dgm:pt>
    <dgm:pt modelId="{F46BD45C-136A-41BA-999B-0F75E2190001}" type="parTrans" cxnId="{842043C1-B223-4FD7-9631-50C9C56988AE}">
      <dgm:prSet/>
      <dgm:spPr/>
      <dgm:t>
        <a:bodyPr/>
        <a:lstStyle/>
        <a:p>
          <a:endParaRPr lang="en-US"/>
        </a:p>
      </dgm:t>
    </dgm:pt>
    <dgm:pt modelId="{D252E379-FBD9-4B3E-9984-AFBEDF329992}" type="sibTrans" cxnId="{842043C1-B223-4FD7-9631-50C9C56988AE}">
      <dgm:prSet/>
      <dgm:spPr/>
      <dgm:t>
        <a:bodyPr/>
        <a:lstStyle/>
        <a:p>
          <a:endParaRPr lang="en-US"/>
        </a:p>
      </dgm:t>
    </dgm:pt>
    <dgm:pt modelId="{A0EF1F1F-7719-47E3-B7D0-DDFB62EB3979}">
      <dgm:prSet/>
      <dgm:spPr/>
      <dgm:t>
        <a:bodyPr/>
        <a:lstStyle/>
        <a:p>
          <a:r>
            <a:rPr lang="en-GB" b="1" i="0" dirty="0"/>
            <a:t>Reverse engineering of scripts</a:t>
          </a:r>
        </a:p>
        <a:p>
          <a:r>
            <a:rPr lang="en-GB" b="0" i="0" dirty="0"/>
            <a:t>Eliminate the need to manually reverse engineer malware and enable every analyst to understand the actions executed by attackers. </a:t>
          </a:r>
          <a:r>
            <a:rPr lang="en-GB" b="0" i="0" dirty="0" err="1"/>
            <a:t>Analyze</a:t>
          </a:r>
          <a:r>
            <a:rPr lang="en-GB" b="0" i="0" dirty="0"/>
            <a:t> complex command line scripts and translate them into natural language with clear explanations of actions. Efficiently extract and link indicators found in the script to their respective entities in your environment.</a:t>
          </a:r>
          <a:endParaRPr lang="en-US" dirty="0"/>
        </a:p>
      </dgm:t>
    </dgm:pt>
    <dgm:pt modelId="{B6147085-F0D2-454A-B1F6-B976CB3D544A}" type="parTrans" cxnId="{CAD14711-1066-470C-AA79-1254344AAE13}">
      <dgm:prSet/>
      <dgm:spPr/>
      <dgm:t>
        <a:bodyPr/>
        <a:lstStyle/>
        <a:p>
          <a:endParaRPr lang="en-US"/>
        </a:p>
      </dgm:t>
    </dgm:pt>
    <dgm:pt modelId="{95B11E05-B476-4BA7-988E-798F22306F95}" type="sibTrans" cxnId="{CAD14711-1066-470C-AA79-1254344AAE13}">
      <dgm:prSet/>
      <dgm:spPr/>
      <dgm:t>
        <a:bodyPr/>
        <a:lstStyle/>
        <a:p>
          <a:endParaRPr lang="en-US"/>
        </a:p>
      </dgm:t>
    </dgm:pt>
    <dgm:pt modelId="{656C00FE-AA16-4023-9F85-5A0BA4D4CADD}">
      <dgm:prSet/>
      <dgm:spPr/>
      <dgm:t>
        <a:bodyPr/>
        <a:lstStyle/>
        <a:p>
          <a:r>
            <a:rPr lang="en-GB" b="1" i="0" dirty="0"/>
            <a:t>Guided response</a:t>
          </a:r>
        </a:p>
        <a:p>
          <a:r>
            <a:rPr lang="en-GB" b="0" i="0" dirty="0"/>
            <a:t>Receive actionable step-by-step guidance for incident response, including directions for triage, investigation, containment, and remediation. Relevant deep links to recommended actions allow for quicker response.</a:t>
          </a:r>
          <a:endParaRPr lang="en-US" dirty="0"/>
        </a:p>
      </dgm:t>
    </dgm:pt>
    <dgm:pt modelId="{B4BB82BE-7CC2-4807-9FAB-2F684FA1F8A4}" type="parTrans" cxnId="{09501123-95D2-4006-85F1-9FC084C0D6EC}">
      <dgm:prSet/>
      <dgm:spPr/>
      <dgm:t>
        <a:bodyPr/>
        <a:lstStyle/>
        <a:p>
          <a:endParaRPr lang="en-US"/>
        </a:p>
      </dgm:t>
    </dgm:pt>
    <dgm:pt modelId="{708114B5-9FB8-4739-BD1B-F3812D7FC5C2}" type="sibTrans" cxnId="{09501123-95D2-4006-85F1-9FC084C0D6EC}">
      <dgm:prSet/>
      <dgm:spPr/>
      <dgm:t>
        <a:bodyPr/>
        <a:lstStyle/>
        <a:p>
          <a:endParaRPr lang="en-US"/>
        </a:p>
      </dgm:t>
    </dgm:pt>
    <dgm:pt modelId="{C91AD947-4531-489E-863B-76E202ED14CA}" type="pres">
      <dgm:prSet presAssocID="{CC72982F-C8D8-45B9-B39C-FB877C3BF8A1}" presName="linear" presStyleCnt="0">
        <dgm:presLayoutVars>
          <dgm:animLvl val="lvl"/>
          <dgm:resizeHandles val="exact"/>
        </dgm:presLayoutVars>
      </dgm:prSet>
      <dgm:spPr/>
    </dgm:pt>
    <dgm:pt modelId="{7B603613-321D-41BC-81FA-166B3B4D260E}" type="pres">
      <dgm:prSet presAssocID="{8A22B279-2950-4443-A3FD-3291869882E8}" presName="parentText" presStyleLbl="node1" presStyleIdx="0" presStyleCnt="4">
        <dgm:presLayoutVars>
          <dgm:chMax val="0"/>
          <dgm:bulletEnabled val="1"/>
        </dgm:presLayoutVars>
      </dgm:prSet>
      <dgm:spPr/>
    </dgm:pt>
    <dgm:pt modelId="{D95CAB47-FEF0-406F-953A-899202C8A707}" type="pres">
      <dgm:prSet presAssocID="{AA999678-8CC3-4D4E-A82E-A4788C111F62}" presName="spacer" presStyleCnt="0"/>
      <dgm:spPr/>
    </dgm:pt>
    <dgm:pt modelId="{A0AB2188-B87F-46D3-9409-92933AF836EA}" type="pres">
      <dgm:prSet presAssocID="{2EED9D24-715A-4F25-9963-52F40C0CBAF2}" presName="parentText" presStyleLbl="node1" presStyleIdx="1" presStyleCnt="4">
        <dgm:presLayoutVars>
          <dgm:chMax val="0"/>
          <dgm:bulletEnabled val="1"/>
        </dgm:presLayoutVars>
      </dgm:prSet>
      <dgm:spPr/>
    </dgm:pt>
    <dgm:pt modelId="{4638747C-7B85-487C-A1B1-B9917755EA40}" type="pres">
      <dgm:prSet presAssocID="{D252E379-FBD9-4B3E-9984-AFBEDF329992}" presName="spacer" presStyleCnt="0"/>
      <dgm:spPr/>
    </dgm:pt>
    <dgm:pt modelId="{9723F609-4757-47EE-B719-56F325612FAC}" type="pres">
      <dgm:prSet presAssocID="{A0EF1F1F-7719-47E3-B7D0-DDFB62EB3979}" presName="parentText" presStyleLbl="node1" presStyleIdx="2" presStyleCnt="4">
        <dgm:presLayoutVars>
          <dgm:chMax val="0"/>
          <dgm:bulletEnabled val="1"/>
        </dgm:presLayoutVars>
      </dgm:prSet>
      <dgm:spPr/>
    </dgm:pt>
    <dgm:pt modelId="{3D096BF0-898F-4ED9-A731-FCB59BEF1CA5}" type="pres">
      <dgm:prSet presAssocID="{95B11E05-B476-4BA7-988E-798F22306F95}" presName="spacer" presStyleCnt="0"/>
      <dgm:spPr/>
    </dgm:pt>
    <dgm:pt modelId="{BCB9EFC2-C302-4BD0-8FF0-87CB3E45A8C7}" type="pres">
      <dgm:prSet presAssocID="{656C00FE-AA16-4023-9F85-5A0BA4D4CADD}" presName="parentText" presStyleLbl="node1" presStyleIdx="3" presStyleCnt="4">
        <dgm:presLayoutVars>
          <dgm:chMax val="0"/>
          <dgm:bulletEnabled val="1"/>
        </dgm:presLayoutVars>
      </dgm:prSet>
      <dgm:spPr/>
    </dgm:pt>
  </dgm:ptLst>
  <dgm:cxnLst>
    <dgm:cxn modelId="{E1905F10-EC3E-425B-A9AE-4CC258962093}" srcId="{CC72982F-C8D8-45B9-B39C-FB877C3BF8A1}" destId="{8A22B279-2950-4443-A3FD-3291869882E8}" srcOrd="0" destOrd="0" parTransId="{717B98D9-A312-4649-B952-0AA9445055FE}" sibTransId="{AA999678-8CC3-4D4E-A82E-A4788C111F62}"/>
    <dgm:cxn modelId="{CAD14711-1066-470C-AA79-1254344AAE13}" srcId="{CC72982F-C8D8-45B9-B39C-FB877C3BF8A1}" destId="{A0EF1F1F-7719-47E3-B7D0-DDFB62EB3979}" srcOrd="2" destOrd="0" parTransId="{B6147085-F0D2-454A-B1F6-B976CB3D544A}" sibTransId="{95B11E05-B476-4BA7-988E-798F22306F95}"/>
    <dgm:cxn modelId="{09501123-95D2-4006-85F1-9FC084C0D6EC}" srcId="{CC72982F-C8D8-45B9-B39C-FB877C3BF8A1}" destId="{656C00FE-AA16-4023-9F85-5A0BA4D4CADD}" srcOrd="3" destOrd="0" parTransId="{B4BB82BE-7CC2-4807-9FAB-2F684FA1F8A4}" sibTransId="{708114B5-9FB8-4739-BD1B-F3812D7FC5C2}"/>
    <dgm:cxn modelId="{92E6CE47-6F03-4D28-91FE-9A34C78DA447}" type="presOf" srcId="{CC72982F-C8D8-45B9-B39C-FB877C3BF8A1}" destId="{C91AD947-4531-489E-863B-76E202ED14CA}" srcOrd="0" destOrd="0" presId="urn:microsoft.com/office/officeart/2005/8/layout/vList2"/>
    <dgm:cxn modelId="{93D5E577-D8FF-40EE-9F99-A2839A1C7195}" type="presOf" srcId="{A0EF1F1F-7719-47E3-B7D0-DDFB62EB3979}" destId="{9723F609-4757-47EE-B719-56F325612FAC}" srcOrd="0" destOrd="0" presId="urn:microsoft.com/office/officeart/2005/8/layout/vList2"/>
    <dgm:cxn modelId="{83AB5B88-D006-4AF0-9DB6-B72478B223F1}" type="presOf" srcId="{8A22B279-2950-4443-A3FD-3291869882E8}" destId="{7B603613-321D-41BC-81FA-166B3B4D260E}" srcOrd="0" destOrd="0" presId="urn:microsoft.com/office/officeart/2005/8/layout/vList2"/>
    <dgm:cxn modelId="{C359899D-86A8-4FBE-901A-E54975DF0A25}" type="presOf" srcId="{656C00FE-AA16-4023-9F85-5A0BA4D4CADD}" destId="{BCB9EFC2-C302-4BD0-8FF0-87CB3E45A8C7}" srcOrd="0" destOrd="0" presId="urn:microsoft.com/office/officeart/2005/8/layout/vList2"/>
    <dgm:cxn modelId="{842043C1-B223-4FD7-9631-50C9C56988AE}" srcId="{CC72982F-C8D8-45B9-B39C-FB877C3BF8A1}" destId="{2EED9D24-715A-4F25-9963-52F40C0CBAF2}" srcOrd="1" destOrd="0" parTransId="{F46BD45C-136A-41BA-999B-0F75E2190001}" sibTransId="{D252E379-FBD9-4B3E-9984-AFBEDF329992}"/>
    <dgm:cxn modelId="{F321BCDE-1EAC-4D7A-AD36-493285A14ED1}" type="presOf" srcId="{2EED9D24-715A-4F25-9963-52F40C0CBAF2}" destId="{A0AB2188-B87F-46D3-9409-92933AF836EA}" srcOrd="0" destOrd="0" presId="urn:microsoft.com/office/officeart/2005/8/layout/vList2"/>
    <dgm:cxn modelId="{EB8FA991-7FE6-4DC8-83DF-50530C8BB7A0}" type="presParOf" srcId="{C91AD947-4531-489E-863B-76E202ED14CA}" destId="{7B603613-321D-41BC-81FA-166B3B4D260E}" srcOrd="0" destOrd="0" presId="urn:microsoft.com/office/officeart/2005/8/layout/vList2"/>
    <dgm:cxn modelId="{07910AE5-9CA4-4EDC-897C-DBD484BE1675}" type="presParOf" srcId="{C91AD947-4531-489E-863B-76E202ED14CA}" destId="{D95CAB47-FEF0-406F-953A-899202C8A707}" srcOrd="1" destOrd="0" presId="urn:microsoft.com/office/officeart/2005/8/layout/vList2"/>
    <dgm:cxn modelId="{67E18A2C-572F-45C0-AA7B-08003F348E24}" type="presParOf" srcId="{C91AD947-4531-489E-863B-76E202ED14CA}" destId="{A0AB2188-B87F-46D3-9409-92933AF836EA}" srcOrd="2" destOrd="0" presId="urn:microsoft.com/office/officeart/2005/8/layout/vList2"/>
    <dgm:cxn modelId="{0491DB69-B346-42DE-B850-21A4B094205B}" type="presParOf" srcId="{C91AD947-4531-489E-863B-76E202ED14CA}" destId="{4638747C-7B85-487C-A1B1-B9917755EA40}" srcOrd="3" destOrd="0" presId="urn:microsoft.com/office/officeart/2005/8/layout/vList2"/>
    <dgm:cxn modelId="{014AA2F5-D257-49E3-8963-606DBFC79AD7}" type="presParOf" srcId="{C91AD947-4531-489E-863B-76E202ED14CA}" destId="{9723F609-4757-47EE-B719-56F325612FAC}" srcOrd="4" destOrd="0" presId="urn:microsoft.com/office/officeart/2005/8/layout/vList2"/>
    <dgm:cxn modelId="{9F1B86A7-D6F4-4EBB-A7BC-9A9F9A41A65C}" type="presParOf" srcId="{C91AD947-4531-489E-863B-76E202ED14CA}" destId="{3D096BF0-898F-4ED9-A731-FCB59BEF1CA5}" srcOrd="5" destOrd="0" presId="urn:microsoft.com/office/officeart/2005/8/layout/vList2"/>
    <dgm:cxn modelId="{7049C95E-643F-436D-A906-D525DDFDA19C}" type="presParOf" srcId="{C91AD947-4531-489E-863B-76E202ED14CA}" destId="{BCB9EFC2-C302-4BD0-8FF0-87CB3E45A8C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72982F-C8D8-45B9-B39C-FB877C3BF8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56C00FE-AA16-4023-9F85-5A0BA4D4CADD}">
      <dgm:prSet custT="1"/>
      <dgm:spPr/>
      <dgm:t>
        <a:bodyPr/>
        <a:lstStyle/>
        <a:p>
          <a:r>
            <a:rPr lang="en-GB" sz="3600" b="0" i="0" dirty="0"/>
            <a:t>Copilot for Security integrates with products such as</a:t>
          </a:r>
          <a:r>
            <a:rPr lang="pl-PL" sz="3600" b="0" i="0" dirty="0"/>
            <a:t>:</a:t>
          </a:r>
        </a:p>
        <a:p>
          <a:r>
            <a:rPr lang="en-GB" sz="3600" b="0" i="0" dirty="0"/>
            <a:t>Microsoft Defender XDR</a:t>
          </a:r>
          <a:endParaRPr lang="pl-PL" sz="3600" b="0" i="0" dirty="0"/>
        </a:p>
        <a:p>
          <a:r>
            <a:rPr lang="en-GB" sz="3600" b="0" i="0" dirty="0"/>
            <a:t>Microsoft Sentinel</a:t>
          </a:r>
          <a:endParaRPr lang="pl-PL" sz="3600" b="0" i="0" dirty="0"/>
        </a:p>
        <a:p>
          <a:r>
            <a:rPr lang="en-GB" sz="3600" b="0" i="0" dirty="0"/>
            <a:t>Microsoft Intune</a:t>
          </a:r>
          <a:endParaRPr lang="pl-PL" sz="3600" b="0" i="0" dirty="0"/>
        </a:p>
        <a:p>
          <a:r>
            <a:rPr lang="en-GB" sz="3600" b="0" i="0" dirty="0"/>
            <a:t>and other third-party services such as ServiceNow. </a:t>
          </a:r>
          <a:endParaRPr lang="en-US" sz="3600" dirty="0"/>
        </a:p>
      </dgm:t>
    </dgm:pt>
    <dgm:pt modelId="{B4BB82BE-7CC2-4807-9FAB-2F684FA1F8A4}" type="parTrans" cxnId="{09501123-95D2-4006-85F1-9FC084C0D6EC}">
      <dgm:prSet/>
      <dgm:spPr/>
      <dgm:t>
        <a:bodyPr/>
        <a:lstStyle/>
        <a:p>
          <a:endParaRPr lang="en-US"/>
        </a:p>
      </dgm:t>
    </dgm:pt>
    <dgm:pt modelId="{708114B5-9FB8-4739-BD1B-F3812D7FC5C2}" type="sibTrans" cxnId="{09501123-95D2-4006-85F1-9FC084C0D6EC}">
      <dgm:prSet/>
      <dgm:spPr/>
      <dgm:t>
        <a:bodyPr/>
        <a:lstStyle/>
        <a:p>
          <a:endParaRPr lang="en-US"/>
        </a:p>
      </dgm:t>
    </dgm:pt>
    <dgm:pt modelId="{C91AD947-4531-489E-863B-76E202ED14CA}" type="pres">
      <dgm:prSet presAssocID="{CC72982F-C8D8-45B9-B39C-FB877C3BF8A1}" presName="linear" presStyleCnt="0">
        <dgm:presLayoutVars>
          <dgm:animLvl val="lvl"/>
          <dgm:resizeHandles val="exact"/>
        </dgm:presLayoutVars>
      </dgm:prSet>
      <dgm:spPr/>
    </dgm:pt>
    <dgm:pt modelId="{BCB9EFC2-C302-4BD0-8FF0-87CB3E45A8C7}" type="pres">
      <dgm:prSet presAssocID="{656C00FE-AA16-4023-9F85-5A0BA4D4CADD}" presName="parentText" presStyleLbl="node1" presStyleIdx="0" presStyleCnt="1">
        <dgm:presLayoutVars>
          <dgm:chMax val="0"/>
          <dgm:bulletEnabled val="1"/>
        </dgm:presLayoutVars>
      </dgm:prSet>
      <dgm:spPr/>
    </dgm:pt>
  </dgm:ptLst>
  <dgm:cxnLst>
    <dgm:cxn modelId="{09501123-95D2-4006-85F1-9FC084C0D6EC}" srcId="{CC72982F-C8D8-45B9-B39C-FB877C3BF8A1}" destId="{656C00FE-AA16-4023-9F85-5A0BA4D4CADD}" srcOrd="0" destOrd="0" parTransId="{B4BB82BE-7CC2-4807-9FAB-2F684FA1F8A4}" sibTransId="{708114B5-9FB8-4739-BD1B-F3812D7FC5C2}"/>
    <dgm:cxn modelId="{92E6CE47-6F03-4D28-91FE-9A34C78DA447}" type="presOf" srcId="{CC72982F-C8D8-45B9-B39C-FB877C3BF8A1}" destId="{C91AD947-4531-489E-863B-76E202ED14CA}" srcOrd="0" destOrd="0" presId="urn:microsoft.com/office/officeart/2005/8/layout/vList2"/>
    <dgm:cxn modelId="{C359899D-86A8-4FBE-901A-E54975DF0A25}" type="presOf" srcId="{656C00FE-AA16-4023-9F85-5A0BA4D4CADD}" destId="{BCB9EFC2-C302-4BD0-8FF0-87CB3E45A8C7}" srcOrd="0" destOrd="0" presId="urn:microsoft.com/office/officeart/2005/8/layout/vList2"/>
    <dgm:cxn modelId="{7049C95E-643F-436D-A906-D525DDFDA19C}" type="presParOf" srcId="{C91AD947-4531-489E-863B-76E202ED14CA}" destId="{BCB9EFC2-C302-4BD0-8FF0-87CB3E45A8C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CD1E23-F97D-4F46-9FC4-40655A50ABD2}"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9D4847C8-DB2E-4A14-B0A5-4E27AFEAA9B3}">
      <dgm:prSet/>
      <dgm:spPr/>
      <dgm:t>
        <a:bodyPr/>
        <a:lstStyle/>
        <a:p>
          <a:r>
            <a:rPr lang="en-GB" dirty="0"/>
            <a:t>Microsoft Copilot for Security capabilities can be accessed through an immersive standalone experience and through intuitive embedded experiences available in other Microsoft security products. </a:t>
          </a:r>
          <a:endParaRPr lang="en-US" dirty="0"/>
        </a:p>
      </dgm:t>
    </dgm:pt>
    <dgm:pt modelId="{E8EA3BB1-53CC-4ABD-BE54-7CB45D04CA28}" type="parTrans" cxnId="{10092E0D-450D-4F4D-BF71-D88CEE6F95EE}">
      <dgm:prSet/>
      <dgm:spPr/>
      <dgm:t>
        <a:bodyPr/>
        <a:lstStyle/>
        <a:p>
          <a:endParaRPr lang="en-US"/>
        </a:p>
      </dgm:t>
    </dgm:pt>
    <dgm:pt modelId="{C8270A3E-4F05-461E-A584-64A72192A3A6}" type="sibTrans" cxnId="{10092E0D-450D-4F4D-BF71-D88CEE6F95EE}">
      <dgm:prSet/>
      <dgm:spPr/>
      <dgm:t>
        <a:bodyPr/>
        <a:lstStyle/>
        <a:p>
          <a:endParaRPr lang="en-US"/>
        </a:p>
      </dgm:t>
    </dgm:pt>
    <dgm:pt modelId="{C818D03C-86CE-48B4-995F-AE1A62E10486}" type="pres">
      <dgm:prSet presAssocID="{28CD1E23-F97D-4F46-9FC4-40655A50ABD2}" presName="linear" presStyleCnt="0">
        <dgm:presLayoutVars>
          <dgm:animLvl val="lvl"/>
          <dgm:resizeHandles val="exact"/>
        </dgm:presLayoutVars>
      </dgm:prSet>
      <dgm:spPr/>
    </dgm:pt>
    <dgm:pt modelId="{EF38D7BC-1EE3-4643-80EE-0C9BB21D2664}" type="pres">
      <dgm:prSet presAssocID="{9D4847C8-DB2E-4A14-B0A5-4E27AFEAA9B3}" presName="parentText" presStyleLbl="node1" presStyleIdx="0" presStyleCnt="1">
        <dgm:presLayoutVars>
          <dgm:chMax val="0"/>
          <dgm:bulletEnabled val="1"/>
        </dgm:presLayoutVars>
      </dgm:prSet>
      <dgm:spPr/>
    </dgm:pt>
  </dgm:ptLst>
  <dgm:cxnLst>
    <dgm:cxn modelId="{10092E0D-450D-4F4D-BF71-D88CEE6F95EE}" srcId="{28CD1E23-F97D-4F46-9FC4-40655A50ABD2}" destId="{9D4847C8-DB2E-4A14-B0A5-4E27AFEAA9B3}" srcOrd="0" destOrd="0" parTransId="{E8EA3BB1-53CC-4ABD-BE54-7CB45D04CA28}" sibTransId="{C8270A3E-4F05-461E-A584-64A72192A3A6}"/>
    <dgm:cxn modelId="{FA41AF3A-28F5-45A5-8D01-8EB9328097FD}" type="presOf" srcId="{9D4847C8-DB2E-4A14-B0A5-4E27AFEAA9B3}" destId="{EF38D7BC-1EE3-4643-80EE-0C9BB21D2664}" srcOrd="0" destOrd="0" presId="urn:microsoft.com/office/officeart/2005/8/layout/vList2"/>
    <dgm:cxn modelId="{21E4B752-341F-43A9-8138-CAEF7803A13A}" type="presOf" srcId="{28CD1E23-F97D-4F46-9FC4-40655A50ABD2}" destId="{C818D03C-86CE-48B4-995F-AE1A62E10486}" srcOrd="0" destOrd="0" presId="urn:microsoft.com/office/officeart/2005/8/layout/vList2"/>
    <dgm:cxn modelId="{B3E74E3F-46D8-4B6C-B412-61F5A512C9DE}" type="presParOf" srcId="{C818D03C-86CE-48B4-995F-AE1A62E10486}" destId="{EF38D7BC-1EE3-4643-80EE-0C9BB21D266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8CD1E23-F97D-4F46-9FC4-40655A50ABD2}" type="doc">
      <dgm:prSet loTypeId="urn:microsoft.com/office/officeart/2005/8/layout/vList2" loCatId="list" qsTypeId="urn:microsoft.com/office/officeart/2005/8/quickstyle/simple5" qsCatId="simple" csTypeId="urn:microsoft.com/office/officeart/2005/8/colors/accent5_2" csCatId="accent5" phldr="1"/>
      <dgm:spPr/>
      <dgm:t>
        <a:bodyPr/>
        <a:lstStyle/>
        <a:p>
          <a:endParaRPr lang="en-US"/>
        </a:p>
      </dgm:t>
    </dgm:pt>
    <dgm:pt modelId="{9D4847C8-DB2E-4A14-B0A5-4E27AFEAA9B3}">
      <dgm:prSet/>
      <dgm:spPr/>
      <dgm:t>
        <a:bodyPr/>
        <a:lstStyle/>
        <a:p>
          <a:r>
            <a:rPr lang="en-GB" dirty="0"/>
            <a:t>Microsoft Copilot for Security capabilities can be accessed through an immersive standalone experience and through intuitive embedded experiences available in other Microsoft security products. </a:t>
          </a:r>
          <a:endParaRPr lang="en-US" dirty="0"/>
        </a:p>
      </dgm:t>
    </dgm:pt>
    <dgm:pt modelId="{E8EA3BB1-53CC-4ABD-BE54-7CB45D04CA28}" type="parTrans" cxnId="{10092E0D-450D-4F4D-BF71-D88CEE6F95EE}">
      <dgm:prSet/>
      <dgm:spPr/>
      <dgm:t>
        <a:bodyPr/>
        <a:lstStyle/>
        <a:p>
          <a:endParaRPr lang="en-US"/>
        </a:p>
      </dgm:t>
    </dgm:pt>
    <dgm:pt modelId="{C8270A3E-4F05-461E-A584-64A72192A3A6}" type="sibTrans" cxnId="{10092E0D-450D-4F4D-BF71-D88CEE6F95EE}">
      <dgm:prSet/>
      <dgm:spPr/>
      <dgm:t>
        <a:bodyPr/>
        <a:lstStyle/>
        <a:p>
          <a:endParaRPr lang="en-US"/>
        </a:p>
      </dgm:t>
    </dgm:pt>
    <dgm:pt modelId="{85FACEB8-EC01-4F6E-A640-ADD6427E1D82}" type="pres">
      <dgm:prSet presAssocID="{28CD1E23-F97D-4F46-9FC4-40655A50ABD2}" presName="linear" presStyleCnt="0">
        <dgm:presLayoutVars>
          <dgm:animLvl val="lvl"/>
          <dgm:resizeHandles val="exact"/>
        </dgm:presLayoutVars>
      </dgm:prSet>
      <dgm:spPr/>
    </dgm:pt>
    <dgm:pt modelId="{CBE388D7-0804-42E3-AEC3-D543C340B2E6}" type="pres">
      <dgm:prSet presAssocID="{9D4847C8-DB2E-4A14-B0A5-4E27AFEAA9B3}" presName="parentText" presStyleLbl="node1" presStyleIdx="0" presStyleCnt="1">
        <dgm:presLayoutVars>
          <dgm:chMax val="0"/>
          <dgm:bulletEnabled val="1"/>
        </dgm:presLayoutVars>
      </dgm:prSet>
      <dgm:spPr/>
    </dgm:pt>
  </dgm:ptLst>
  <dgm:cxnLst>
    <dgm:cxn modelId="{10092E0D-450D-4F4D-BF71-D88CEE6F95EE}" srcId="{28CD1E23-F97D-4F46-9FC4-40655A50ABD2}" destId="{9D4847C8-DB2E-4A14-B0A5-4E27AFEAA9B3}" srcOrd="0" destOrd="0" parTransId="{E8EA3BB1-53CC-4ABD-BE54-7CB45D04CA28}" sibTransId="{C8270A3E-4F05-461E-A584-64A72192A3A6}"/>
    <dgm:cxn modelId="{F29EE272-70F9-4A94-BD4D-8F990D87FD81}" type="presOf" srcId="{28CD1E23-F97D-4F46-9FC4-40655A50ABD2}" destId="{85FACEB8-EC01-4F6E-A640-ADD6427E1D82}" srcOrd="0" destOrd="0" presId="urn:microsoft.com/office/officeart/2005/8/layout/vList2"/>
    <dgm:cxn modelId="{4AA393E6-3716-4B7A-9C34-66DF80D5F068}" type="presOf" srcId="{9D4847C8-DB2E-4A14-B0A5-4E27AFEAA9B3}" destId="{CBE388D7-0804-42E3-AEC3-D543C340B2E6}" srcOrd="0" destOrd="0" presId="urn:microsoft.com/office/officeart/2005/8/layout/vList2"/>
    <dgm:cxn modelId="{3D22110F-E60F-4618-924B-5438E78F86C8}" type="presParOf" srcId="{85FACEB8-EC01-4F6E-A640-ADD6427E1D82}" destId="{CBE388D7-0804-42E3-AEC3-D543C340B2E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CD1E23-F97D-4F46-9FC4-40655A50ABD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01CCD2E-46DB-4540-9ABA-D894E65A0573}">
      <dgm:prSet/>
      <dgm:spPr/>
      <dgm:t>
        <a:bodyPr/>
        <a:lstStyle/>
        <a:p>
          <a:r>
            <a:rPr lang="pl-PL" dirty="0"/>
            <a:t>Be clear and precise</a:t>
          </a:r>
          <a:r>
            <a:rPr lang="en-US" dirty="0"/>
            <a:t>. </a:t>
          </a:r>
        </a:p>
      </dgm:t>
    </dgm:pt>
    <dgm:pt modelId="{4BC1027C-F427-4FA0-A99F-35C6696CF457}" type="parTrans" cxnId="{5FC5E487-FDC6-4FD9-80C8-13D7A0F6BB55}">
      <dgm:prSet/>
      <dgm:spPr/>
      <dgm:t>
        <a:bodyPr/>
        <a:lstStyle/>
        <a:p>
          <a:endParaRPr lang="en-US"/>
        </a:p>
      </dgm:t>
    </dgm:pt>
    <dgm:pt modelId="{A49BFFC6-EF2E-44A9-AC6C-B671AD273D21}" type="sibTrans" cxnId="{5FC5E487-FDC6-4FD9-80C8-13D7A0F6BB55}">
      <dgm:prSet/>
      <dgm:spPr/>
      <dgm:t>
        <a:bodyPr/>
        <a:lstStyle/>
        <a:p>
          <a:endParaRPr lang="en-US"/>
        </a:p>
      </dgm:t>
    </dgm:pt>
    <dgm:pt modelId="{A9A3A8BA-DF22-41EA-969B-151D9D4528DB}">
      <dgm:prSet/>
      <dgm:spPr/>
      <dgm:t>
        <a:bodyPr/>
        <a:lstStyle/>
        <a:p>
          <a:r>
            <a:rPr lang="pl-PL" dirty="0"/>
            <a:t>Give  a lot of context</a:t>
          </a:r>
          <a:r>
            <a:rPr lang="en-US" dirty="0"/>
            <a:t>. </a:t>
          </a:r>
        </a:p>
      </dgm:t>
    </dgm:pt>
    <dgm:pt modelId="{130EACCC-D189-414D-9EBE-1C72504DF38C}" type="parTrans" cxnId="{217F68A0-8FFA-4567-BA12-FF8C0D414A9F}">
      <dgm:prSet/>
      <dgm:spPr/>
      <dgm:t>
        <a:bodyPr/>
        <a:lstStyle/>
        <a:p>
          <a:endParaRPr lang="en-US"/>
        </a:p>
      </dgm:t>
    </dgm:pt>
    <dgm:pt modelId="{F79164B2-9603-4807-8C5C-A393A2B1340C}" type="sibTrans" cxnId="{217F68A0-8FFA-4567-BA12-FF8C0D414A9F}">
      <dgm:prSet/>
      <dgm:spPr/>
      <dgm:t>
        <a:bodyPr/>
        <a:lstStyle/>
        <a:p>
          <a:endParaRPr lang="en-US"/>
        </a:p>
      </dgm:t>
    </dgm:pt>
    <dgm:pt modelId="{F0315BE9-788E-4CFE-8DD8-D4580508BF76}">
      <dgm:prSet/>
      <dgm:spPr/>
      <dgm:t>
        <a:bodyPr/>
        <a:lstStyle/>
        <a:p>
          <a:r>
            <a:rPr lang="pl-PL" dirty="0"/>
            <a:t>Tell if the format you need</a:t>
          </a:r>
          <a:r>
            <a:rPr lang="en-US" dirty="0"/>
            <a:t>.</a:t>
          </a:r>
        </a:p>
      </dgm:t>
    </dgm:pt>
    <dgm:pt modelId="{BD3BFCE0-209F-477E-8889-305A2966C306}" type="parTrans" cxnId="{5C00FE77-7CEE-49AE-B5C0-FA559C3BEA8F}">
      <dgm:prSet/>
      <dgm:spPr/>
      <dgm:t>
        <a:bodyPr/>
        <a:lstStyle/>
        <a:p>
          <a:endParaRPr lang="en-US"/>
        </a:p>
      </dgm:t>
    </dgm:pt>
    <dgm:pt modelId="{2C4F47D6-B3DF-4E8F-947D-F49953944EB4}" type="sibTrans" cxnId="{5C00FE77-7CEE-49AE-B5C0-FA559C3BEA8F}">
      <dgm:prSet/>
      <dgm:spPr/>
      <dgm:t>
        <a:bodyPr/>
        <a:lstStyle/>
        <a:p>
          <a:endParaRPr lang="en-US"/>
        </a:p>
      </dgm:t>
    </dgm:pt>
    <dgm:pt modelId="{4E2D116D-BFB8-48C1-9421-F5549AEA3E04}">
      <dgm:prSet/>
      <dgm:spPr/>
      <dgm:t>
        <a:bodyPr/>
        <a:lstStyle/>
        <a:p>
          <a:r>
            <a:rPr lang="pl-PL" dirty="0"/>
            <a:t>Give  it sources to relevant info</a:t>
          </a:r>
          <a:r>
            <a:rPr lang="en-US" dirty="0"/>
            <a:t>. </a:t>
          </a:r>
        </a:p>
      </dgm:t>
    </dgm:pt>
    <dgm:pt modelId="{2B721FEE-31A3-4387-A7D3-C414838DD9A9}" type="parTrans" cxnId="{EF773C9F-AD6E-46F5-95F4-7F59C16F4803}">
      <dgm:prSet/>
      <dgm:spPr/>
      <dgm:t>
        <a:bodyPr/>
        <a:lstStyle/>
        <a:p>
          <a:endParaRPr lang="en-GB"/>
        </a:p>
      </dgm:t>
    </dgm:pt>
    <dgm:pt modelId="{6065F73C-AED2-4F79-9A13-36A4CD9EFFB5}" type="sibTrans" cxnId="{EF773C9F-AD6E-46F5-95F4-7F59C16F4803}">
      <dgm:prSet/>
      <dgm:spPr/>
      <dgm:t>
        <a:bodyPr/>
        <a:lstStyle/>
        <a:p>
          <a:endParaRPr lang="en-GB"/>
        </a:p>
      </dgm:t>
    </dgm:pt>
    <dgm:pt modelId="{16B4EAC3-91C9-4792-B395-42FEA1B837D7}">
      <dgm:prSet/>
      <dgm:spPr/>
      <dgm:t>
        <a:bodyPr/>
        <a:lstStyle/>
        <a:p>
          <a:r>
            <a:rPr lang="pl-PL" dirty="0"/>
            <a:t>Address it directly as „you”</a:t>
          </a:r>
          <a:r>
            <a:rPr lang="en-US" dirty="0"/>
            <a:t>. </a:t>
          </a:r>
        </a:p>
      </dgm:t>
    </dgm:pt>
    <dgm:pt modelId="{D3CEE72F-445E-43E7-8D56-A5570769935B}" type="parTrans" cxnId="{8C732822-1393-412A-888C-224040ABFDDB}">
      <dgm:prSet/>
      <dgm:spPr/>
      <dgm:t>
        <a:bodyPr/>
        <a:lstStyle/>
        <a:p>
          <a:endParaRPr lang="en-GB"/>
        </a:p>
      </dgm:t>
    </dgm:pt>
    <dgm:pt modelId="{3D559E0E-8EB7-4ACE-B6A6-38644DD979CC}" type="sibTrans" cxnId="{8C732822-1393-412A-888C-224040ABFDDB}">
      <dgm:prSet/>
      <dgm:spPr/>
      <dgm:t>
        <a:bodyPr/>
        <a:lstStyle/>
        <a:p>
          <a:endParaRPr lang="en-GB"/>
        </a:p>
      </dgm:t>
    </dgm:pt>
    <dgm:pt modelId="{82E30836-8C4E-4488-AE75-3C0A898CA494}" type="pres">
      <dgm:prSet presAssocID="{28CD1E23-F97D-4F46-9FC4-40655A50ABD2}" presName="linear" presStyleCnt="0">
        <dgm:presLayoutVars>
          <dgm:animLvl val="lvl"/>
          <dgm:resizeHandles val="exact"/>
        </dgm:presLayoutVars>
      </dgm:prSet>
      <dgm:spPr/>
    </dgm:pt>
    <dgm:pt modelId="{00B0AC52-F6B0-4BF6-9477-0983E7697F95}" type="pres">
      <dgm:prSet presAssocID="{901CCD2E-46DB-4540-9ABA-D894E65A0573}" presName="parentText" presStyleLbl="node1" presStyleIdx="0" presStyleCnt="5">
        <dgm:presLayoutVars>
          <dgm:chMax val="0"/>
          <dgm:bulletEnabled val="1"/>
        </dgm:presLayoutVars>
      </dgm:prSet>
      <dgm:spPr/>
    </dgm:pt>
    <dgm:pt modelId="{F5D5ADE1-AE69-455F-B3D5-3C0399D8F924}" type="pres">
      <dgm:prSet presAssocID="{A49BFFC6-EF2E-44A9-AC6C-B671AD273D21}" presName="spacer" presStyleCnt="0"/>
      <dgm:spPr/>
    </dgm:pt>
    <dgm:pt modelId="{A096991B-29A8-4436-8B82-11A8D088848C}" type="pres">
      <dgm:prSet presAssocID="{A9A3A8BA-DF22-41EA-969B-151D9D4528DB}" presName="parentText" presStyleLbl="node1" presStyleIdx="1" presStyleCnt="5">
        <dgm:presLayoutVars>
          <dgm:chMax val="0"/>
          <dgm:bulletEnabled val="1"/>
        </dgm:presLayoutVars>
      </dgm:prSet>
      <dgm:spPr/>
    </dgm:pt>
    <dgm:pt modelId="{35A272D4-8390-4F09-B165-F45C8BE71E85}" type="pres">
      <dgm:prSet presAssocID="{F79164B2-9603-4807-8C5C-A393A2B1340C}" presName="spacer" presStyleCnt="0"/>
      <dgm:spPr/>
    </dgm:pt>
    <dgm:pt modelId="{4818E7A1-AC93-4862-B91A-2433D2373C79}" type="pres">
      <dgm:prSet presAssocID="{F0315BE9-788E-4CFE-8DD8-D4580508BF76}" presName="parentText" presStyleLbl="node1" presStyleIdx="2" presStyleCnt="5">
        <dgm:presLayoutVars>
          <dgm:chMax val="0"/>
          <dgm:bulletEnabled val="1"/>
        </dgm:presLayoutVars>
      </dgm:prSet>
      <dgm:spPr/>
    </dgm:pt>
    <dgm:pt modelId="{FE39AE64-CCEF-476B-98EA-4F733FC35CB3}" type="pres">
      <dgm:prSet presAssocID="{2C4F47D6-B3DF-4E8F-947D-F49953944EB4}" presName="spacer" presStyleCnt="0"/>
      <dgm:spPr/>
    </dgm:pt>
    <dgm:pt modelId="{389ED403-D16F-444C-965A-DB529474E972}" type="pres">
      <dgm:prSet presAssocID="{4E2D116D-BFB8-48C1-9421-F5549AEA3E04}" presName="parentText" presStyleLbl="node1" presStyleIdx="3" presStyleCnt="5">
        <dgm:presLayoutVars>
          <dgm:chMax val="0"/>
          <dgm:bulletEnabled val="1"/>
        </dgm:presLayoutVars>
      </dgm:prSet>
      <dgm:spPr/>
    </dgm:pt>
    <dgm:pt modelId="{809CE2E4-3EB4-4F95-B055-EBD2C19A7045}" type="pres">
      <dgm:prSet presAssocID="{6065F73C-AED2-4F79-9A13-36A4CD9EFFB5}" presName="spacer" presStyleCnt="0"/>
      <dgm:spPr/>
    </dgm:pt>
    <dgm:pt modelId="{BE35C812-47CD-4270-971A-CA07E4B721FC}" type="pres">
      <dgm:prSet presAssocID="{16B4EAC3-91C9-4792-B395-42FEA1B837D7}" presName="parentText" presStyleLbl="node1" presStyleIdx="4" presStyleCnt="5">
        <dgm:presLayoutVars>
          <dgm:chMax val="0"/>
          <dgm:bulletEnabled val="1"/>
        </dgm:presLayoutVars>
      </dgm:prSet>
      <dgm:spPr/>
    </dgm:pt>
  </dgm:ptLst>
  <dgm:cxnLst>
    <dgm:cxn modelId="{E8CC6A04-46E2-4ADD-ABD5-4A8D49B6CA6B}" type="presOf" srcId="{F0315BE9-788E-4CFE-8DD8-D4580508BF76}" destId="{4818E7A1-AC93-4862-B91A-2433D2373C79}" srcOrd="0" destOrd="0" presId="urn:microsoft.com/office/officeart/2005/8/layout/vList2"/>
    <dgm:cxn modelId="{8C732822-1393-412A-888C-224040ABFDDB}" srcId="{28CD1E23-F97D-4F46-9FC4-40655A50ABD2}" destId="{16B4EAC3-91C9-4792-B395-42FEA1B837D7}" srcOrd="4" destOrd="0" parTransId="{D3CEE72F-445E-43E7-8D56-A5570769935B}" sibTransId="{3D559E0E-8EB7-4ACE-B6A6-38644DD979CC}"/>
    <dgm:cxn modelId="{60654827-FF2C-4DDD-A0F5-14751CC3DF5D}" type="presOf" srcId="{901CCD2E-46DB-4540-9ABA-D894E65A0573}" destId="{00B0AC52-F6B0-4BF6-9477-0983E7697F95}" srcOrd="0" destOrd="0" presId="urn:microsoft.com/office/officeart/2005/8/layout/vList2"/>
    <dgm:cxn modelId="{54A42631-2D92-4820-8058-FAF90F4D1C0D}" type="presOf" srcId="{A9A3A8BA-DF22-41EA-969B-151D9D4528DB}" destId="{A096991B-29A8-4436-8B82-11A8D088848C}" srcOrd="0" destOrd="0" presId="urn:microsoft.com/office/officeart/2005/8/layout/vList2"/>
    <dgm:cxn modelId="{5C00FE77-7CEE-49AE-B5C0-FA559C3BEA8F}" srcId="{28CD1E23-F97D-4F46-9FC4-40655A50ABD2}" destId="{F0315BE9-788E-4CFE-8DD8-D4580508BF76}" srcOrd="2" destOrd="0" parTransId="{BD3BFCE0-209F-477E-8889-305A2966C306}" sibTransId="{2C4F47D6-B3DF-4E8F-947D-F49953944EB4}"/>
    <dgm:cxn modelId="{5FC5E487-FDC6-4FD9-80C8-13D7A0F6BB55}" srcId="{28CD1E23-F97D-4F46-9FC4-40655A50ABD2}" destId="{901CCD2E-46DB-4540-9ABA-D894E65A0573}" srcOrd="0" destOrd="0" parTransId="{4BC1027C-F427-4FA0-A99F-35C6696CF457}" sibTransId="{A49BFFC6-EF2E-44A9-AC6C-B671AD273D21}"/>
    <dgm:cxn modelId="{9E6EBC92-6356-4E5A-B4A3-4B4E8D77FEB8}" type="presOf" srcId="{16B4EAC3-91C9-4792-B395-42FEA1B837D7}" destId="{BE35C812-47CD-4270-971A-CA07E4B721FC}" srcOrd="0" destOrd="0" presId="urn:microsoft.com/office/officeart/2005/8/layout/vList2"/>
    <dgm:cxn modelId="{EF773C9F-AD6E-46F5-95F4-7F59C16F4803}" srcId="{28CD1E23-F97D-4F46-9FC4-40655A50ABD2}" destId="{4E2D116D-BFB8-48C1-9421-F5549AEA3E04}" srcOrd="3" destOrd="0" parTransId="{2B721FEE-31A3-4387-A7D3-C414838DD9A9}" sibTransId="{6065F73C-AED2-4F79-9A13-36A4CD9EFFB5}"/>
    <dgm:cxn modelId="{217F68A0-8FFA-4567-BA12-FF8C0D414A9F}" srcId="{28CD1E23-F97D-4F46-9FC4-40655A50ABD2}" destId="{A9A3A8BA-DF22-41EA-969B-151D9D4528DB}" srcOrd="1" destOrd="0" parTransId="{130EACCC-D189-414D-9EBE-1C72504DF38C}" sibTransId="{F79164B2-9603-4807-8C5C-A393A2B1340C}"/>
    <dgm:cxn modelId="{1EB529B2-14B4-45E8-ADE0-0F6B4E4972F6}" type="presOf" srcId="{28CD1E23-F97D-4F46-9FC4-40655A50ABD2}" destId="{82E30836-8C4E-4488-AE75-3C0A898CA494}" srcOrd="0" destOrd="0" presId="urn:microsoft.com/office/officeart/2005/8/layout/vList2"/>
    <dgm:cxn modelId="{44BA42DD-2013-42EB-88F9-7D6425D6E58C}" type="presOf" srcId="{4E2D116D-BFB8-48C1-9421-F5549AEA3E04}" destId="{389ED403-D16F-444C-965A-DB529474E972}" srcOrd="0" destOrd="0" presId="urn:microsoft.com/office/officeart/2005/8/layout/vList2"/>
    <dgm:cxn modelId="{7C3D7CEE-962B-4D9C-9108-03F67D4B61F1}" type="presParOf" srcId="{82E30836-8C4E-4488-AE75-3C0A898CA494}" destId="{00B0AC52-F6B0-4BF6-9477-0983E7697F95}" srcOrd="0" destOrd="0" presId="urn:microsoft.com/office/officeart/2005/8/layout/vList2"/>
    <dgm:cxn modelId="{9594EFE6-465A-4C5D-BE5C-7DCC715782FB}" type="presParOf" srcId="{82E30836-8C4E-4488-AE75-3C0A898CA494}" destId="{F5D5ADE1-AE69-455F-B3D5-3C0399D8F924}" srcOrd="1" destOrd="0" presId="urn:microsoft.com/office/officeart/2005/8/layout/vList2"/>
    <dgm:cxn modelId="{9D7CCE69-86CE-455D-8C04-A3A8FF524E5D}" type="presParOf" srcId="{82E30836-8C4E-4488-AE75-3C0A898CA494}" destId="{A096991B-29A8-4436-8B82-11A8D088848C}" srcOrd="2" destOrd="0" presId="urn:microsoft.com/office/officeart/2005/8/layout/vList2"/>
    <dgm:cxn modelId="{A7AB7D24-A7AA-47F1-81E2-331342DF7A7D}" type="presParOf" srcId="{82E30836-8C4E-4488-AE75-3C0A898CA494}" destId="{35A272D4-8390-4F09-B165-F45C8BE71E85}" srcOrd="3" destOrd="0" presId="urn:microsoft.com/office/officeart/2005/8/layout/vList2"/>
    <dgm:cxn modelId="{B42419C5-EAF3-4045-96B7-E517FA90B796}" type="presParOf" srcId="{82E30836-8C4E-4488-AE75-3C0A898CA494}" destId="{4818E7A1-AC93-4862-B91A-2433D2373C79}" srcOrd="4" destOrd="0" presId="urn:microsoft.com/office/officeart/2005/8/layout/vList2"/>
    <dgm:cxn modelId="{BD497983-8C56-4719-BF56-C099E5C64053}" type="presParOf" srcId="{82E30836-8C4E-4488-AE75-3C0A898CA494}" destId="{FE39AE64-CCEF-476B-98EA-4F733FC35CB3}" srcOrd="5" destOrd="0" presId="urn:microsoft.com/office/officeart/2005/8/layout/vList2"/>
    <dgm:cxn modelId="{874CB771-77EE-4360-9F73-5575BE642CDA}" type="presParOf" srcId="{82E30836-8C4E-4488-AE75-3C0A898CA494}" destId="{389ED403-D16F-444C-965A-DB529474E972}" srcOrd="6" destOrd="0" presId="urn:microsoft.com/office/officeart/2005/8/layout/vList2"/>
    <dgm:cxn modelId="{4F472253-6AA2-42D8-8832-F8FB5463A5ED}" type="presParOf" srcId="{82E30836-8C4E-4488-AE75-3C0A898CA494}" destId="{809CE2E4-3EB4-4F95-B055-EBD2C19A7045}" srcOrd="7" destOrd="0" presId="urn:microsoft.com/office/officeart/2005/8/layout/vList2"/>
    <dgm:cxn modelId="{FD415712-9AA3-41E8-B55C-72393728121D}" type="presParOf" srcId="{82E30836-8C4E-4488-AE75-3C0A898CA494}" destId="{BE35C812-47CD-4270-971A-CA07E4B721F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CD1E23-F97D-4F46-9FC4-40655A50ABD2}"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9D4847C8-DB2E-4A14-B0A5-4E27AFEAA9B3}">
      <dgm:prSet/>
      <dgm:spPr/>
      <dgm:t>
        <a:bodyPr/>
        <a:lstStyle/>
        <a:p>
          <a:r>
            <a:rPr lang="en-US" b="0" i="0" dirty="0"/>
            <a:t>Each app (example LinkedIn) has a lot of information assigned, such as general information, security related data and governance standards. As you can see, there is a lot of useful information that an ordinary consumer might never have known.</a:t>
          </a:r>
          <a:endParaRPr lang="en-US" dirty="0"/>
        </a:p>
      </dgm:t>
    </dgm:pt>
    <dgm:pt modelId="{E8EA3BB1-53CC-4ABD-BE54-7CB45D04CA28}" type="parTrans" cxnId="{10092E0D-450D-4F4D-BF71-D88CEE6F95EE}">
      <dgm:prSet/>
      <dgm:spPr/>
      <dgm:t>
        <a:bodyPr/>
        <a:lstStyle/>
        <a:p>
          <a:endParaRPr lang="en-US"/>
        </a:p>
      </dgm:t>
    </dgm:pt>
    <dgm:pt modelId="{C8270A3E-4F05-461E-A584-64A72192A3A6}" type="sibTrans" cxnId="{10092E0D-450D-4F4D-BF71-D88CEE6F95EE}">
      <dgm:prSet/>
      <dgm:spPr/>
      <dgm:t>
        <a:bodyPr/>
        <a:lstStyle/>
        <a:p>
          <a:endParaRPr lang="en-US"/>
        </a:p>
      </dgm:t>
    </dgm:pt>
    <dgm:pt modelId="{0EBB7C6F-5E68-4C56-BF10-316CB6292998}" type="pres">
      <dgm:prSet presAssocID="{28CD1E23-F97D-4F46-9FC4-40655A50ABD2}" presName="linear" presStyleCnt="0">
        <dgm:presLayoutVars>
          <dgm:animLvl val="lvl"/>
          <dgm:resizeHandles val="exact"/>
        </dgm:presLayoutVars>
      </dgm:prSet>
      <dgm:spPr/>
    </dgm:pt>
    <dgm:pt modelId="{C0B8BAF1-B993-40E2-9602-BC403E480EC8}" type="pres">
      <dgm:prSet presAssocID="{9D4847C8-DB2E-4A14-B0A5-4E27AFEAA9B3}" presName="parentText" presStyleLbl="node1" presStyleIdx="0" presStyleCnt="1">
        <dgm:presLayoutVars>
          <dgm:chMax val="0"/>
          <dgm:bulletEnabled val="1"/>
        </dgm:presLayoutVars>
      </dgm:prSet>
      <dgm:spPr/>
    </dgm:pt>
  </dgm:ptLst>
  <dgm:cxnLst>
    <dgm:cxn modelId="{10092E0D-450D-4F4D-BF71-D88CEE6F95EE}" srcId="{28CD1E23-F97D-4F46-9FC4-40655A50ABD2}" destId="{9D4847C8-DB2E-4A14-B0A5-4E27AFEAA9B3}" srcOrd="0" destOrd="0" parTransId="{E8EA3BB1-53CC-4ABD-BE54-7CB45D04CA28}" sibTransId="{C8270A3E-4F05-461E-A584-64A72192A3A6}"/>
    <dgm:cxn modelId="{B46B24C1-E67E-4418-B387-F37DF0E2FFD7}" type="presOf" srcId="{9D4847C8-DB2E-4A14-B0A5-4E27AFEAA9B3}" destId="{C0B8BAF1-B993-40E2-9602-BC403E480EC8}" srcOrd="0" destOrd="0" presId="urn:microsoft.com/office/officeart/2005/8/layout/vList2"/>
    <dgm:cxn modelId="{DF0090EB-53B9-4213-A205-BD2EB6962FC4}" type="presOf" srcId="{28CD1E23-F97D-4F46-9FC4-40655A50ABD2}" destId="{0EBB7C6F-5E68-4C56-BF10-316CB6292998}" srcOrd="0" destOrd="0" presId="urn:microsoft.com/office/officeart/2005/8/layout/vList2"/>
    <dgm:cxn modelId="{13A72EB2-1D28-4E6E-A232-7936966746F4}" type="presParOf" srcId="{0EBB7C6F-5E68-4C56-BF10-316CB6292998}" destId="{C0B8BAF1-B993-40E2-9602-BC403E480EC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5FC33-50E9-4C49-A483-1B1896D544FD}">
      <dsp:nvSpPr>
        <dsp:cNvPr id="0" name=""/>
        <dsp:cNvSpPr/>
      </dsp:nvSpPr>
      <dsp:spPr>
        <a:xfrm>
          <a:off x="0" y="1645"/>
          <a:ext cx="7728267" cy="7012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ED84FA9-FA5B-4ED1-9D1E-B80160B77BB4}">
      <dsp:nvSpPr>
        <dsp:cNvPr id="0" name=""/>
        <dsp:cNvSpPr/>
      </dsp:nvSpPr>
      <dsp:spPr>
        <a:xfrm>
          <a:off x="212126" y="159426"/>
          <a:ext cx="385685" cy="3856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91B0064-3AC8-40ED-AA1E-7CB673B7C02F}">
      <dsp:nvSpPr>
        <dsp:cNvPr id="0" name=""/>
        <dsp:cNvSpPr/>
      </dsp:nvSpPr>
      <dsp:spPr>
        <a:xfrm>
          <a:off x="809938" y="164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844550">
            <a:lnSpc>
              <a:spcPct val="90000"/>
            </a:lnSpc>
            <a:spcBef>
              <a:spcPct val="0"/>
            </a:spcBef>
            <a:spcAft>
              <a:spcPct val="35000"/>
            </a:spcAft>
            <a:buNone/>
          </a:pPr>
          <a:r>
            <a:rPr lang="en-GB" sz="1900" kern="1200" dirty="0"/>
            <a:t>In professional life Lead Technical Architect, consultant, Microsoft Certified Trainer, developer, freelancer. </a:t>
          </a:r>
          <a:endParaRPr lang="en-US" sz="1900" kern="1200" dirty="0"/>
        </a:p>
      </dsp:txBody>
      <dsp:txXfrm>
        <a:off x="809938" y="1645"/>
        <a:ext cx="6918328" cy="701245"/>
      </dsp:txXfrm>
    </dsp:sp>
    <dsp:sp modelId="{110A8B55-4B01-4F48-B3C7-0B0585D56456}">
      <dsp:nvSpPr>
        <dsp:cNvPr id="0" name=""/>
        <dsp:cNvSpPr/>
      </dsp:nvSpPr>
      <dsp:spPr>
        <a:xfrm>
          <a:off x="0" y="878203"/>
          <a:ext cx="7728267" cy="70124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8BF4FA-2AE4-4A1B-A0A0-65E55324CEB3}">
      <dsp:nvSpPr>
        <dsp:cNvPr id="0" name=""/>
        <dsp:cNvSpPr/>
      </dsp:nvSpPr>
      <dsp:spPr>
        <a:xfrm>
          <a:off x="212126" y="1035983"/>
          <a:ext cx="385685" cy="3856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0E5C676-A664-4BAF-9A08-02801D9D05F9}">
      <dsp:nvSpPr>
        <dsp:cNvPr id="0" name=""/>
        <dsp:cNvSpPr/>
      </dsp:nvSpPr>
      <dsp:spPr>
        <a:xfrm>
          <a:off x="809938" y="878203"/>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844550">
            <a:lnSpc>
              <a:spcPct val="90000"/>
            </a:lnSpc>
            <a:spcBef>
              <a:spcPct val="0"/>
            </a:spcBef>
            <a:spcAft>
              <a:spcPct val="35000"/>
            </a:spcAft>
            <a:buNone/>
          </a:pPr>
          <a:r>
            <a:rPr lang="en-GB" sz="1900" kern="1200" dirty="0"/>
            <a:t>From the beginning of career associated with Microsoft technologies.</a:t>
          </a:r>
          <a:endParaRPr lang="en-US" sz="1900" kern="1200" dirty="0"/>
        </a:p>
      </dsp:txBody>
      <dsp:txXfrm>
        <a:off x="809938" y="878203"/>
        <a:ext cx="6918328" cy="701245"/>
      </dsp:txXfrm>
    </dsp:sp>
    <dsp:sp modelId="{DC3266E1-BCE2-4C23-88C5-DD608A5631D0}">
      <dsp:nvSpPr>
        <dsp:cNvPr id="0" name=""/>
        <dsp:cNvSpPr/>
      </dsp:nvSpPr>
      <dsp:spPr>
        <a:xfrm>
          <a:off x="0" y="1754760"/>
          <a:ext cx="7728267" cy="70124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A06E4D0-CF31-4396-8187-04EF2924B12E}">
      <dsp:nvSpPr>
        <dsp:cNvPr id="0" name=""/>
        <dsp:cNvSpPr/>
      </dsp:nvSpPr>
      <dsp:spPr>
        <a:xfrm>
          <a:off x="212126" y="1912540"/>
          <a:ext cx="385685" cy="3856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BFBFB20-ED69-48C7-ADC7-E3144B065E25}">
      <dsp:nvSpPr>
        <dsp:cNvPr id="0" name=""/>
        <dsp:cNvSpPr/>
      </dsp:nvSpPr>
      <dsp:spPr>
        <a:xfrm>
          <a:off x="809938" y="1754760"/>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844550">
            <a:lnSpc>
              <a:spcPct val="90000"/>
            </a:lnSpc>
            <a:spcBef>
              <a:spcPct val="0"/>
            </a:spcBef>
            <a:spcAft>
              <a:spcPct val="35000"/>
            </a:spcAft>
            <a:buNone/>
          </a:pPr>
          <a:r>
            <a:rPr lang="en-GB" sz="1900" kern="1200" dirty="0"/>
            <a:t>Private life in numbers: 1 husband, 1 daughter, </a:t>
          </a:r>
          <a:r>
            <a:rPr lang="pl-PL" sz="1900" kern="1200" dirty="0"/>
            <a:t>2</a:t>
          </a:r>
          <a:r>
            <a:rPr lang="en-GB" sz="1900" kern="1200" dirty="0"/>
            <a:t> cat</a:t>
          </a:r>
          <a:r>
            <a:rPr lang="pl-PL" sz="1900" kern="1200"/>
            <a:t>s</a:t>
          </a:r>
          <a:r>
            <a:rPr lang="en-GB" sz="1900" kern="1200"/>
            <a:t> </a:t>
          </a:r>
          <a:r>
            <a:rPr lang="en-GB" sz="1900" kern="1200" dirty="0"/>
            <a:t>and 2 dogs. My hobbies are detective stories and photography.</a:t>
          </a:r>
          <a:endParaRPr lang="en-US" sz="1900" kern="1200" dirty="0"/>
        </a:p>
      </dsp:txBody>
      <dsp:txXfrm>
        <a:off x="809938" y="1754760"/>
        <a:ext cx="6918328" cy="701245"/>
      </dsp:txXfrm>
    </dsp:sp>
    <dsp:sp modelId="{7EEB6965-9357-45CE-9CCB-ADFB863520CD}">
      <dsp:nvSpPr>
        <dsp:cNvPr id="0" name=""/>
        <dsp:cNvSpPr/>
      </dsp:nvSpPr>
      <dsp:spPr>
        <a:xfrm>
          <a:off x="0" y="2631317"/>
          <a:ext cx="7728267" cy="70124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5B617A8-26B7-4FBE-8758-2C5A90CC6155}">
      <dsp:nvSpPr>
        <dsp:cNvPr id="0" name=""/>
        <dsp:cNvSpPr/>
      </dsp:nvSpPr>
      <dsp:spPr>
        <a:xfrm>
          <a:off x="212126" y="2789098"/>
          <a:ext cx="385685" cy="3856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3DB59EF-EE88-4650-8611-AD55EF5D3033}">
      <dsp:nvSpPr>
        <dsp:cNvPr id="0" name=""/>
        <dsp:cNvSpPr/>
      </dsp:nvSpPr>
      <dsp:spPr>
        <a:xfrm>
          <a:off x="809938" y="2631317"/>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844550">
            <a:lnSpc>
              <a:spcPct val="90000"/>
            </a:lnSpc>
            <a:spcBef>
              <a:spcPct val="0"/>
            </a:spcBef>
            <a:spcAft>
              <a:spcPct val="35000"/>
            </a:spcAft>
            <a:buNone/>
          </a:pPr>
          <a:r>
            <a:rPr lang="en-GB" sz="1900" kern="1200" dirty="0"/>
            <a:t>Email: </a:t>
          </a:r>
          <a:r>
            <a:rPr lang="en-GB" sz="1900" kern="1200" dirty="0">
              <a:solidFill>
                <a:schemeClr val="bg2">
                  <a:lumMod val="50000"/>
                </a:schemeClr>
              </a:solidFill>
              <a:hlinkClick xmlns:r="http://schemas.openxmlformats.org/officeDocument/2006/relationships" r:id="rId9">
                <a:extLst>
                  <a:ext uri="{A12FA001-AC4F-418D-AE19-62706E023703}">
                    <ahyp:hlinkClr xmlns:ahyp="http://schemas.microsoft.com/office/drawing/2018/hyperlinkcolor" val="tx"/>
                  </a:ext>
                </a:extLst>
              </a:hlinkClick>
            </a:rPr>
            <a:t>info@zalnet.pl</a:t>
          </a:r>
          <a:r>
            <a:rPr lang="en-GB" sz="1900" kern="1200" dirty="0">
              <a:solidFill>
                <a:schemeClr val="bg2">
                  <a:lumMod val="50000"/>
                </a:schemeClr>
              </a:solidFill>
            </a:rPr>
            <a:t>  </a:t>
          </a:r>
          <a:endParaRPr lang="en-US" sz="1900" kern="1200" dirty="0">
            <a:solidFill>
              <a:schemeClr val="bg2">
                <a:lumMod val="50000"/>
              </a:schemeClr>
            </a:solidFill>
          </a:endParaRPr>
        </a:p>
      </dsp:txBody>
      <dsp:txXfrm>
        <a:off x="809938" y="2631317"/>
        <a:ext cx="6918328" cy="701245"/>
      </dsp:txXfrm>
    </dsp:sp>
    <dsp:sp modelId="{0E397DA3-9D26-4392-BF1C-495E6E4E1ECF}">
      <dsp:nvSpPr>
        <dsp:cNvPr id="0" name=""/>
        <dsp:cNvSpPr/>
      </dsp:nvSpPr>
      <dsp:spPr>
        <a:xfrm>
          <a:off x="0" y="3507875"/>
          <a:ext cx="7728267" cy="701245"/>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34B8F55-8C1B-429A-8DA2-0C3EF6C42BC9}">
      <dsp:nvSpPr>
        <dsp:cNvPr id="0" name=""/>
        <dsp:cNvSpPr/>
      </dsp:nvSpPr>
      <dsp:spPr>
        <a:xfrm>
          <a:off x="212126" y="3665655"/>
          <a:ext cx="385685" cy="385685"/>
        </a:xfrm>
        <a:prstGeom prst="rect">
          <a:avLst/>
        </a:prstGeom>
        <a:blipFill rotWithShape="1">
          <a:blip xmlns:r="http://schemas.openxmlformats.org/officeDocument/2006/relationships" r:embed="rId10"/>
          <a:srcRect/>
          <a:stretch>
            <a:fillRect t="-4000" b="-4000"/>
          </a:stretch>
        </a:blipFill>
        <a:ln>
          <a:noFill/>
        </a:ln>
        <a:effectLst/>
      </dsp:spPr>
      <dsp:style>
        <a:lnRef idx="0">
          <a:scrgbClr r="0" g="0" b="0"/>
        </a:lnRef>
        <a:fillRef idx="3">
          <a:scrgbClr r="0" g="0" b="0"/>
        </a:fillRef>
        <a:effectRef idx="2">
          <a:scrgbClr r="0" g="0" b="0"/>
        </a:effectRef>
        <a:fontRef idx="minor">
          <a:schemeClr val="lt1"/>
        </a:fontRef>
      </dsp:style>
    </dsp:sp>
    <dsp:sp modelId="{B56DAAD7-7E7E-4787-82F8-159E6398A76B}">
      <dsp:nvSpPr>
        <dsp:cNvPr id="0" name=""/>
        <dsp:cNvSpPr/>
      </dsp:nvSpPr>
      <dsp:spPr>
        <a:xfrm>
          <a:off x="809938" y="3507875"/>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2">
                  <a:lumMod val="50000"/>
                </a:schemeClr>
              </a:solidFill>
            </a:rPr>
            <a:t>https://www.linkedin.com/in/beatazalewa/</a:t>
          </a:r>
        </a:p>
      </dsp:txBody>
      <dsp:txXfrm>
        <a:off x="809938" y="3507875"/>
        <a:ext cx="6918328" cy="701245"/>
      </dsp:txXfrm>
    </dsp:sp>
    <dsp:sp modelId="{294D6C24-9A6A-4D04-B1D5-BB59A332F5BB}">
      <dsp:nvSpPr>
        <dsp:cNvPr id="0" name=""/>
        <dsp:cNvSpPr/>
      </dsp:nvSpPr>
      <dsp:spPr>
        <a:xfrm>
          <a:off x="0" y="4386078"/>
          <a:ext cx="7728267" cy="70124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CB309C0-C430-45E9-A1B0-685A1DF6ADA0}">
      <dsp:nvSpPr>
        <dsp:cNvPr id="0" name=""/>
        <dsp:cNvSpPr/>
      </dsp:nvSpPr>
      <dsp:spPr>
        <a:xfrm>
          <a:off x="221090" y="4524282"/>
          <a:ext cx="385685" cy="385685"/>
        </a:xfrm>
        <a:prstGeom prst="rect">
          <a:avLst/>
        </a:prstGeom>
        <a:blipFill rotWithShape="1">
          <a:blip xmlns:r="http://schemas.openxmlformats.org/officeDocument/2006/relationships" r:embed="rId11"/>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92DE3F5-BB6C-4B7A-87BA-78CB5DD0401A}">
      <dsp:nvSpPr>
        <dsp:cNvPr id="0" name=""/>
        <dsp:cNvSpPr/>
      </dsp:nvSpPr>
      <dsp:spPr>
        <a:xfrm>
          <a:off x="809938" y="4384432"/>
          <a:ext cx="6918328" cy="701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5" tIns="74215" rIns="74215" bIns="74215" numCol="1" spcCol="1270" anchor="ctr" anchorCtr="0">
          <a:noAutofit/>
        </a:bodyPr>
        <a:lstStyle/>
        <a:p>
          <a:pPr marL="0" lvl="0" indent="0" algn="l" defTabSz="844550">
            <a:lnSpc>
              <a:spcPct val="90000"/>
            </a:lnSpc>
            <a:spcBef>
              <a:spcPct val="0"/>
            </a:spcBef>
            <a:spcAft>
              <a:spcPct val="35000"/>
            </a:spcAft>
            <a:buNone/>
          </a:pPr>
          <a:r>
            <a:rPr lang="pl-PL" sz="1900" kern="1200" dirty="0"/>
            <a:t>WWW: </a:t>
          </a:r>
          <a:r>
            <a:rPr lang="pl-PL" sz="1900" kern="1200" dirty="0">
              <a:solidFill>
                <a:schemeClr val="bg2">
                  <a:lumMod val="50000"/>
                </a:schemeClr>
              </a:solidFill>
            </a:rPr>
            <a:t>https://b</a:t>
          </a:r>
          <a:r>
            <a:rPr lang="en-US" sz="1900" kern="1200" dirty="0">
              <a:solidFill>
                <a:schemeClr val="bg2">
                  <a:lumMod val="50000"/>
                </a:schemeClr>
              </a:solidFill>
            </a:rPr>
            <a:t>eatazalewa</a:t>
          </a:r>
          <a:r>
            <a:rPr lang="en-US" sz="1900" kern="1200">
              <a:solidFill>
                <a:schemeClr val="bg2">
                  <a:lumMod val="50000"/>
                </a:schemeClr>
              </a:solidFill>
            </a:rPr>
            <a:t>.com/</a:t>
          </a:r>
          <a:endParaRPr lang="en-US" sz="1900" kern="1200" dirty="0">
            <a:solidFill>
              <a:schemeClr val="bg2">
                <a:lumMod val="50000"/>
              </a:schemeClr>
            </a:solidFill>
          </a:endParaRPr>
        </a:p>
      </dsp:txBody>
      <dsp:txXfrm>
        <a:off x="809938" y="4384432"/>
        <a:ext cx="6918328" cy="7012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03613-321D-41BC-81FA-166B3B4D260E}">
      <dsp:nvSpPr>
        <dsp:cNvPr id="0" name=""/>
        <dsp:cNvSpPr/>
      </dsp:nvSpPr>
      <dsp:spPr>
        <a:xfrm>
          <a:off x="0" y="11282"/>
          <a:ext cx="8107680" cy="140911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What is </a:t>
          </a:r>
          <a:r>
            <a:rPr lang="pl-PL" sz="2000" b="1" i="0" kern="1200" dirty="0"/>
            <a:t>Microsoft Copilot for Security</a:t>
          </a:r>
          <a:r>
            <a:rPr lang="en-US" sz="2000" b="0" i="0" kern="1200" dirty="0"/>
            <a:t>? </a:t>
          </a:r>
          <a:endParaRPr lang="en-US" sz="2000" kern="1200" dirty="0"/>
        </a:p>
      </dsp:txBody>
      <dsp:txXfrm>
        <a:off x="68787" y="80069"/>
        <a:ext cx="7970106" cy="1271544"/>
      </dsp:txXfrm>
    </dsp:sp>
    <dsp:sp modelId="{A0AB2188-B87F-46D3-9409-92933AF836EA}">
      <dsp:nvSpPr>
        <dsp:cNvPr id="0" name=""/>
        <dsp:cNvSpPr/>
      </dsp:nvSpPr>
      <dsp:spPr>
        <a:xfrm>
          <a:off x="0" y="1478001"/>
          <a:ext cx="8107680" cy="140911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0" i="0" kern="1200" dirty="0"/>
            <a:t>Microsoft Copilot for Security (Copilot for Security) is a generative AI-powered security solution that helps increase the efficiency and capabilities of defenders to improve security outcomes at machine speed and scale.</a:t>
          </a:r>
          <a:endParaRPr lang="en-US" sz="2000" kern="1200" dirty="0"/>
        </a:p>
      </dsp:txBody>
      <dsp:txXfrm>
        <a:off x="68787" y="1546788"/>
        <a:ext cx="7970106" cy="1271544"/>
      </dsp:txXfrm>
    </dsp:sp>
    <dsp:sp modelId="{9723F609-4757-47EE-B719-56F325612FAC}">
      <dsp:nvSpPr>
        <dsp:cNvPr id="0" name=""/>
        <dsp:cNvSpPr/>
      </dsp:nvSpPr>
      <dsp:spPr>
        <a:xfrm>
          <a:off x="0" y="2944720"/>
          <a:ext cx="8107680" cy="140911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0" i="0" kern="1200" dirty="0"/>
            <a:t>Copilot for Security provides a natural language, assistive copilot experience.</a:t>
          </a:r>
          <a:endParaRPr lang="en-US" sz="2000" kern="1200" dirty="0"/>
        </a:p>
      </dsp:txBody>
      <dsp:txXfrm>
        <a:off x="68787" y="3013507"/>
        <a:ext cx="7970106" cy="1271544"/>
      </dsp:txXfrm>
    </dsp:sp>
    <dsp:sp modelId="{BCB9EFC2-C302-4BD0-8FF0-87CB3E45A8C7}">
      <dsp:nvSpPr>
        <dsp:cNvPr id="0" name=""/>
        <dsp:cNvSpPr/>
      </dsp:nvSpPr>
      <dsp:spPr>
        <a:xfrm>
          <a:off x="0" y="4411438"/>
          <a:ext cx="8107680" cy="140911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0" i="0" kern="1200" dirty="0"/>
            <a:t>Copilot for Security helps support security professionals in end-to-end scenarios such as incident response, threat hunting, intelligence gathering, and posture management.</a:t>
          </a:r>
          <a:endParaRPr lang="en-US" sz="2000" kern="1200" dirty="0"/>
        </a:p>
      </dsp:txBody>
      <dsp:txXfrm>
        <a:off x="68787" y="4480225"/>
        <a:ext cx="7970106" cy="1271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B9291-4F5B-4AC1-9267-E88611401DC5}">
      <dsp:nvSpPr>
        <dsp:cNvPr id="0" name=""/>
        <dsp:cNvSpPr/>
      </dsp:nvSpPr>
      <dsp:spPr>
        <a:xfrm>
          <a:off x="0" y="167122"/>
          <a:ext cx="7728267" cy="23376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The solution leverages the full power of </a:t>
          </a:r>
          <a:r>
            <a:rPr lang="en-GB" sz="2700" b="1" kern="1200" dirty="0"/>
            <a:t>OpenAI</a:t>
          </a:r>
          <a:r>
            <a:rPr lang="en-GB" sz="2700" kern="1200" dirty="0"/>
            <a:t> architecture to generate a response to a user prompt by using security-specific plugins, including organization-specific information, authoritative sources, and global threat intelligence</a:t>
          </a:r>
          <a:r>
            <a:rPr lang="en-US" sz="2700" kern="1200" dirty="0"/>
            <a:t>. </a:t>
          </a:r>
        </a:p>
      </dsp:txBody>
      <dsp:txXfrm>
        <a:off x="114115" y="281237"/>
        <a:ext cx="7500037" cy="2109430"/>
      </dsp:txXfrm>
    </dsp:sp>
    <dsp:sp modelId="{6A8B3BDB-984C-48A6-BA79-B76C1D6E2678}">
      <dsp:nvSpPr>
        <dsp:cNvPr id="0" name=""/>
        <dsp:cNvSpPr/>
      </dsp:nvSpPr>
      <dsp:spPr>
        <a:xfrm>
          <a:off x="0" y="2582542"/>
          <a:ext cx="7728267" cy="233766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By using plugins as data point sources, security professionals have wider visibility into threats and gain more context and have the opportunity to extend the solution's functionalities.</a:t>
          </a:r>
          <a:endParaRPr lang="en-US" sz="2700" kern="1200" dirty="0"/>
        </a:p>
      </dsp:txBody>
      <dsp:txXfrm>
        <a:off x="114115" y="2696657"/>
        <a:ext cx="7500037" cy="2109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03613-321D-41BC-81FA-166B3B4D260E}">
      <dsp:nvSpPr>
        <dsp:cNvPr id="0" name=""/>
        <dsp:cNvSpPr/>
      </dsp:nvSpPr>
      <dsp:spPr>
        <a:xfrm>
          <a:off x="0" y="27763"/>
          <a:ext cx="8107680" cy="14116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i="0" kern="1200" dirty="0"/>
            <a:t>Incident summarization</a:t>
          </a:r>
        </a:p>
        <a:p>
          <a:pPr marL="0" lvl="0" indent="0" algn="l" defTabSz="666750">
            <a:lnSpc>
              <a:spcPct val="90000"/>
            </a:lnSpc>
            <a:spcBef>
              <a:spcPct val="0"/>
            </a:spcBef>
            <a:spcAft>
              <a:spcPct val="35000"/>
            </a:spcAft>
            <a:buNone/>
          </a:pPr>
          <a:r>
            <a:rPr lang="en-GB" sz="1500" b="0" i="0" kern="1200" dirty="0"/>
            <a:t>Gain context for incidents and improve communication across your organization by leveraging generative AI to swiftly </a:t>
          </a:r>
          <a:r>
            <a:rPr lang="en-GB" sz="1500" b="0" i="0" kern="1200" dirty="0" err="1"/>
            <a:t>distill</a:t>
          </a:r>
          <a:r>
            <a:rPr lang="en-GB" sz="1500" b="0" i="0" kern="1200" dirty="0"/>
            <a:t> complex security alerts into concise, actionable summaries, which then enable quicker response times and streamlined decision-making.</a:t>
          </a:r>
          <a:endParaRPr lang="en-US" sz="1500" kern="1200" dirty="0"/>
        </a:p>
      </dsp:txBody>
      <dsp:txXfrm>
        <a:off x="68912" y="96675"/>
        <a:ext cx="7969856" cy="1273854"/>
      </dsp:txXfrm>
    </dsp:sp>
    <dsp:sp modelId="{A0AB2188-B87F-46D3-9409-92933AF836EA}">
      <dsp:nvSpPr>
        <dsp:cNvPr id="0" name=""/>
        <dsp:cNvSpPr/>
      </dsp:nvSpPr>
      <dsp:spPr>
        <a:xfrm>
          <a:off x="0" y="1482641"/>
          <a:ext cx="8107680" cy="14116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i="0" kern="1200" dirty="0"/>
            <a:t>Impact analysis</a:t>
          </a:r>
        </a:p>
        <a:p>
          <a:pPr marL="0" lvl="0" indent="0" algn="l" defTabSz="666750">
            <a:lnSpc>
              <a:spcPct val="90000"/>
            </a:lnSpc>
            <a:spcBef>
              <a:spcPct val="0"/>
            </a:spcBef>
            <a:spcAft>
              <a:spcPct val="35000"/>
            </a:spcAft>
            <a:buNone/>
          </a:pPr>
          <a:r>
            <a:rPr lang="en-GB" sz="1500" b="0" i="0" kern="1200" dirty="0"/>
            <a:t>Utilize AI-driven analytics to assess the potential impact of security incidents, offering insights into affected systems and data to prioritize response efforts effectively.</a:t>
          </a:r>
          <a:endParaRPr lang="en-US" sz="1500" kern="1200" dirty="0"/>
        </a:p>
      </dsp:txBody>
      <dsp:txXfrm>
        <a:off x="68912" y="1551553"/>
        <a:ext cx="7969856" cy="1273854"/>
      </dsp:txXfrm>
    </dsp:sp>
    <dsp:sp modelId="{9723F609-4757-47EE-B719-56F325612FAC}">
      <dsp:nvSpPr>
        <dsp:cNvPr id="0" name=""/>
        <dsp:cNvSpPr/>
      </dsp:nvSpPr>
      <dsp:spPr>
        <a:xfrm>
          <a:off x="0" y="2937520"/>
          <a:ext cx="8107680" cy="14116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i="0" kern="1200" dirty="0"/>
            <a:t>Reverse engineering of scripts</a:t>
          </a:r>
        </a:p>
        <a:p>
          <a:pPr marL="0" lvl="0" indent="0" algn="l" defTabSz="666750">
            <a:lnSpc>
              <a:spcPct val="90000"/>
            </a:lnSpc>
            <a:spcBef>
              <a:spcPct val="0"/>
            </a:spcBef>
            <a:spcAft>
              <a:spcPct val="35000"/>
            </a:spcAft>
            <a:buNone/>
          </a:pPr>
          <a:r>
            <a:rPr lang="en-GB" sz="1500" b="0" i="0" kern="1200" dirty="0"/>
            <a:t>Eliminate the need to manually reverse engineer malware and enable every analyst to understand the actions executed by attackers. </a:t>
          </a:r>
          <a:r>
            <a:rPr lang="en-GB" sz="1500" b="0" i="0" kern="1200" dirty="0" err="1"/>
            <a:t>Analyze</a:t>
          </a:r>
          <a:r>
            <a:rPr lang="en-GB" sz="1500" b="0" i="0" kern="1200" dirty="0"/>
            <a:t> complex command line scripts and translate them into natural language with clear explanations of actions. Efficiently extract and link indicators found in the script to their respective entities in your environment.</a:t>
          </a:r>
          <a:endParaRPr lang="en-US" sz="1500" kern="1200" dirty="0"/>
        </a:p>
      </dsp:txBody>
      <dsp:txXfrm>
        <a:off x="68912" y="3006432"/>
        <a:ext cx="7969856" cy="1273854"/>
      </dsp:txXfrm>
    </dsp:sp>
    <dsp:sp modelId="{BCB9EFC2-C302-4BD0-8FF0-87CB3E45A8C7}">
      <dsp:nvSpPr>
        <dsp:cNvPr id="0" name=""/>
        <dsp:cNvSpPr/>
      </dsp:nvSpPr>
      <dsp:spPr>
        <a:xfrm>
          <a:off x="0" y="4392398"/>
          <a:ext cx="8107680" cy="141167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b="1" i="0" kern="1200" dirty="0"/>
            <a:t>Guided response</a:t>
          </a:r>
        </a:p>
        <a:p>
          <a:pPr marL="0" lvl="0" indent="0" algn="l" defTabSz="666750">
            <a:lnSpc>
              <a:spcPct val="90000"/>
            </a:lnSpc>
            <a:spcBef>
              <a:spcPct val="0"/>
            </a:spcBef>
            <a:spcAft>
              <a:spcPct val="35000"/>
            </a:spcAft>
            <a:buNone/>
          </a:pPr>
          <a:r>
            <a:rPr lang="en-GB" sz="1500" b="0" i="0" kern="1200" dirty="0"/>
            <a:t>Receive actionable step-by-step guidance for incident response, including directions for triage, investigation, containment, and remediation. Relevant deep links to recommended actions allow for quicker response.</a:t>
          </a:r>
          <a:endParaRPr lang="en-US" sz="1500" kern="1200" dirty="0"/>
        </a:p>
      </dsp:txBody>
      <dsp:txXfrm>
        <a:off x="68912" y="4461310"/>
        <a:ext cx="7969856" cy="12738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9EFC2-C302-4BD0-8FF0-87CB3E45A8C7}">
      <dsp:nvSpPr>
        <dsp:cNvPr id="0" name=""/>
        <dsp:cNvSpPr/>
      </dsp:nvSpPr>
      <dsp:spPr>
        <a:xfrm>
          <a:off x="0" y="330220"/>
          <a:ext cx="8107680" cy="5171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0" i="0" kern="1200" dirty="0"/>
            <a:t>Copilot for Security integrates with products such as</a:t>
          </a:r>
          <a:r>
            <a:rPr lang="pl-PL" sz="3600" b="0" i="0" kern="1200" dirty="0"/>
            <a:t>:</a:t>
          </a:r>
        </a:p>
        <a:p>
          <a:pPr marL="0" lvl="0" indent="0" algn="l" defTabSz="1600200">
            <a:lnSpc>
              <a:spcPct val="90000"/>
            </a:lnSpc>
            <a:spcBef>
              <a:spcPct val="0"/>
            </a:spcBef>
            <a:spcAft>
              <a:spcPct val="35000"/>
            </a:spcAft>
            <a:buNone/>
          </a:pPr>
          <a:r>
            <a:rPr lang="en-GB" sz="3600" b="0" i="0" kern="1200" dirty="0"/>
            <a:t>Microsoft Defender XDR</a:t>
          </a:r>
          <a:endParaRPr lang="pl-PL" sz="3600" b="0" i="0" kern="1200" dirty="0"/>
        </a:p>
        <a:p>
          <a:pPr marL="0" lvl="0" indent="0" algn="l" defTabSz="1600200">
            <a:lnSpc>
              <a:spcPct val="90000"/>
            </a:lnSpc>
            <a:spcBef>
              <a:spcPct val="0"/>
            </a:spcBef>
            <a:spcAft>
              <a:spcPct val="35000"/>
            </a:spcAft>
            <a:buNone/>
          </a:pPr>
          <a:r>
            <a:rPr lang="en-GB" sz="3600" b="0" i="0" kern="1200" dirty="0"/>
            <a:t>Microsoft Sentinel</a:t>
          </a:r>
          <a:endParaRPr lang="pl-PL" sz="3600" b="0" i="0" kern="1200" dirty="0"/>
        </a:p>
        <a:p>
          <a:pPr marL="0" lvl="0" indent="0" algn="l" defTabSz="1600200">
            <a:lnSpc>
              <a:spcPct val="90000"/>
            </a:lnSpc>
            <a:spcBef>
              <a:spcPct val="0"/>
            </a:spcBef>
            <a:spcAft>
              <a:spcPct val="35000"/>
            </a:spcAft>
            <a:buNone/>
          </a:pPr>
          <a:r>
            <a:rPr lang="en-GB" sz="3600" b="0" i="0" kern="1200" dirty="0"/>
            <a:t>Microsoft Intune</a:t>
          </a:r>
          <a:endParaRPr lang="pl-PL" sz="3600" b="0" i="0" kern="1200" dirty="0"/>
        </a:p>
        <a:p>
          <a:pPr marL="0" lvl="0" indent="0" algn="l" defTabSz="1600200">
            <a:lnSpc>
              <a:spcPct val="90000"/>
            </a:lnSpc>
            <a:spcBef>
              <a:spcPct val="0"/>
            </a:spcBef>
            <a:spcAft>
              <a:spcPct val="35000"/>
            </a:spcAft>
            <a:buNone/>
          </a:pPr>
          <a:r>
            <a:rPr lang="en-GB" sz="3600" b="0" i="0" kern="1200" dirty="0"/>
            <a:t>and other third-party services such as ServiceNow. </a:t>
          </a:r>
          <a:endParaRPr lang="en-US" sz="3600" kern="1200" dirty="0"/>
        </a:p>
      </dsp:txBody>
      <dsp:txXfrm>
        <a:off x="252447" y="582667"/>
        <a:ext cx="7602786" cy="46665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8D7BC-1EE3-4643-80EE-0C9BB21D2664}">
      <dsp:nvSpPr>
        <dsp:cNvPr id="0" name=""/>
        <dsp:cNvSpPr/>
      </dsp:nvSpPr>
      <dsp:spPr>
        <a:xfrm>
          <a:off x="0" y="85276"/>
          <a:ext cx="5992609" cy="1356029"/>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Microsoft Copilot for Security capabilities can be accessed through an immersive standalone experience and through intuitive embedded experiences available in other Microsoft security products. </a:t>
          </a:r>
          <a:endParaRPr lang="en-US" sz="1900" kern="1200" dirty="0"/>
        </a:p>
      </dsp:txBody>
      <dsp:txXfrm>
        <a:off x="66196" y="151472"/>
        <a:ext cx="5860217" cy="12236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388D7-0804-42E3-AEC3-D543C340B2E6}">
      <dsp:nvSpPr>
        <dsp:cNvPr id="0" name=""/>
        <dsp:cNvSpPr/>
      </dsp:nvSpPr>
      <dsp:spPr>
        <a:xfrm>
          <a:off x="0" y="85276"/>
          <a:ext cx="5992609" cy="1356029"/>
        </a:xfrm>
        <a:prstGeom prst="roundRect">
          <a:avLst/>
        </a:prstGeom>
        <a:solidFill>
          <a:schemeClr val="accent5">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Microsoft Copilot for Security capabilities can be accessed through an immersive standalone experience and through intuitive embedded experiences available in other Microsoft security products. </a:t>
          </a:r>
          <a:endParaRPr lang="en-US" sz="1900" kern="1200" dirty="0"/>
        </a:p>
      </dsp:txBody>
      <dsp:txXfrm>
        <a:off x="66196" y="151472"/>
        <a:ext cx="5860217" cy="12236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0AC52-F6B0-4BF6-9477-0983E7697F95}">
      <dsp:nvSpPr>
        <dsp:cNvPr id="0" name=""/>
        <dsp:cNvSpPr/>
      </dsp:nvSpPr>
      <dsp:spPr>
        <a:xfrm>
          <a:off x="0" y="46206"/>
          <a:ext cx="7728267" cy="91143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pl-PL" sz="3800" kern="1200" dirty="0"/>
            <a:t>Be clear and precise</a:t>
          </a:r>
          <a:r>
            <a:rPr lang="en-US" sz="3800" kern="1200" dirty="0"/>
            <a:t>. </a:t>
          </a:r>
        </a:p>
      </dsp:txBody>
      <dsp:txXfrm>
        <a:off x="44492" y="90698"/>
        <a:ext cx="7639283" cy="822446"/>
      </dsp:txXfrm>
    </dsp:sp>
    <dsp:sp modelId="{A096991B-29A8-4436-8B82-11A8D088848C}">
      <dsp:nvSpPr>
        <dsp:cNvPr id="0" name=""/>
        <dsp:cNvSpPr/>
      </dsp:nvSpPr>
      <dsp:spPr>
        <a:xfrm>
          <a:off x="0" y="1067077"/>
          <a:ext cx="7728267" cy="911430"/>
        </a:xfrm>
        <a:prstGeom prst="roundRect">
          <a:avLst/>
        </a:prstGeom>
        <a:solidFill>
          <a:schemeClr val="accent2">
            <a:hueOff val="28360"/>
            <a:satOff val="3260"/>
            <a:lumOff val="-259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pl-PL" sz="3800" kern="1200" dirty="0"/>
            <a:t>Give  a lot of context</a:t>
          </a:r>
          <a:r>
            <a:rPr lang="en-US" sz="3800" kern="1200" dirty="0"/>
            <a:t>. </a:t>
          </a:r>
        </a:p>
      </dsp:txBody>
      <dsp:txXfrm>
        <a:off x="44492" y="1111569"/>
        <a:ext cx="7639283" cy="822446"/>
      </dsp:txXfrm>
    </dsp:sp>
    <dsp:sp modelId="{4818E7A1-AC93-4862-B91A-2433D2373C79}">
      <dsp:nvSpPr>
        <dsp:cNvPr id="0" name=""/>
        <dsp:cNvSpPr/>
      </dsp:nvSpPr>
      <dsp:spPr>
        <a:xfrm>
          <a:off x="0" y="2087947"/>
          <a:ext cx="7728267" cy="911430"/>
        </a:xfrm>
        <a:prstGeom prst="roundRect">
          <a:avLst/>
        </a:prstGeom>
        <a:solidFill>
          <a:schemeClr val="accent2">
            <a:hueOff val="56720"/>
            <a:satOff val="6519"/>
            <a:lumOff val="-5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pl-PL" sz="3800" kern="1200" dirty="0"/>
            <a:t>Tell if the format you need</a:t>
          </a:r>
          <a:r>
            <a:rPr lang="en-US" sz="3800" kern="1200" dirty="0"/>
            <a:t>.</a:t>
          </a:r>
        </a:p>
      </dsp:txBody>
      <dsp:txXfrm>
        <a:off x="44492" y="2132439"/>
        <a:ext cx="7639283" cy="822446"/>
      </dsp:txXfrm>
    </dsp:sp>
    <dsp:sp modelId="{389ED403-D16F-444C-965A-DB529474E972}">
      <dsp:nvSpPr>
        <dsp:cNvPr id="0" name=""/>
        <dsp:cNvSpPr/>
      </dsp:nvSpPr>
      <dsp:spPr>
        <a:xfrm>
          <a:off x="0" y="3108817"/>
          <a:ext cx="7728267" cy="911430"/>
        </a:xfrm>
        <a:prstGeom prst="roundRect">
          <a:avLst/>
        </a:prstGeom>
        <a:solidFill>
          <a:schemeClr val="accent2">
            <a:hueOff val="85079"/>
            <a:satOff val="9779"/>
            <a:lumOff val="-779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pl-PL" sz="3800" kern="1200" dirty="0"/>
            <a:t>Give  it sources to relevant info</a:t>
          </a:r>
          <a:r>
            <a:rPr lang="en-US" sz="3800" kern="1200" dirty="0"/>
            <a:t>. </a:t>
          </a:r>
        </a:p>
      </dsp:txBody>
      <dsp:txXfrm>
        <a:off x="44492" y="3153309"/>
        <a:ext cx="7639283" cy="822446"/>
      </dsp:txXfrm>
    </dsp:sp>
    <dsp:sp modelId="{BE35C812-47CD-4270-971A-CA07E4B721FC}">
      <dsp:nvSpPr>
        <dsp:cNvPr id="0" name=""/>
        <dsp:cNvSpPr/>
      </dsp:nvSpPr>
      <dsp:spPr>
        <a:xfrm>
          <a:off x="0" y="4129687"/>
          <a:ext cx="7728267" cy="911430"/>
        </a:xfrm>
        <a:prstGeom prst="roundRect">
          <a:avLst/>
        </a:prstGeom>
        <a:solidFill>
          <a:schemeClr val="accent2">
            <a:hueOff val="113439"/>
            <a:satOff val="13039"/>
            <a:lumOff val="-1039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pl-PL" sz="3800" kern="1200" dirty="0"/>
            <a:t>Address it directly as „you”</a:t>
          </a:r>
          <a:r>
            <a:rPr lang="en-US" sz="3800" kern="1200" dirty="0"/>
            <a:t>. </a:t>
          </a:r>
        </a:p>
      </dsp:txBody>
      <dsp:txXfrm>
        <a:off x="44492" y="4174179"/>
        <a:ext cx="7639283" cy="8224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8BAF1-B993-40E2-9602-BC403E480EC8}">
      <dsp:nvSpPr>
        <dsp:cNvPr id="0" name=""/>
        <dsp:cNvSpPr/>
      </dsp:nvSpPr>
      <dsp:spPr>
        <a:xfrm>
          <a:off x="0" y="148930"/>
          <a:ext cx="2947482" cy="3201119"/>
        </a:xfrm>
        <a:prstGeom prst="round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Each app (example LinkedIn) has a lot of information assigned, such as general information, security related data and governance standards. As you can see, there is a lot of useful information that an ordinary consumer might never have known.</a:t>
          </a:r>
          <a:endParaRPr lang="en-US" sz="1800" kern="1200" dirty="0"/>
        </a:p>
      </dsp:txBody>
      <dsp:txXfrm>
        <a:off x="143884" y="292814"/>
        <a:ext cx="2659714" cy="29133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B66F8-5DF8-46C9-8189-2E7E4E9FBA91}" type="datetimeFigureOut">
              <a:rPr lang="en-GB" smtClean="0"/>
              <a:t>06/05/2025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0E0DB-E4A6-46A0-981B-D9511A4DADFE}" type="slidenum">
              <a:rPr lang="en-GB" smtClean="0"/>
              <a:t>‹#›</a:t>
            </a:fld>
            <a:endParaRPr lang="en-GB"/>
          </a:p>
        </p:txBody>
      </p:sp>
    </p:spTree>
    <p:extLst>
      <p:ext uri="{BB962C8B-B14F-4D97-AF65-F5344CB8AC3E}">
        <p14:creationId xmlns:p14="http://schemas.microsoft.com/office/powerpoint/2010/main" val="549409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Description of Resource 14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A3AB87-25C7-46E7-8D59-3D502D4C2C49}"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48911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39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593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3844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1A62-7F65-7188-4534-D8C511F8E6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A3E055-66AC-FC25-3ACC-E543078C7C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7EBCFE-E17E-18E8-468E-70783D9923D0}"/>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5" name="Footer Placeholder 4">
            <a:extLst>
              <a:ext uri="{FF2B5EF4-FFF2-40B4-BE49-F238E27FC236}">
                <a16:creationId xmlns:a16="http://schemas.microsoft.com/office/drawing/2014/main" id="{A3616E2B-089C-3A02-F63C-9F51F8DFA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A4BF6-E9D9-AD34-9957-22D6E2E76B30}"/>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43010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8663-DFCE-F399-D0CE-8A1FAD293C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8E0B9C-D008-06F8-B274-D731721DD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AFF4-81EE-3DB3-EE14-430182AFB317}"/>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5" name="Footer Placeholder 4">
            <a:extLst>
              <a:ext uri="{FF2B5EF4-FFF2-40B4-BE49-F238E27FC236}">
                <a16:creationId xmlns:a16="http://schemas.microsoft.com/office/drawing/2014/main" id="{EEC3D9DE-581B-106C-C7EF-77CCD592D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292C1-97DC-6BD7-7DF0-774DF856A664}"/>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3250319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0972-82D4-E124-484F-F4664413E1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FC34C9-AE0F-2558-7920-296235792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9AE05E-F51E-A9A4-07C3-7C252134D7B5}"/>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5" name="Footer Placeholder 4">
            <a:extLst>
              <a:ext uri="{FF2B5EF4-FFF2-40B4-BE49-F238E27FC236}">
                <a16:creationId xmlns:a16="http://schemas.microsoft.com/office/drawing/2014/main" id="{0C410080-02BA-64BE-ED5C-2480A45D3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810AC-308B-1054-7197-E4A4B8124146}"/>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1249095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9C54-B5CE-CCBE-CFC5-DDC0A13B6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D49E5-08C5-581B-8749-C6A171A4E5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B0ADC8-D35F-8BBA-E100-A07F297C77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7164C2-D4CD-2D6D-A1E7-964E90A1E6E8}"/>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6" name="Footer Placeholder 5">
            <a:extLst>
              <a:ext uri="{FF2B5EF4-FFF2-40B4-BE49-F238E27FC236}">
                <a16:creationId xmlns:a16="http://schemas.microsoft.com/office/drawing/2014/main" id="{E4F33ECA-6FBA-9E11-6CFF-F7DD3B76E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E6E68-ACAC-4217-8070-3674FFE956C8}"/>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2664980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3405-8812-17F7-CA54-98C933D4F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37AFA-745A-6424-6496-23913356B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BE0EA-CC69-46A2-D5EC-07DA9D9A78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64C170-115D-DBFA-80F2-EE59756CB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2BFAD-E727-9B28-AB37-1F3E725F20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5C33E3-DF8E-59E9-19ED-80394FD36537}"/>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8" name="Footer Placeholder 7">
            <a:extLst>
              <a:ext uri="{FF2B5EF4-FFF2-40B4-BE49-F238E27FC236}">
                <a16:creationId xmlns:a16="http://schemas.microsoft.com/office/drawing/2014/main" id="{1330C84F-9CBF-9C26-5203-C8B0D9D0FE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00EA6-CE2D-C455-2B9F-ACDD44E772D2}"/>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3011367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F40A-67B6-38E0-F8FC-1836E76E87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2AE8AE-E862-89AF-5007-C98E2EBA9558}"/>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4" name="Footer Placeholder 3">
            <a:extLst>
              <a:ext uri="{FF2B5EF4-FFF2-40B4-BE49-F238E27FC236}">
                <a16:creationId xmlns:a16="http://schemas.microsoft.com/office/drawing/2014/main" id="{4A3DAA15-DDD6-D9BD-B69D-0D93C6AA92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66B259-BB84-913B-BCB4-4B7AED752870}"/>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1326973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16731-6E07-9A5D-7BCE-6D49FB05C25E}"/>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3" name="Footer Placeholder 2">
            <a:extLst>
              <a:ext uri="{FF2B5EF4-FFF2-40B4-BE49-F238E27FC236}">
                <a16:creationId xmlns:a16="http://schemas.microsoft.com/office/drawing/2014/main" id="{EE90C225-D21B-9DAD-FED9-EFC239F6E1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E76F3-35E5-F9BE-E54D-385CB93A61B7}"/>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1821847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86BD-285B-E730-332E-C31C727EB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4FA251-428E-2308-D88B-C49C3FBC1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6497CA-2FD6-177E-DA98-D21B29B9E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186EF-2BEF-2CF1-A57B-411DEDA9B808}"/>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6" name="Footer Placeholder 5">
            <a:extLst>
              <a:ext uri="{FF2B5EF4-FFF2-40B4-BE49-F238E27FC236}">
                <a16:creationId xmlns:a16="http://schemas.microsoft.com/office/drawing/2014/main" id="{7620036C-0265-57CC-C781-8319A53B9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EB51D-8690-53C1-D82A-6BF96A3222DB}"/>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263259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2516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F1DD-0D1E-7005-FEC4-4017A1056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9138DC-DED3-9A91-1CDD-F2C3C8A3D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2841D5-533C-71F8-6065-3F76F7B00B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D5AD4-258D-B9A1-3F82-E75798751337}"/>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6" name="Footer Placeholder 5">
            <a:extLst>
              <a:ext uri="{FF2B5EF4-FFF2-40B4-BE49-F238E27FC236}">
                <a16:creationId xmlns:a16="http://schemas.microsoft.com/office/drawing/2014/main" id="{B6617321-DB58-3161-BBC6-5451618D3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6E54F-3456-6188-9102-511DC6BE392C}"/>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2541691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C7DE2-22C2-B9C3-8CF8-62607E36F8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6AE95F-86D7-5B18-5C3C-BFC6C5BFE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AD965-2FC9-1176-C9D4-3DF38D10A209}"/>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5" name="Footer Placeholder 4">
            <a:extLst>
              <a:ext uri="{FF2B5EF4-FFF2-40B4-BE49-F238E27FC236}">
                <a16:creationId xmlns:a16="http://schemas.microsoft.com/office/drawing/2014/main" id="{C7355D31-F7B5-90AB-969C-AA9FDAD0C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CDC919-9C8A-80C4-3093-58F488DAC620}"/>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231912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53B19E-E004-E3F2-C20D-B1D134FA89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AF7E23-34BD-3963-5ACC-48B5E65999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A0CB8F-7B22-D5B5-320F-E8C8E55C92C7}"/>
              </a:ext>
            </a:extLst>
          </p:cNvPr>
          <p:cNvSpPr>
            <a:spLocks noGrp="1"/>
          </p:cNvSpPr>
          <p:nvPr>
            <p:ph type="dt" sz="half" idx="10"/>
          </p:nvPr>
        </p:nvSpPr>
        <p:spPr/>
        <p:txBody>
          <a:bodyPr/>
          <a:lstStyle/>
          <a:p>
            <a:fld id="{B7625E81-1277-458A-BDB2-02684B652F0F}" type="datetimeFigureOut">
              <a:rPr lang="en-US" smtClean="0"/>
              <a:t>5/6/2025</a:t>
            </a:fld>
            <a:endParaRPr lang="en-US"/>
          </a:p>
        </p:txBody>
      </p:sp>
      <p:sp>
        <p:nvSpPr>
          <p:cNvPr id="5" name="Footer Placeholder 4">
            <a:extLst>
              <a:ext uri="{FF2B5EF4-FFF2-40B4-BE49-F238E27FC236}">
                <a16:creationId xmlns:a16="http://schemas.microsoft.com/office/drawing/2014/main" id="{39E47BE2-4C35-4B58-31F3-44B610839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6103C-593B-CC1B-5670-A7EDD6326FBE}"/>
              </a:ext>
            </a:extLst>
          </p:cNvPr>
          <p:cNvSpPr>
            <a:spLocks noGrp="1"/>
          </p:cNvSpPr>
          <p:nvPr>
            <p:ph type="sldNum" sz="quarter" idx="12"/>
          </p:nvPr>
        </p:nvSpPr>
        <p:spPr/>
        <p:txBody>
          <a:bodyPr/>
          <a:lstStyle/>
          <a:p>
            <a:fld id="{E7D7C3CF-134D-4E98-9821-53521E0A4E0F}" type="slidenum">
              <a:rPr lang="en-US" smtClean="0"/>
              <a:t>‹#›</a:t>
            </a:fld>
            <a:endParaRPr lang="en-US"/>
          </a:p>
        </p:txBody>
      </p:sp>
    </p:spTree>
    <p:extLst>
      <p:ext uri="{BB962C8B-B14F-4D97-AF65-F5344CB8AC3E}">
        <p14:creationId xmlns:p14="http://schemas.microsoft.com/office/powerpoint/2010/main" val="382857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91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740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1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8100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255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303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746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8A87A34-81AB-432B-8DAE-1953F412C126}" type="datetimeFigureOut">
              <a:rPr lang="en-US" smtClean="0"/>
              <a:pPr/>
              <a:t>5/6/2025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723728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CDA5A-1E19-956C-ABC6-B0D1C9284E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05C89A-6CB5-7C60-9FD0-F235704650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68135-A6DB-6D25-16F8-FE374FD2B7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25E81-1277-458A-BDB2-02684B652F0F}" type="datetimeFigureOut">
              <a:rPr lang="en-US" smtClean="0"/>
              <a:t>5/6/2025</a:t>
            </a:fld>
            <a:endParaRPr lang="en-US"/>
          </a:p>
        </p:txBody>
      </p:sp>
      <p:sp>
        <p:nvSpPr>
          <p:cNvPr id="5" name="Footer Placeholder 4">
            <a:extLst>
              <a:ext uri="{FF2B5EF4-FFF2-40B4-BE49-F238E27FC236}">
                <a16:creationId xmlns:a16="http://schemas.microsoft.com/office/drawing/2014/main" id="{6AFB640A-295C-1F2A-9772-8898B7B68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6D9E1B-51AB-3C9B-0891-37FE58945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7C3CF-134D-4E98-9821-53521E0A4E0F}" type="slidenum">
              <a:rPr lang="en-US" smtClean="0"/>
              <a:t>‹#›</a:t>
            </a:fld>
            <a:endParaRPr lang="en-US"/>
          </a:p>
        </p:txBody>
      </p:sp>
    </p:spTree>
    <p:extLst>
      <p:ext uri="{BB962C8B-B14F-4D97-AF65-F5344CB8AC3E}">
        <p14:creationId xmlns:p14="http://schemas.microsoft.com/office/powerpoint/2010/main" val="251546460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mailto:beata@zalnet.pl"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hyperlink" Target="https://github.com/beatazalewa/Conferences/" TargetMode="External"/><Relationship Id="rId3" Type="http://schemas.openxmlformats.org/officeDocument/2006/relationships/image" Target="../media/image47.png"/><Relationship Id="rId7" Type="http://schemas.openxmlformats.org/officeDocument/2006/relationships/hyperlink" Target="https://x.com/beatazalewa" TargetMode="External"/><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hyperlink" Target="https://zalnet.pl/blog/" TargetMode="External"/><Relationship Id="rId5" Type="http://schemas.openxmlformats.org/officeDocument/2006/relationships/hyperlink" Target="https://www.linkedin.com/in/beatazalewa/" TargetMode="External"/><Relationship Id="rId4" Type="http://schemas.openxmlformats.org/officeDocument/2006/relationships/hyperlink" Target="mailto:beata@zalnet.pl" TargetMode="External"/><Relationship Id="rId9"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12.jpeg"/><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svg"/><Relationship Id="rId5" Type="http://schemas.openxmlformats.org/officeDocument/2006/relationships/image" Target="../media/image15.png"/><Relationship Id="rId15" Type="http://schemas.openxmlformats.org/officeDocument/2006/relationships/image" Target="../media/image25.jpe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svg"/><Relationship Id="rId27" Type="http://schemas.openxmlformats.org/officeDocument/2006/relationships/image" Target="../media/image37.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252919" y="1123837"/>
            <a:ext cx="2947482" cy="4601183"/>
          </a:xfrm>
        </p:spPr>
        <p:txBody>
          <a:bodyPr>
            <a:normAutofit/>
          </a:bodyPr>
          <a:lstStyle/>
          <a:p>
            <a:r>
              <a:rPr lang="en-GB" b="1" dirty="0"/>
              <a:t>About</a:t>
            </a:r>
          </a:p>
        </p:txBody>
      </p:sp>
      <p:pic>
        <p:nvPicPr>
          <p:cNvPr id="5" name="Obraz 23">
            <a:extLst>
              <a:ext uri="{FF2B5EF4-FFF2-40B4-BE49-F238E27FC236}">
                <a16:creationId xmlns:a16="http://schemas.microsoft.com/office/drawing/2014/main" id="{47BD3A8D-218B-4D50-897B-87E203527DBC}"/>
              </a:ext>
            </a:extLst>
          </p:cNvPr>
          <p:cNvPicPr>
            <a:picLocks noChangeAspect="1"/>
          </p:cNvPicPr>
          <p:nvPr/>
        </p:nvPicPr>
        <p:blipFill>
          <a:blip r:embed="rId2"/>
          <a:stretch>
            <a:fillRect/>
          </a:stretch>
        </p:blipFill>
        <p:spPr>
          <a:xfrm>
            <a:off x="252918" y="6234953"/>
            <a:ext cx="995953" cy="440408"/>
          </a:xfrm>
          <a:prstGeom prst="rect">
            <a:avLst/>
          </a:prstGeom>
        </p:spPr>
      </p:pic>
      <p:graphicFrame>
        <p:nvGraphicFramePr>
          <p:cNvPr id="23" name="Content Placeholder 2">
            <a:extLst>
              <a:ext uri="{FF2B5EF4-FFF2-40B4-BE49-F238E27FC236}">
                <a16:creationId xmlns:a16="http://schemas.microsoft.com/office/drawing/2014/main" id="{DAA9BE88-2F86-4B2F-B3A1-EFA43CDA771C}"/>
              </a:ext>
            </a:extLst>
          </p:cNvPr>
          <p:cNvGraphicFramePr>
            <a:graphicFrameLocks noGrp="1"/>
          </p:cNvGraphicFramePr>
          <p:nvPr>
            <p:ph idx="1"/>
            <p:extLst>
              <p:ext uri="{D42A27DB-BD31-4B8C-83A1-F6EECF244321}">
                <p14:modId xmlns:p14="http://schemas.microsoft.com/office/powerpoint/2010/main" val="385240232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889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b="1" dirty="0"/>
              <a:t>Copilot for Security </a:t>
            </a:r>
            <a:r>
              <a:rPr lang="pl-PL" b="1" dirty="0"/>
              <a:t>integrations</a:t>
            </a:r>
            <a:endParaRPr lang="en-GB" b="1" dirty="0"/>
          </a:p>
        </p:txBody>
      </p:sp>
      <p:pic>
        <p:nvPicPr>
          <p:cNvPr id="6" name="Obraz 23">
            <a:extLst>
              <a:ext uri="{FF2B5EF4-FFF2-40B4-BE49-F238E27FC236}">
                <a16:creationId xmlns:a16="http://schemas.microsoft.com/office/drawing/2014/main" id="{ED59AB69-69E9-487F-B590-6C944DABB34A}"/>
              </a:ext>
            </a:extLst>
          </p:cNvPr>
          <p:cNvPicPr>
            <a:picLocks noChangeAspect="1"/>
          </p:cNvPicPr>
          <p:nvPr/>
        </p:nvPicPr>
        <p:blipFill>
          <a:blip r:embed="rId2"/>
          <a:stretch>
            <a:fillRect/>
          </a:stretch>
        </p:blipFill>
        <p:spPr>
          <a:xfrm>
            <a:off x="252918" y="6234953"/>
            <a:ext cx="995953" cy="440408"/>
          </a:xfrm>
          <a:prstGeom prst="rect">
            <a:avLst/>
          </a:prstGeom>
        </p:spPr>
      </p:pic>
      <p:graphicFrame>
        <p:nvGraphicFramePr>
          <p:cNvPr id="9" name="Content Placeholder 4">
            <a:extLst>
              <a:ext uri="{FF2B5EF4-FFF2-40B4-BE49-F238E27FC236}">
                <a16:creationId xmlns:a16="http://schemas.microsoft.com/office/drawing/2014/main" id="{C919E3D7-5053-0EB4-E876-E1F29FCC5356}"/>
              </a:ext>
            </a:extLst>
          </p:cNvPr>
          <p:cNvGraphicFramePr>
            <a:graphicFrameLocks noGrp="1"/>
          </p:cNvGraphicFramePr>
          <p:nvPr>
            <p:ph idx="1"/>
            <p:extLst>
              <p:ext uri="{D42A27DB-BD31-4B8C-83A1-F6EECF244321}">
                <p14:modId xmlns:p14="http://schemas.microsoft.com/office/powerpoint/2010/main" val="780632984"/>
              </p:ext>
            </p:extLst>
          </p:nvPr>
        </p:nvGraphicFramePr>
        <p:xfrm>
          <a:off x="3637280" y="497840"/>
          <a:ext cx="8107680" cy="5831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52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E4E59-39FA-051C-646E-AC8886455BFD}"/>
              </a:ext>
            </a:extLst>
          </p:cNvPr>
          <p:cNvSpPr>
            <a:spLocks noGrp="1"/>
          </p:cNvSpPr>
          <p:nvPr>
            <p:ph type="title"/>
          </p:nvPr>
        </p:nvSpPr>
        <p:spPr>
          <a:xfrm>
            <a:off x="1030406" y="4386057"/>
            <a:ext cx="4067033" cy="1527244"/>
          </a:xfrm>
        </p:spPr>
        <p:txBody>
          <a:bodyPr>
            <a:normAutofit/>
          </a:bodyPr>
          <a:lstStyle/>
          <a:p>
            <a:pPr algn="r"/>
            <a:r>
              <a:rPr lang="pl-PL" sz="3200" b="1"/>
              <a:t>How does Copilot for Security work</a:t>
            </a:r>
            <a:br>
              <a:rPr lang="en-US" sz="3200"/>
            </a:br>
            <a:endParaRPr lang="en-US" sz="3200"/>
          </a:p>
        </p:txBody>
      </p:sp>
      <p:sp>
        <p:nvSpPr>
          <p:cNvPr id="2059" name="Rectangle 2058">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2050" name="Picture 2" descr="Generative AI security: Copilot orchestrates, responds, analyzes, provides intelligent insights at scale">
            <a:extLst>
              <a:ext uri="{FF2B5EF4-FFF2-40B4-BE49-F238E27FC236}">
                <a16:creationId xmlns:a16="http://schemas.microsoft.com/office/drawing/2014/main" id="{C641ABEC-59C7-9D28-E749-D30B32529E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50449" y="0"/>
            <a:ext cx="7456121" cy="42127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9C6B2323-B4D9-E098-60AD-3D0AD941DA1D}"/>
              </a:ext>
            </a:extLst>
          </p:cNvPr>
          <p:cNvGraphicFramePr>
            <a:graphicFrameLocks noGrp="1"/>
          </p:cNvGraphicFramePr>
          <p:nvPr>
            <p:ph idx="1"/>
            <p:extLst>
              <p:ext uri="{D42A27DB-BD31-4B8C-83A1-F6EECF244321}">
                <p14:modId xmlns:p14="http://schemas.microsoft.com/office/powerpoint/2010/main" val="1391146477"/>
              </p:ext>
            </p:extLst>
          </p:nvPr>
        </p:nvGraphicFramePr>
        <p:xfrm>
          <a:off x="5437390" y="4386720"/>
          <a:ext cx="5992610" cy="152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353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5DC95B7-2A72-483B-BA19-2BE751205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C822AFE-7E96-4A51-9E55-FCAEACD21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516" y="4212709"/>
            <a:ext cx="10764932" cy="18739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E4E59-39FA-051C-646E-AC8886455BFD}"/>
              </a:ext>
            </a:extLst>
          </p:cNvPr>
          <p:cNvSpPr>
            <a:spLocks noGrp="1"/>
          </p:cNvSpPr>
          <p:nvPr>
            <p:ph type="title"/>
          </p:nvPr>
        </p:nvSpPr>
        <p:spPr>
          <a:xfrm>
            <a:off x="1030406" y="4386057"/>
            <a:ext cx="4067033" cy="1527244"/>
          </a:xfrm>
        </p:spPr>
        <p:txBody>
          <a:bodyPr>
            <a:normAutofit/>
          </a:bodyPr>
          <a:lstStyle/>
          <a:p>
            <a:pPr algn="r"/>
            <a:r>
              <a:rPr lang="pl-PL" sz="3200" b="1"/>
              <a:t>How does Copilot for Security work</a:t>
            </a:r>
            <a:br>
              <a:rPr lang="en-US" sz="3200"/>
            </a:br>
            <a:endParaRPr lang="en-US" sz="3200"/>
          </a:p>
        </p:txBody>
      </p:sp>
      <p:sp>
        <p:nvSpPr>
          <p:cNvPr id="32" name="Rectangle 31">
            <a:extLst>
              <a:ext uri="{FF2B5EF4-FFF2-40B4-BE49-F238E27FC236}">
                <a16:creationId xmlns:a16="http://schemas.microsoft.com/office/drawing/2014/main" id="{9169EA61-C175-4B7E-807B-58199DEA7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3" name="Picture 2">
            <a:extLst>
              <a:ext uri="{FF2B5EF4-FFF2-40B4-BE49-F238E27FC236}">
                <a16:creationId xmlns:a16="http://schemas.microsoft.com/office/drawing/2014/main" id="{D3851F50-7C4E-3B8C-197E-04D7791407B3}"/>
              </a:ext>
            </a:extLst>
          </p:cNvPr>
          <p:cNvPicPr>
            <a:picLocks noChangeAspect="1"/>
          </p:cNvPicPr>
          <p:nvPr/>
        </p:nvPicPr>
        <p:blipFill>
          <a:blip r:embed="rId2"/>
          <a:stretch>
            <a:fillRect/>
          </a:stretch>
        </p:blipFill>
        <p:spPr>
          <a:xfrm>
            <a:off x="2029309" y="31261"/>
            <a:ext cx="7368188" cy="4181447"/>
          </a:xfrm>
          <a:prstGeom prst="rect">
            <a:avLst/>
          </a:prstGeom>
        </p:spPr>
      </p:pic>
      <p:graphicFrame>
        <p:nvGraphicFramePr>
          <p:cNvPr id="5" name="Content Placeholder 2">
            <a:extLst>
              <a:ext uri="{FF2B5EF4-FFF2-40B4-BE49-F238E27FC236}">
                <a16:creationId xmlns:a16="http://schemas.microsoft.com/office/drawing/2014/main" id="{9C6B2323-B4D9-E098-60AD-3D0AD941DA1D}"/>
              </a:ext>
            </a:extLst>
          </p:cNvPr>
          <p:cNvGraphicFramePr>
            <a:graphicFrameLocks noGrp="1"/>
          </p:cNvGraphicFramePr>
          <p:nvPr>
            <p:ph idx="1"/>
          </p:nvPr>
        </p:nvGraphicFramePr>
        <p:xfrm>
          <a:off x="5437390" y="4386720"/>
          <a:ext cx="5992610" cy="1526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47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1577AD-DA5F-48B3-8FB9-5199BA9EE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5350"/>
            <a:ext cx="4642228" cy="5330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789C036F-C1A1-6501-1B2B-F9C28EE95E69}"/>
              </a:ext>
            </a:extLst>
          </p:cNvPr>
          <p:cNvSpPr>
            <a:spLocks noGrp="1"/>
          </p:cNvSpPr>
          <p:nvPr>
            <p:ph type="title"/>
          </p:nvPr>
        </p:nvSpPr>
        <p:spPr>
          <a:xfrm>
            <a:off x="289249" y="1123837"/>
            <a:ext cx="4016116" cy="1255469"/>
          </a:xfrm>
        </p:spPr>
        <p:txBody>
          <a:bodyPr vert="horz" lIns="91440" tIns="45720" rIns="91440" bIns="45720" rtlCol="0" anchor="ctr">
            <a:normAutofit/>
          </a:bodyPr>
          <a:lstStyle/>
          <a:p>
            <a:r>
              <a:rPr lang="en-US" b="1"/>
              <a:t>Pricing</a:t>
            </a:r>
            <a:br>
              <a:rPr lang="en-US" dirty="0"/>
            </a:br>
            <a:endParaRPr lang="en-US" dirty="0"/>
          </a:p>
        </p:txBody>
      </p:sp>
      <p:sp>
        <p:nvSpPr>
          <p:cNvPr id="5" name="Rectangle 1">
            <a:extLst>
              <a:ext uri="{FF2B5EF4-FFF2-40B4-BE49-F238E27FC236}">
                <a16:creationId xmlns:a16="http://schemas.microsoft.com/office/drawing/2014/main" id="{FC47E027-26A2-DAEF-9151-73C65A8DDC72}"/>
              </a:ext>
            </a:extLst>
          </p:cNvPr>
          <p:cNvSpPr>
            <a:spLocks noChangeArrowheads="1"/>
          </p:cNvSpPr>
          <p:nvPr/>
        </p:nvSpPr>
        <p:spPr bwMode="auto">
          <a:xfrm>
            <a:off x="289249" y="2001520"/>
            <a:ext cx="4016116" cy="378346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914400" eaLnBrk="1" fontAlgn="base" hangingPunct="1">
              <a:lnSpc>
                <a:spcPct val="90000"/>
              </a:lnSpc>
              <a:spcBef>
                <a:spcPct val="0"/>
              </a:spcBef>
              <a:spcAft>
                <a:spcPts val="600"/>
              </a:spcAft>
              <a:buClr>
                <a:schemeClr val="accent1"/>
              </a:buClr>
              <a:buSzTx/>
              <a:tabLst/>
            </a:pPr>
            <a:r>
              <a:rPr kumimoji="0" lang="en-US" altLang="en-US" b="1" i="0" u="none" strike="noStrike" cap="none" normalizeH="0" baseline="0" dirty="0">
                <a:ln>
                  <a:noFill/>
                </a:ln>
                <a:solidFill>
                  <a:srgbClr val="FFFFFF"/>
                </a:solidFill>
                <a:effectLst/>
                <a:latin typeface="+mn-lt"/>
              </a:rPr>
              <a:t>Microsoft Copilot for Security compute capacity</a:t>
            </a:r>
          </a:p>
          <a:p>
            <a:pPr marR="0" lvl="0" defTabSz="914400" eaLnBrk="1" fontAlgn="base" hangingPunct="1">
              <a:lnSpc>
                <a:spcPct val="90000"/>
              </a:lnSpc>
              <a:spcBef>
                <a:spcPct val="0"/>
              </a:spcBef>
              <a:spcAft>
                <a:spcPts val="600"/>
              </a:spcAft>
              <a:buClr>
                <a:schemeClr val="accent1"/>
              </a:buClr>
              <a:buSzTx/>
              <a:tabLst/>
            </a:pPr>
            <a:r>
              <a:rPr kumimoji="0" lang="en-US" altLang="en-US" b="0" i="0" u="none" strike="noStrike" cap="none" normalizeH="0" baseline="0" dirty="0">
                <a:ln>
                  <a:noFill/>
                </a:ln>
                <a:solidFill>
                  <a:srgbClr val="FFFFFF"/>
                </a:solidFill>
                <a:effectLst/>
                <a:latin typeface="+mn-lt"/>
              </a:rPr>
              <a:t>Provision capacity in Security Compute Units (SCU) to run Copilot for Security workloads. </a:t>
            </a:r>
            <a:endParaRPr kumimoji="0" lang="pl-PL" altLang="en-US" b="0" i="0" u="none" strike="noStrike" cap="none" normalizeH="0" baseline="0" dirty="0">
              <a:ln>
                <a:noFill/>
              </a:ln>
              <a:solidFill>
                <a:srgbClr val="FFFFFF"/>
              </a:solidFill>
              <a:effectLst/>
              <a:latin typeface="+mn-lt"/>
            </a:endParaRPr>
          </a:p>
          <a:p>
            <a:pPr marR="0" lvl="0" defTabSz="914400" eaLnBrk="1" fontAlgn="base" hangingPunct="1">
              <a:lnSpc>
                <a:spcPct val="90000"/>
              </a:lnSpc>
              <a:spcBef>
                <a:spcPct val="0"/>
              </a:spcBef>
              <a:spcAft>
                <a:spcPts val="600"/>
              </a:spcAft>
              <a:buClr>
                <a:schemeClr val="accent1"/>
              </a:buClr>
              <a:buSzTx/>
              <a:tabLst/>
            </a:pPr>
            <a:r>
              <a:rPr kumimoji="0" lang="en-US" altLang="en-US" b="0" i="0" u="none" strike="noStrike" cap="none" normalizeH="0" baseline="0" dirty="0">
                <a:ln>
                  <a:noFill/>
                </a:ln>
                <a:solidFill>
                  <a:srgbClr val="FFFFFF"/>
                </a:solidFill>
                <a:effectLst/>
                <a:latin typeface="+mn-lt"/>
              </a:rPr>
              <a:t>These workloads provide insights, evaluate prompts, run promptbooks and automate them in both the standalone product and embedded experiences across Microsoft Security.</a:t>
            </a:r>
          </a:p>
          <a:p>
            <a:pPr marR="0" lvl="0" defTabSz="914400" eaLnBrk="1" fontAlgn="base" hangingPunct="1">
              <a:lnSpc>
                <a:spcPct val="90000"/>
              </a:lnSpc>
              <a:spcBef>
                <a:spcPct val="0"/>
              </a:spcBef>
              <a:spcAft>
                <a:spcPts val="600"/>
              </a:spcAft>
              <a:buClr>
                <a:schemeClr val="accent1"/>
              </a:buClr>
              <a:buSzTx/>
              <a:tabLst/>
            </a:pPr>
            <a:r>
              <a:rPr kumimoji="0" lang="en-US" altLang="en-US" b="0" i="0" u="none" strike="noStrike" cap="none" normalizeH="0" baseline="0" dirty="0">
                <a:ln>
                  <a:noFill/>
                </a:ln>
                <a:solidFill>
                  <a:srgbClr val="FFFFFF"/>
                </a:solidFill>
                <a:effectLst/>
                <a:latin typeface="+mn-lt"/>
              </a:rPr>
              <a:t>Flexibly provision compute units to meet your organization needs.</a:t>
            </a:r>
          </a:p>
        </p:txBody>
      </p:sp>
      <p:graphicFrame>
        <p:nvGraphicFramePr>
          <p:cNvPr id="4" name="Content Placeholder 3">
            <a:extLst>
              <a:ext uri="{FF2B5EF4-FFF2-40B4-BE49-F238E27FC236}">
                <a16:creationId xmlns:a16="http://schemas.microsoft.com/office/drawing/2014/main" id="{EDBBE9E6-F41E-6314-25F6-4E954B812E2A}"/>
              </a:ext>
            </a:extLst>
          </p:cNvPr>
          <p:cNvGraphicFramePr>
            <a:graphicFrameLocks noGrp="1"/>
          </p:cNvGraphicFramePr>
          <p:nvPr>
            <p:ph idx="1"/>
            <p:extLst>
              <p:ext uri="{D42A27DB-BD31-4B8C-83A1-F6EECF244321}">
                <p14:modId xmlns:p14="http://schemas.microsoft.com/office/powerpoint/2010/main" val="936369278"/>
              </p:ext>
            </p:extLst>
          </p:nvPr>
        </p:nvGraphicFramePr>
        <p:xfrm>
          <a:off x="4931477" y="2001520"/>
          <a:ext cx="6600124" cy="2976880"/>
        </p:xfrm>
        <a:graphic>
          <a:graphicData uri="http://schemas.openxmlformats.org/drawingml/2006/table">
            <a:tbl>
              <a:tblPr/>
              <a:tblGrid>
                <a:gridCol w="2227954">
                  <a:extLst>
                    <a:ext uri="{9D8B030D-6E8A-4147-A177-3AD203B41FA5}">
                      <a16:colId xmlns:a16="http://schemas.microsoft.com/office/drawing/2014/main" val="2485407952"/>
                    </a:ext>
                  </a:extLst>
                </a:gridCol>
                <a:gridCol w="1902566">
                  <a:extLst>
                    <a:ext uri="{9D8B030D-6E8A-4147-A177-3AD203B41FA5}">
                      <a16:colId xmlns:a16="http://schemas.microsoft.com/office/drawing/2014/main" val="386135023"/>
                    </a:ext>
                  </a:extLst>
                </a:gridCol>
                <a:gridCol w="2469604">
                  <a:extLst>
                    <a:ext uri="{9D8B030D-6E8A-4147-A177-3AD203B41FA5}">
                      <a16:colId xmlns:a16="http://schemas.microsoft.com/office/drawing/2014/main" val="1370993196"/>
                    </a:ext>
                  </a:extLst>
                </a:gridCol>
              </a:tblGrid>
              <a:tr h="2041991">
                <a:tc>
                  <a:txBody>
                    <a:bodyPr/>
                    <a:lstStyle/>
                    <a:p>
                      <a:pPr algn="l" fontAlgn="t"/>
                      <a:r>
                        <a:rPr lang="en-GB" b="1" dirty="0">
                          <a:effectLst/>
                          <a:highlight>
                            <a:srgbClr val="EAEBEC"/>
                          </a:highlight>
                        </a:rPr>
                        <a:t>SKU</a:t>
                      </a:r>
                    </a:p>
                  </a:txBody>
                  <a:tcPr marL="76200" marR="76200" marT="76200" marB="76200">
                    <a:lnL>
                      <a:noFill/>
                    </a:lnL>
                    <a:lnR>
                      <a:noFill/>
                    </a:lnR>
                    <a:lnT>
                      <a:noFill/>
                    </a:lnT>
                    <a:lnB>
                      <a:noFill/>
                    </a:lnB>
                    <a:solidFill>
                      <a:srgbClr val="EAEBEC"/>
                    </a:solidFill>
                  </a:tcPr>
                </a:tc>
                <a:tc>
                  <a:txBody>
                    <a:bodyPr/>
                    <a:lstStyle/>
                    <a:p>
                      <a:pPr algn="l" fontAlgn="t"/>
                      <a:r>
                        <a:rPr lang="en-GB" b="1">
                          <a:effectLst/>
                          <a:highlight>
                            <a:srgbClr val="EAEBEC"/>
                          </a:highlight>
                        </a:rPr>
                        <a:t>Price per hour</a:t>
                      </a:r>
                    </a:p>
                  </a:txBody>
                  <a:tcPr marL="76200" marR="76200" marT="76200" marB="76200">
                    <a:lnL>
                      <a:noFill/>
                    </a:lnL>
                    <a:lnR>
                      <a:noFill/>
                    </a:lnR>
                    <a:lnT>
                      <a:noFill/>
                    </a:lnT>
                    <a:lnB>
                      <a:noFill/>
                    </a:lnB>
                    <a:solidFill>
                      <a:srgbClr val="EAEBEC"/>
                    </a:solidFill>
                  </a:tcPr>
                </a:tc>
                <a:tc>
                  <a:txBody>
                    <a:bodyPr/>
                    <a:lstStyle/>
                    <a:p>
                      <a:pPr algn="l" fontAlgn="t"/>
                      <a:r>
                        <a:rPr lang="en-GB" b="1">
                          <a:effectLst/>
                          <a:highlight>
                            <a:srgbClr val="EAEBEC"/>
                          </a:highlight>
                        </a:rPr>
                        <a:t>Estimated price per month</a:t>
                      </a:r>
                    </a:p>
                  </a:txBody>
                  <a:tcPr marL="76200" marR="76200" marT="76200" marB="76200">
                    <a:lnL>
                      <a:noFill/>
                    </a:lnL>
                    <a:lnR>
                      <a:noFill/>
                    </a:lnR>
                    <a:lnT>
                      <a:noFill/>
                    </a:lnT>
                    <a:lnB>
                      <a:noFill/>
                    </a:lnB>
                    <a:solidFill>
                      <a:srgbClr val="EAEBEC"/>
                    </a:solidFill>
                  </a:tcPr>
                </a:tc>
                <a:extLst>
                  <a:ext uri="{0D108BD9-81ED-4DB2-BD59-A6C34878D82A}">
                    <a16:rowId xmlns:a16="http://schemas.microsoft.com/office/drawing/2014/main" val="1376466398"/>
                  </a:ext>
                </a:extLst>
              </a:tr>
              <a:tr h="934889">
                <a:tc>
                  <a:txBody>
                    <a:bodyPr/>
                    <a:lstStyle/>
                    <a:p>
                      <a:pPr algn="l" fontAlgn="t"/>
                      <a:r>
                        <a:rPr lang="en-GB">
                          <a:effectLst/>
                        </a:rPr>
                        <a:t>Provisioned</a:t>
                      </a:r>
                    </a:p>
                  </a:txBody>
                  <a:tcPr marL="76200" marR="76200" marT="76200" marB="76200">
                    <a:lnL>
                      <a:noFill/>
                    </a:lnL>
                    <a:lnR>
                      <a:noFill/>
                    </a:lnR>
                    <a:lnT>
                      <a:noFill/>
                    </a:lnT>
                    <a:lnB>
                      <a:noFill/>
                    </a:lnB>
                    <a:solidFill>
                      <a:srgbClr val="F4F5F6"/>
                    </a:solidFill>
                  </a:tcPr>
                </a:tc>
                <a:tc>
                  <a:txBody>
                    <a:bodyPr/>
                    <a:lstStyle/>
                    <a:p>
                      <a:pPr fontAlgn="t"/>
                      <a:r>
                        <a:rPr lang="en-GB" b="1">
                          <a:effectLst/>
                        </a:rPr>
                        <a:t>$4</a:t>
                      </a:r>
                      <a:endParaRPr lang="en-GB">
                        <a:effectLst/>
                      </a:endParaRPr>
                    </a:p>
                  </a:txBody>
                  <a:tcPr marL="76200" marR="76200" marT="76200" marB="76200">
                    <a:lnL>
                      <a:noFill/>
                    </a:lnL>
                    <a:lnR>
                      <a:noFill/>
                    </a:lnR>
                    <a:lnT>
                      <a:noFill/>
                    </a:lnT>
                    <a:lnB>
                      <a:noFill/>
                    </a:lnB>
                    <a:solidFill>
                      <a:srgbClr val="F4F5F6"/>
                    </a:solidFill>
                  </a:tcPr>
                </a:tc>
                <a:tc>
                  <a:txBody>
                    <a:bodyPr/>
                    <a:lstStyle/>
                    <a:p>
                      <a:pPr fontAlgn="t"/>
                      <a:r>
                        <a:rPr lang="en-GB" b="1" dirty="0">
                          <a:effectLst/>
                        </a:rPr>
                        <a:t>$2,920</a:t>
                      </a:r>
                      <a:r>
                        <a:rPr lang="en-GB" baseline="30000" dirty="0">
                          <a:effectLst/>
                        </a:rPr>
                        <a:t>1</a:t>
                      </a:r>
                      <a:endParaRPr lang="en-GB" dirty="0">
                        <a:effectLst/>
                      </a:endParaRPr>
                    </a:p>
                  </a:txBody>
                  <a:tcPr marL="76200" marR="76200" marT="76200" marB="76200">
                    <a:lnL>
                      <a:noFill/>
                    </a:lnL>
                    <a:lnR>
                      <a:noFill/>
                    </a:lnR>
                    <a:lnT>
                      <a:noFill/>
                    </a:lnT>
                    <a:lnB>
                      <a:noFill/>
                    </a:lnB>
                    <a:solidFill>
                      <a:srgbClr val="F4F5F6"/>
                    </a:solidFill>
                  </a:tcPr>
                </a:tc>
                <a:extLst>
                  <a:ext uri="{0D108BD9-81ED-4DB2-BD59-A6C34878D82A}">
                    <a16:rowId xmlns:a16="http://schemas.microsoft.com/office/drawing/2014/main" val="3238834274"/>
                  </a:ext>
                </a:extLst>
              </a:tr>
            </a:tbl>
          </a:graphicData>
        </a:graphic>
      </p:graphicFrame>
    </p:spTree>
    <p:extLst>
      <p:ext uri="{BB962C8B-B14F-4D97-AF65-F5344CB8AC3E}">
        <p14:creationId xmlns:p14="http://schemas.microsoft.com/office/powerpoint/2010/main" val="35981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4E59-39FA-051C-646E-AC8886455BFD}"/>
              </a:ext>
            </a:extLst>
          </p:cNvPr>
          <p:cNvSpPr>
            <a:spLocks noGrp="1"/>
          </p:cNvSpPr>
          <p:nvPr>
            <p:ph type="title"/>
          </p:nvPr>
        </p:nvSpPr>
        <p:spPr>
          <a:xfrm>
            <a:off x="252919" y="1123837"/>
            <a:ext cx="2947482" cy="4601183"/>
          </a:xfrm>
        </p:spPr>
        <p:txBody>
          <a:bodyPr>
            <a:normAutofit/>
          </a:bodyPr>
          <a:lstStyle/>
          <a:p>
            <a:r>
              <a:rPr lang="pl-PL" b="1" dirty="0"/>
              <a:t>Tops for prompting</a:t>
            </a:r>
            <a:endParaRPr lang="en-US" b="1" dirty="0"/>
          </a:p>
        </p:txBody>
      </p:sp>
      <p:graphicFrame>
        <p:nvGraphicFramePr>
          <p:cNvPr id="5" name="Content Placeholder 2">
            <a:extLst>
              <a:ext uri="{FF2B5EF4-FFF2-40B4-BE49-F238E27FC236}">
                <a16:creationId xmlns:a16="http://schemas.microsoft.com/office/drawing/2014/main" id="{9C6B2323-B4D9-E098-60AD-3D0AD941DA1D}"/>
              </a:ext>
            </a:extLst>
          </p:cNvPr>
          <p:cNvGraphicFramePr>
            <a:graphicFrameLocks noGrp="1"/>
          </p:cNvGraphicFramePr>
          <p:nvPr>
            <p:ph idx="1"/>
            <p:extLst>
              <p:ext uri="{D42A27DB-BD31-4B8C-83A1-F6EECF244321}">
                <p14:modId xmlns:p14="http://schemas.microsoft.com/office/powerpoint/2010/main" val="632425956"/>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41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E4E59-39FA-051C-646E-AC8886455BFD}"/>
              </a:ext>
            </a:extLst>
          </p:cNvPr>
          <p:cNvSpPr>
            <a:spLocks noGrp="1"/>
          </p:cNvSpPr>
          <p:nvPr>
            <p:ph type="title"/>
          </p:nvPr>
        </p:nvSpPr>
        <p:spPr>
          <a:xfrm>
            <a:off x="252919" y="1123837"/>
            <a:ext cx="2947482" cy="1283461"/>
          </a:xfrm>
        </p:spPr>
        <p:txBody>
          <a:bodyPr anchor="b">
            <a:normAutofit/>
          </a:bodyPr>
          <a:lstStyle/>
          <a:p>
            <a:pPr algn="ctr"/>
            <a:r>
              <a:rPr lang="en-US" b="1" dirty="0"/>
              <a:t>App details</a:t>
            </a:r>
            <a:br>
              <a:rPr lang="en-US" sz="2400" dirty="0"/>
            </a:br>
            <a:endParaRPr lang="en-US" sz="2400" dirty="0"/>
          </a:p>
        </p:txBody>
      </p:sp>
      <p:pic>
        <p:nvPicPr>
          <p:cNvPr id="4" name="Picture 3">
            <a:extLst>
              <a:ext uri="{FF2B5EF4-FFF2-40B4-BE49-F238E27FC236}">
                <a16:creationId xmlns:a16="http://schemas.microsoft.com/office/drawing/2014/main" id="{8F05879F-AADA-5DE9-0499-56F1B797243A}"/>
              </a:ext>
            </a:extLst>
          </p:cNvPr>
          <p:cNvPicPr>
            <a:picLocks noChangeAspect="1"/>
          </p:cNvPicPr>
          <p:nvPr/>
        </p:nvPicPr>
        <p:blipFill rotWithShape="1">
          <a:blip r:embed="rId2"/>
          <a:srcRect l="14014" r="18920" b="2"/>
          <a:stretch/>
        </p:blipFill>
        <p:spPr>
          <a:xfrm>
            <a:off x="3769372" y="763524"/>
            <a:ext cx="7772401" cy="5330952"/>
          </a:xfrm>
          <a:prstGeom prst="rect">
            <a:avLst/>
          </a:prstGeom>
        </p:spPr>
      </p:pic>
      <p:graphicFrame>
        <p:nvGraphicFramePr>
          <p:cNvPr id="5" name="Content Placeholder 2">
            <a:extLst>
              <a:ext uri="{FF2B5EF4-FFF2-40B4-BE49-F238E27FC236}">
                <a16:creationId xmlns:a16="http://schemas.microsoft.com/office/drawing/2014/main" id="{9C6B2323-B4D9-E098-60AD-3D0AD941DA1D}"/>
              </a:ext>
            </a:extLst>
          </p:cNvPr>
          <p:cNvGraphicFramePr>
            <a:graphicFrameLocks noGrp="1"/>
          </p:cNvGraphicFramePr>
          <p:nvPr>
            <p:ph idx="1"/>
            <p:extLst>
              <p:ext uri="{D42A27DB-BD31-4B8C-83A1-F6EECF244321}">
                <p14:modId xmlns:p14="http://schemas.microsoft.com/office/powerpoint/2010/main" val="2656092793"/>
              </p:ext>
            </p:extLst>
          </p:nvPr>
        </p:nvGraphicFramePr>
        <p:xfrm>
          <a:off x="252920" y="2407298"/>
          <a:ext cx="2947482" cy="3498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4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457" y="2909542"/>
            <a:ext cx="2401555" cy="866266"/>
          </a:xfrm>
        </p:spPr>
        <p:txBody>
          <a:bodyPr>
            <a:noAutofit/>
          </a:bodyPr>
          <a:lstStyle/>
          <a:p>
            <a:pPr algn="ctr"/>
            <a:r>
              <a:rPr lang="pl-PL" sz="4800" b="1" dirty="0"/>
              <a:t>Demo</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209332" y="1700809"/>
            <a:ext cx="7773338" cy="4680521"/>
          </a:xfrm>
        </p:spPr>
      </p:pic>
      <p:pic>
        <p:nvPicPr>
          <p:cNvPr id="5" name="Content Placeholder 3"/>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3749661" y="1051652"/>
            <a:ext cx="6835302" cy="4115706"/>
          </a:xfrm>
          <a:prstGeom prst="rect">
            <a:avLst/>
          </a:prstGeom>
        </p:spPr>
      </p:pic>
    </p:spTree>
    <p:extLst>
      <p:ext uri="{BB962C8B-B14F-4D97-AF65-F5344CB8AC3E}">
        <p14:creationId xmlns:p14="http://schemas.microsoft.com/office/powerpoint/2010/main" val="3526191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a:xfrm>
            <a:off x="138954" y="1123837"/>
            <a:ext cx="3245222" cy="4601183"/>
          </a:xfrm>
        </p:spPr>
        <p:txBody>
          <a:bodyPr>
            <a:normAutofit/>
          </a:bodyPr>
          <a:lstStyle/>
          <a:p>
            <a:r>
              <a:rPr lang="en-GB" sz="3400" b="1" dirty="0"/>
              <a:t>Q &amp; A</a:t>
            </a:r>
            <a:endParaRPr lang="en-GB" sz="3400" dirty="0"/>
          </a:p>
        </p:txBody>
      </p:sp>
      <p:sp>
        <p:nvSpPr>
          <p:cNvPr id="3" name="Content Placeholder 2">
            <a:extLst>
              <a:ext uri="{FF2B5EF4-FFF2-40B4-BE49-F238E27FC236}">
                <a16:creationId xmlns:a16="http://schemas.microsoft.com/office/drawing/2014/main" id="{0D549EF2-2820-47FD-8174-58DBFCB88932}"/>
              </a:ext>
            </a:extLst>
          </p:cNvPr>
          <p:cNvSpPr>
            <a:spLocks noGrp="1"/>
          </p:cNvSpPr>
          <p:nvPr>
            <p:ph idx="1"/>
          </p:nvPr>
        </p:nvSpPr>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solidFill>
                  <a:schemeClr val="tx1"/>
                </a:solidFill>
              </a:rPr>
              <a:t>Email: </a:t>
            </a:r>
            <a:r>
              <a:rPr lang="en-GB" dirty="0">
                <a:hlinkClick r:id="rId2"/>
              </a:rPr>
              <a:t>beata@zalnet.pl</a:t>
            </a:r>
            <a:r>
              <a:rPr lang="en-GB" dirty="0"/>
              <a:t> </a:t>
            </a:r>
            <a:endParaRPr lang="pl-PL" dirty="0"/>
          </a:p>
          <a:p>
            <a:pPr marL="0" indent="0">
              <a:buNone/>
            </a:pPr>
            <a:endParaRPr lang="en-GB" dirty="0"/>
          </a:p>
          <a:p>
            <a:pPr marL="0" indent="0">
              <a:buNone/>
            </a:pPr>
            <a:r>
              <a:rPr lang="en-GB" dirty="0">
                <a:solidFill>
                  <a:schemeClr val="tx1"/>
                </a:solidFill>
              </a:rPr>
              <a:t>Demo</a:t>
            </a:r>
            <a:r>
              <a:rPr lang="pl-PL" dirty="0">
                <a:solidFill>
                  <a:schemeClr val="tx1"/>
                </a:solidFill>
              </a:rPr>
              <a:t>:</a:t>
            </a:r>
          </a:p>
          <a:p>
            <a:pPr marL="0" indent="0">
              <a:buNone/>
            </a:pPr>
            <a:r>
              <a:rPr lang="en-GB" dirty="0">
                <a:solidFill>
                  <a:schemeClr val="tx2"/>
                </a:solidFill>
              </a:rPr>
              <a:t>https://beatazalewa.com/set-up-microsoft-copilot-for-security/</a:t>
            </a:r>
          </a:p>
          <a:p>
            <a:pPr marL="0" indent="0" algn="ctr">
              <a:buNone/>
            </a:pPr>
            <a:endParaRPr lang="en-GB" sz="3200" b="1" dirty="0">
              <a:solidFill>
                <a:schemeClr val="tx2"/>
              </a:solidFill>
            </a:endParaRPr>
          </a:p>
          <a:p>
            <a:pPr marL="0" indent="0" algn="ctr">
              <a:buNone/>
            </a:pPr>
            <a:r>
              <a:rPr lang="en-GB" dirty="0">
                <a:solidFill>
                  <a:schemeClr val="tx1"/>
                </a:solidFill>
              </a:rPr>
              <a:t>Thank you for your precious time</a:t>
            </a:r>
            <a:r>
              <a:rPr lang="en-GB" sz="3200" b="1" dirty="0">
                <a:solidFill>
                  <a:schemeClr val="tx1"/>
                </a:solidFill>
                <a:sym typeface="Wingdings" panose="05000000000000000000" pitchFamily="2" charset="2"/>
              </a:rPr>
              <a:t></a:t>
            </a:r>
            <a:endParaRPr lang="en-GB" sz="3200" b="1" dirty="0">
              <a:solidFill>
                <a:schemeClr val="tx1"/>
              </a:solidFill>
            </a:endParaRPr>
          </a:p>
          <a:p>
            <a:pPr marL="0" indent="0">
              <a:buNone/>
            </a:pPr>
            <a:endParaRPr lang="pl-PL" sz="2800" dirty="0">
              <a:solidFill>
                <a:schemeClr val="tx2"/>
              </a:solidFill>
            </a:endParaRPr>
          </a:p>
          <a:p>
            <a:endParaRPr lang="pl-PL" dirty="0"/>
          </a:p>
          <a:p>
            <a:endParaRPr lang="pl-PL" dirty="0"/>
          </a:p>
          <a:p>
            <a:endParaRPr lang="pl-PL" dirty="0"/>
          </a:p>
          <a:p>
            <a:endParaRPr lang="en-GB" dirty="0"/>
          </a:p>
          <a:p>
            <a:endParaRPr lang="en-GB" dirty="0"/>
          </a:p>
        </p:txBody>
      </p:sp>
      <p:pic>
        <p:nvPicPr>
          <p:cNvPr id="8" name="Picture 7">
            <a:extLst>
              <a:ext uri="{FF2B5EF4-FFF2-40B4-BE49-F238E27FC236}">
                <a16:creationId xmlns:a16="http://schemas.microsoft.com/office/drawing/2014/main" id="{A239E1F0-1CD2-477E-8798-0185F573A4AD}"/>
              </a:ext>
            </a:extLst>
          </p:cNvPr>
          <p:cNvPicPr>
            <a:picLocks noChangeAspect="1"/>
          </p:cNvPicPr>
          <p:nvPr/>
        </p:nvPicPr>
        <p:blipFill>
          <a:blip r:embed="rId3"/>
          <a:stretch>
            <a:fillRect/>
          </a:stretch>
        </p:blipFill>
        <p:spPr>
          <a:xfrm>
            <a:off x="11246692" y="77497"/>
            <a:ext cx="937341" cy="678239"/>
          </a:xfrm>
          <a:prstGeom prst="rect">
            <a:avLst/>
          </a:prstGeom>
        </p:spPr>
      </p:pic>
      <p:pic>
        <p:nvPicPr>
          <p:cNvPr id="7" name="Obraz 23">
            <a:extLst>
              <a:ext uri="{FF2B5EF4-FFF2-40B4-BE49-F238E27FC236}">
                <a16:creationId xmlns:a16="http://schemas.microsoft.com/office/drawing/2014/main" id="{C69E9E9A-EBCA-4EAD-8415-941DF54BEB7A}"/>
              </a:ext>
            </a:extLst>
          </p:cNvPr>
          <p:cNvPicPr>
            <a:picLocks noChangeAspect="1"/>
          </p:cNvPicPr>
          <p:nvPr/>
        </p:nvPicPr>
        <p:blipFill>
          <a:blip r:embed="rId4"/>
          <a:stretch>
            <a:fillRect/>
          </a:stretch>
        </p:blipFill>
        <p:spPr>
          <a:xfrm>
            <a:off x="252918" y="6234953"/>
            <a:ext cx="995953" cy="440408"/>
          </a:xfrm>
          <a:prstGeom prst="rect">
            <a:avLst/>
          </a:prstGeom>
        </p:spPr>
      </p:pic>
    </p:spTree>
    <p:extLst>
      <p:ext uri="{BB962C8B-B14F-4D97-AF65-F5344CB8AC3E}">
        <p14:creationId xmlns:p14="http://schemas.microsoft.com/office/powerpoint/2010/main" val="725305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1856588-62A0-A56E-D8C4-F25BBE76DC6A}"/>
              </a:ext>
            </a:extLst>
          </p:cNvPr>
          <p:cNvSpPr>
            <a:spLocks noGrp="1"/>
          </p:cNvSpPr>
          <p:nvPr>
            <p:ph sz="half" idx="1"/>
          </p:nvPr>
        </p:nvSpPr>
        <p:spPr>
          <a:xfrm>
            <a:off x="838198" y="598516"/>
            <a:ext cx="11038713" cy="6080107"/>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Rectangle 5">
            <a:extLst>
              <a:ext uri="{FF2B5EF4-FFF2-40B4-BE49-F238E27FC236}">
                <a16:creationId xmlns:a16="http://schemas.microsoft.com/office/drawing/2014/main" id="{463CC560-EDB9-9078-DB09-20C7FFF42E74}"/>
              </a:ext>
            </a:extLst>
          </p:cNvPr>
          <p:cNvSpPr/>
          <p:nvPr/>
        </p:nvSpPr>
        <p:spPr>
          <a:xfrm>
            <a:off x="624738" y="827116"/>
            <a:ext cx="8214462" cy="2434244"/>
          </a:xfrm>
          <a:prstGeom prst="rect">
            <a:avLst/>
          </a:prstGeom>
          <a:solidFill>
            <a:srgbClr val="146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Calibri Light" panose="020F0302020204030204"/>
                <a:ea typeface="+mn-ea"/>
                <a:cs typeface="+mn-cs"/>
              </a:rPr>
              <a:t>I am actively seeking new opportunities and exciting challenges. If you would like to get in touch, please feel free to reach out through the following channels:</a:t>
            </a:r>
          </a:p>
        </p:txBody>
      </p:sp>
      <p:pic>
        <p:nvPicPr>
          <p:cNvPr id="10" name="Picture 9" descr="A blue text with a cloud in the middle&#10;&#10;Description automatically generated">
            <a:extLst>
              <a:ext uri="{FF2B5EF4-FFF2-40B4-BE49-F238E27FC236}">
                <a16:creationId xmlns:a16="http://schemas.microsoft.com/office/drawing/2014/main" id="{78E6E74E-8E18-C1C2-DEC0-2FC3B2547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2661" y="1102328"/>
            <a:ext cx="2725450" cy="1468598"/>
          </a:xfrm>
          <a:prstGeom prst="rect">
            <a:avLst/>
          </a:prstGeom>
        </p:spPr>
      </p:pic>
      <p:sp>
        <p:nvSpPr>
          <p:cNvPr id="13" name="Content Placeholder 12">
            <a:extLst>
              <a:ext uri="{FF2B5EF4-FFF2-40B4-BE49-F238E27FC236}">
                <a16:creationId xmlns:a16="http://schemas.microsoft.com/office/drawing/2014/main" id="{D6BE7DB8-1B4A-F1B7-D834-607E69D40F30}"/>
              </a:ext>
            </a:extLst>
          </p:cNvPr>
          <p:cNvSpPr>
            <a:spLocks noGrp="1"/>
          </p:cNvSpPr>
          <p:nvPr>
            <p:ph sz="half" idx="2"/>
          </p:nvPr>
        </p:nvSpPr>
        <p:spPr>
          <a:xfrm>
            <a:off x="624738" y="3596641"/>
            <a:ext cx="8146038" cy="3081982"/>
          </a:xfrm>
        </p:spPr>
        <p:txBody>
          <a:bodyPr>
            <a:normAutofit/>
          </a:bodyPr>
          <a:lstStyle/>
          <a:p>
            <a:pPr marL="0" marR="0" indent="0">
              <a:lnSpc>
                <a:spcPct val="115000"/>
              </a:lnSpc>
              <a:spcBef>
                <a:spcPts val="0"/>
              </a:spcBef>
              <a:spcAft>
                <a:spcPts val="800"/>
              </a:spcAft>
              <a:buNone/>
            </a:pPr>
            <a:r>
              <a:rPr lang="en-US" b="1" kern="100" dirty="0">
                <a:effectLst/>
                <a:latin typeface="+mj-lt"/>
                <a:ea typeface="Aptos" panose="020B0004020202020204" pitchFamily="34" charset="0"/>
                <a:cs typeface="Times New Roman" panose="02020603050405020304" pitchFamily="18" charset="0"/>
              </a:rPr>
              <a:t>Email</a:t>
            </a:r>
            <a:r>
              <a:rPr lang="en-US" kern="100" dirty="0">
                <a:effectLst/>
                <a:latin typeface="+mj-lt"/>
                <a:ea typeface="Aptos" panose="020B0004020202020204" pitchFamily="34" charset="0"/>
                <a:cs typeface="Times New Roman" panose="02020603050405020304" pitchFamily="18" charset="0"/>
              </a:rPr>
              <a:t>: </a:t>
            </a:r>
            <a:r>
              <a:rPr lang="en-US" kern="100" dirty="0">
                <a:effectLst/>
                <a:latin typeface="+mj-lt"/>
                <a:ea typeface="Aptos" panose="020B0004020202020204" pitchFamily="34" charset="0"/>
                <a:cs typeface="Times New Roman" panose="02020603050405020304" pitchFamily="18" charset="0"/>
                <a:hlinkClick r:id="rId4"/>
              </a:rPr>
              <a:t>beata@zalnet.pl</a:t>
            </a:r>
            <a:r>
              <a:rPr lang="en-US" kern="100" dirty="0">
                <a:effectLst/>
                <a:latin typeface="+mj-lt"/>
                <a:ea typeface="Aptos" panose="020B0004020202020204" pitchFamily="34" charset="0"/>
                <a:cs typeface="Times New Roman" panose="02020603050405020304" pitchFamily="18" charset="0"/>
              </a:rPr>
              <a:t>   </a:t>
            </a:r>
          </a:p>
          <a:p>
            <a:pPr marL="0" marR="0" indent="0">
              <a:lnSpc>
                <a:spcPct val="115000"/>
              </a:lnSpc>
              <a:spcBef>
                <a:spcPts val="0"/>
              </a:spcBef>
              <a:spcAft>
                <a:spcPts val="800"/>
              </a:spcAft>
              <a:buNone/>
            </a:pPr>
            <a:r>
              <a:rPr lang="en-US" b="1" kern="100" dirty="0">
                <a:effectLst/>
                <a:latin typeface="+mj-lt"/>
                <a:ea typeface="Aptos" panose="020B0004020202020204" pitchFamily="34" charset="0"/>
                <a:cs typeface="Times New Roman" panose="02020603050405020304" pitchFamily="18" charset="0"/>
              </a:rPr>
              <a:t>LinkedIn</a:t>
            </a:r>
            <a:r>
              <a:rPr lang="en-US" kern="100" dirty="0">
                <a:effectLst/>
                <a:latin typeface="+mj-lt"/>
                <a:ea typeface="Aptos" panose="020B0004020202020204" pitchFamily="34" charset="0"/>
                <a:cs typeface="Times New Roman" panose="02020603050405020304" pitchFamily="18" charset="0"/>
              </a:rPr>
              <a:t>: </a:t>
            </a:r>
            <a:r>
              <a:rPr lang="en-US" kern="100" dirty="0">
                <a:effectLst/>
                <a:latin typeface="+mj-lt"/>
                <a:ea typeface="Aptos" panose="020B0004020202020204" pitchFamily="34" charset="0"/>
                <a:cs typeface="Times New Roman" panose="02020603050405020304" pitchFamily="18" charset="0"/>
                <a:hlinkClick r:id="rId5"/>
              </a:rPr>
              <a:t>https://www.linkedin.com/in/beatazalewa/</a:t>
            </a:r>
            <a:r>
              <a:rPr lang="en-US" kern="100" dirty="0">
                <a:effectLst/>
                <a:latin typeface="+mj-lt"/>
                <a:ea typeface="Aptos" panose="020B0004020202020204" pitchFamily="34" charset="0"/>
                <a:cs typeface="Times New Roman" panose="02020603050405020304" pitchFamily="18" charset="0"/>
              </a:rPr>
              <a:t> </a:t>
            </a:r>
          </a:p>
          <a:p>
            <a:pPr marL="0" marR="0" indent="0">
              <a:lnSpc>
                <a:spcPct val="115000"/>
              </a:lnSpc>
              <a:spcBef>
                <a:spcPts val="0"/>
              </a:spcBef>
              <a:spcAft>
                <a:spcPts val="800"/>
              </a:spcAft>
              <a:buNone/>
            </a:pPr>
            <a:r>
              <a:rPr lang="en-US" b="1" kern="100" dirty="0">
                <a:effectLst/>
                <a:latin typeface="+mj-lt"/>
                <a:ea typeface="Aptos" panose="020B0004020202020204" pitchFamily="34" charset="0"/>
                <a:cs typeface="Times New Roman" panose="02020603050405020304" pitchFamily="18" charset="0"/>
              </a:rPr>
              <a:t>Blog</a:t>
            </a:r>
            <a:r>
              <a:rPr lang="en-US" kern="100" dirty="0">
                <a:effectLst/>
                <a:latin typeface="+mj-lt"/>
                <a:ea typeface="Aptos" panose="020B0004020202020204" pitchFamily="34" charset="0"/>
                <a:cs typeface="Times New Roman" panose="02020603050405020304" pitchFamily="18" charset="0"/>
              </a:rPr>
              <a:t>: </a:t>
            </a:r>
            <a:r>
              <a:rPr lang="en-US" kern="100" dirty="0">
                <a:latin typeface="+mj-lt"/>
                <a:ea typeface="Aptos" panose="020B0004020202020204" pitchFamily="34" charset="0"/>
                <a:cs typeface="Times New Roman" panose="02020603050405020304" pitchFamily="18" charset="0"/>
                <a:hlinkClick r:id="rId6"/>
              </a:rPr>
              <a:t>https://zalnet.pl/blog/</a:t>
            </a:r>
            <a:endParaRPr lang="en-US" kern="100" dirty="0">
              <a:effectLst/>
              <a:latin typeface="+mj-lt"/>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r>
              <a:rPr lang="en-US" b="1" kern="100" dirty="0">
                <a:effectLst/>
                <a:latin typeface="+mj-lt"/>
                <a:ea typeface="Aptos" panose="020B0004020202020204" pitchFamily="34" charset="0"/>
                <a:cs typeface="Times New Roman" panose="02020603050405020304" pitchFamily="18" charset="0"/>
              </a:rPr>
              <a:t>X</a:t>
            </a:r>
            <a:r>
              <a:rPr lang="en-US" kern="100" dirty="0">
                <a:effectLst/>
                <a:latin typeface="+mj-lt"/>
                <a:ea typeface="Aptos" panose="020B0004020202020204" pitchFamily="34" charset="0"/>
                <a:cs typeface="Times New Roman" panose="02020603050405020304" pitchFamily="18" charset="0"/>
              </a:rPr>
              <a:t>: </a:t>
            </a:r>
            <a:r>
              <a:rPr lang="en-US" kern="100" dirty="0">
                <a:effectLst/>
                <a:latin typeface="+mj-lt"/>
                <a:ea typeface="Aptos" panose="020B0004020202020204" pitchFamily="34" charset="0"/>
                <a:cs typeface="Times New Roman" panose="02020603050405020304" pitchFamily="18" charset="0"/>
                <a:hlinkClick r:id="rId7"/>
              </a:rPr>
              <a:t>https://x.com/beatazalewa</a:t>
            </a:r>
            <a:endParaRPr lang="en-US" kern="100" dirty="0">
              <a:effectLst/>
              <a:latin typeface="+mj-lt"/>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r>
              <a:rPr lang="en-US" b="1" kern="100" dirty="0">
                <a:effectLst/>
                <a:latin typeface="+mj-lt"/>
                <a:ea typeface="Aptos" panose="020B0004020202020204" pitchFamily="34" charset="0"/>
                <a:cs typeface="Times New Roman" panose="02020603050405020304" pitchFamily="18" charset="0"/>
              </a:rPr>
              <a:t>GitHub</a:t>
            </a:r>
            <a:r>
              <a:rPr lang="en-US" kern="100" dirty="0">
                <a:effectLst/>
                <a:latin typeface="+mj-lt"/>
                <a:ea typeface="Aptos" panose="020B0004020202020204" pitchFamily="34" charset="0"/>
                <a:cs typeface="Times New Roman" panose="02020603050405020304" pitchFamily="18" charset="0"/>
              </a:rPr>
              <a:t>: </a:t>
            </a:r>
            <a:r>
              <a:rPr lang="en-US" kern="100" dirty="0">
                <a:effectLst/>
                <a:latin typeface="+mj-lt"/>
                <a:ea typeface="Aptos" panose="020B0004020202020204" pitchFamily="34" charset="0"/>
                <a:cs typeface="Times New Roman" panose="02020603050405020304" pitchFamily="18" charset="0"/>
                <a:hlinkClick r:id="rId8"/>
              </a:rPr>
              <a:t>https://github.com/beatazalewa/</a:t>
            </a:r>
            <a:r>
              <a:rPr lang="en-GB" sz="2800" dirty="0">
                <a:solidFill>
                  <a:schemeClr val="bg2">
                    <a:lumMod val="50000"/>
                  </a:schemeClr>
                </a:solidFill>
                <a:latin typeface="+mj-lt"/>
                <a:hlinkClick r:id="rId8"/>
              </a:rPr>
              <a:t>Conferences/</a:t>
            </a:r>
            <a:endParaRPr lang="en-GB" dirty="0">
              <a:solidFill>
                <a:schemeClr val="bg2">
                  <a:lumMod val="50000"/>
                </a:schemeClr>
              </a:solidFill>
              <a:latin typeface="+mj-lt"/>
            </a:endParaRPr>
          </a:p>
          <a:p>
            <a:pPr marL="0" marR="0" indent="0">
              <a:lnSpc>
                <a:spcPct val="115000"/>
              </a:lnSpc>
              <a:spcBef>
                <a:spcPts val="0"/>
              </a:spcBef>
              <a:spcAft>
                <a:spcPts val="800"/>
              </a:spcAft>
              <a:buNone/>
            </a:pPr>
            <a:endParaRPr lang="en-GB" sz="2800" dirty="0">
              <a:solidFill>
                <a:schemeClr val="bg2">
                  <a:lumMod val="50000"/>
                </a:schemeClr>
              </a:solidFill>
            </a:endParaRPr>
          </a:p>
          <a:p>
            <a:pPr marL="0" marR="0" indent="0">
              <a:lnSpc>
                <a:spcPct val="115000"/>
              </a:lnSpc>
              <a:spcBef>
                <a:spcPts val="0"/>
              </a:spcBef>
              <a:spcAft>
                <a:spcPts val="800"/>
              </a:spcAft>
              <a:buNone/>
            </a:pPr>
            <a:endParaRPr lang="en-US" kern="100" dirty="0">
              <a:effectLst/>
              <a:latin typeface="+mj-lt"/>
              <a:ea typeface="Aptos" panose="020B000402020202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F745357E-3482-2065-290D-439C710DD4A1}"/>
              </a:ext>
            </a:extLst>
          </p:cNvPr>
          <p:cNvPicPr>
            <a:picLocks noChangeAspect="1"/>
          </p:cNvPicPr>
          <p:nvPr/>
        </p:nvPicPr>
        <p:blipFill>
          <a:blip r:embed="rId9"/>
          <a:stretch>
            <a:fillRect/>
          </a:stretch>
        </p:blipFill>
        <p:spPr>
          <a:xfrm>
            <a:off x="8984236" y="3740694"/>
            <a:ext cx="2793875" cy="2793875"/>
          </a:xfrm>
          <a:prstGeom prst="rect">
            <a:avLst/>
          </a:prstGeom>
        </p:spPr>
      </p:pic>
    </p:spTree>
    <p:extLst>
      <p:ext uri="{BB962C8B-B14F-4D97-AF65-F5344CB8AC3E}">
        <p14:creationId xmlns:p14="http://schemas.microsoft.com/office/powerpoint/2010/main" val="2689051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blue and black blurry background&#10;&#10;Description automatically generated">
            <a:extLst>
              <a:ext uri="{FF2B5EF4-FFF2-40B4-BE49-F238E27FC236}">
                <a16:creationId xmlns:a16="http://schemas.microsoft.com/office/drawing/2014/main" id="{1A8DCD90-5478-5009-A32A-A53EB91A3425}"/>
              </a:ext>
            </a:extLst>
          </p:cNvPr>
          <p:cNvPicPr>
            <a:picLocks noChangeAspect="1"/>
          </p:cNvPicPr>
          <p:nvPr/>
        </p:nvPicPr>
        <p:blipFill>
          <a:blip r:embed="rId2"/>
          <a:stretch>
            <a:fillRect/>
          </a:stretch>
        </p:blipFill>
        <p:spPr>
          <a:xfrm>
            <a:off x="-2005" y="629652"/>
            <a:ext cx="12196010" cy="5277852"/>
          </a:xfrm>
          <a:prstGeom prst="rect">
            <a:avLst/>
          </a:prstGeom>
        </p:spPr>
      </p:pic>
      <p:sp>
        <p:nvSpPr>
          <p:cNvPr id="75" name="Rectangle 74">
            <a:extLst>
              <a:ext uri="{FF2B5EF4-FFF2-40B4-BE49-F238E27FC236}">
                <a16:creationId xmlns:a16="http://schemas.microsoft.com/office/drawing/2014/main" id="{98EA7361-4095-CC7D-E08D-C12D01D42407}"/>
              </a:ext>
            </a:extLst>
          </p:cNvPr>
          <p:cNvSpPr/>
          <p:nvPr/>
        </p:nvSpPr>
        <p:spPr>
          <a:xfrm>
            <a:off x="242637" y="3101956"/>
            <a:ext cx="11544745" cy="1089728"/>
          </a:xfrm>
          <a:prstGeom prst="rect">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C504B30D-D587-0EE9-6351-64B760516DA6}"/>
              </a:ext>
            </a:extLst>
          </p:cNvPr>
          <p:cNvSpPr/>
          <p:nvPr/>
        </p:nvSpPr>
        <p:spPr>
          <a:xfrm>
            <a:off x="244196" y="870102"/>
            <a:ext cx="11547449" cy="2103008"/>
          </a:xfrm>
          <a:prstGeom prst="rect">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F278691-83EB-58F2-7445-346746E75DF4}"/>
              </a:ext>
            </a:extLst>
          </p:cNvPr>
          <p:cNvSpPr/>
          <p:nvPr/>
        </p:nvSpPr>
        <p:spPr>
          <a:xfrm>
            <a:off x="-4387" y="-6268"/>
            <a:ext cx="12192000" cy="623095"/>
          </a:xfrm>
          <a:prstGeom prst="rect">
            <a:avLst/>
          </a:prstGeom>
          <a:solidFill>
            <a:srgbClr val="146393"/>
          </a:solidFill>
          <a:ln w="28575">
            <a:solidFill>
              <a:schemeClr val="bg1"/>
            </a:solidFill>
            <a:prstDash val="solid"/>
            <a:extLst>
              <a:ext uri="{C807C97D-BFC1-408E-A445-0C87EB9F89A2}">
                <ask:lineSketchStyleProps xmlns:ask="http://schemas.microsoft.com/office/drawing/2018/sketchyshapes" sd="3499211612">
                  <a:custGeom>
                    <a:avLst/>
                    <a:gdLst>
                      <a:gd name="connsiteX0" fmla="*/ 0 w 12192000"/>
                      <a:gd name="connsiteY0" fmla="*/ 0 h 635001"/>
                      <a:gd name="connsiteX1" fmla="*/ 458651 w 12192000"/>
                      <a:gd name="connsiteY1" fmla="*/ 0 h 635001"/>
                      <a:gd name="connsiteX2" fmla="*/ 795383 w 12192000"/>
                      <a:gd name="connsiteY2" fmla="*/ 0 h 635001"/>
                      <a:gd name="connsiteX3" fmla="*/ 1375954 w 12192000"/>
                      <a:gd name="connsiteY3" fmla="*/ 0 h 635001"/>
                      <a:gd name="connsiteX4" fmla="*/ 1956526 w 12192000"/>
                      <a:gd name="connsiteY4" fmla="*/ 0 h 635001"/>
                      <a:gd name="connsiteX5" fmla="*/ 2171337 w 12192000"/>
                      <a:gd name="connsiteY5" fmla="*/ 0 h 635001"/>
                      <a:gd name="connsiteX6" fmla="*/ 2751909 w 12192000"/>
                      <a:gd name="connsiteY6" fmla="*/ 0 h 635001"/>
                      <a:gd name="connsiteX7" fmla="*/ 3576320 w 12192000"/>
                      <a:gd name="connsiteY7" fmla="*/ 0 h 635001"/>
                      <a:gd name="connsiteX8" fmla="*/ 4034971 w 12192000"/>
                      <a:gd name="connsiteY8" fmla="*/ 0 h 635001"/>
                      <a:gd name="connsiteX9" fmla="*/ 4615543 w 12192000"/>
                      <a:gd name="connsiteY9" fmla="*/ 0 h 635001"/>
                      <a:gd name="connsiteX10" fmla="*/ 5318034 w 12192000"/>
                      <a:gd name="connsiteY10" fmla="*/ 0 h 635001"/>
                      <a:gd name="connsiteX11" fmla="*/ 6142446 w 12192000"/>
                      <a:gd name="connsiteY11" fmla="*/ 0 h 635001"/>
                      <a:gd name="connsiteX12" fmla="*/ 6357257 w 12192000"/>
                      <a:gd name="connsiteY12" fmla="*/ 0 h 635001"/>
                      <a:gd name="connsiteX13" fmla="*/ 7181669 w 12192000"/>
                      <a:gd name="connsiteY13" fmla="*/ 0 h 635001"/>
                      <a:gd name="connsiteX14" fmla="*/ 7762240 w 12192000"/>
                      <a:gd name="connsiteY14" fmla="*/ 0 h 635001"/>
                      <a:gd name="connsiteX15" fmla="*/ 8098971 w 12192000"/>
                      <a:gd name="connsiteY15" fmla="*/ 0 h 635001"/>
                      <a:gd name="connsiteX16" fmla="*/ 8435703 w 12192000"/>
                      <a:gd name="connsiteY16" fmla="*/ 0 h 635001"/>
                      <a:gd name="connsiteX17" fmla="*/ 8772434 w 12192000"/>
                      <a:gd name="connsiteY17" fmla="*/ 0 h 635001"/>
                      <a:gd name="connsiteX18" fmla="*/ 8987246 w 12192000"/>
                      <a:gd name="connsiteY18" fmla="*/ 0 h 635001"/>
                      <a:gd name="connsiteX19" fmla="*/ 9202057 w 12192000"/>
                      <a:gd name="connsiteY19" fmla="*/ 0 h 635001"/>
                      <a:gd name="connsiteX20" fmla="*/ 9660709 w 12192000"/>
                      <a:gd name="connsiteY20" fmla="*/ 0 h 635001"/>
                      <a:gd name="connsiteX21" fmla="*/ 9875520 w 12192000"/>
                      <a:gd name="connsiteY21" fmla="*/ 0 h 635001"/>
                      <a:gd name="connsiteX22" fmla="*/ 10578011 w 12192000"/>
                      <a:gd name="connsiteY22" fmla="*/ 0 h 635001"/>
                      <a:gd name="connsiteX23" fmla="*/ 11158583 w 12192000"/>
                      <a:gd name="connsiteY23" fmla="*/ 0 h 635001"/>
                      <a:gd name="connsiteX24" fmla="*/ 11617234 w 12192000"/>
                      <a:gd name="connsiteY24" fmla="*/ 0 h 635001"/>
                      <a:gd name="connsiteX25" fmla="*/ 12192000 w 12192000"/>
                      <a:gd name="connsiteY25" fmla="*/ 0 h 635001"/>
                      <a:gd name="connsiteX26" fmla="*/ 12192000 w 12192000"/>
                      <a:gd name="connsiteY26" fmla="*/ 311150 h 635001"/>
                      <a:gd name="connsiteX27" fmla="*/ 12192000 w 12192000"/>
                      <a:gd name="connsiteY27" fmla="*/ 635001 h 635001"/>
                      <a:gd name="connsiteX28" fmla="*/ 11367589 w 12192000"/>
                      <a:gd name="connsiteY28" fmla="*/ 635001 h 635001"/>
                      <a:gd name="connsiteX29" fmla="*/ 11030857 w 12192000"/>
                      <a:gd name="connsiteY29" fmla="*/ 635001 h 635001"/>
                      <a:gd name="connsiteX30" fmla="*/ 10450286 w 12192000"/>
                      <a:gd name="connsiteY30" fmla="*/ 635001 h 635001"/>
                      <a:gd name="connsiteX31" fmla="*/ 9625874 w 12192000"/>
                      <a:gd name="connsiteY31" fmla="*/ 635001 h 635001"/>
                      <a:gd name="connsiteX32" fmla="*/ 9167223 w 12192000"/>
                      <a:gd name="connsiteY32" fmla="*/ 635001 h 635001"/>
                      <a:gd name="connsiteX33" fmla="*/ 8342811 w 12192000"/>
                      <a:gd name="connsiteY33" fmla="*/ 635001 h 635001"/>
                      <a:gd name="connsiteX34" fmla="*/ 7640320 w 12192000"/>
                      <a:gd name="connsiteY34" fmla="*/ 635001 h 635001"/>
                      <a:gd name="connsiteX35" fmla="*/ 7059749 w 12192000"/>
                      <a:gd name="connsiteY35" fmla="*/ 635001 h 635001"/>
                      <a:gd name="connsiteX36" fmla="*/ 6479177 w 12192000"/>
                      <a:gd name="connsiteY36" fmla="*/ 635001 h 635001"/>
                      <a:gd name="connsiteX37" fmla="*/ 5898606 w 12192000"/>
                      <a:gd name="connsiteY37" fmla="*/ 635001 h 635001"/>
                      <a:gd name="connsiteX38" fmla="*/ 5318034 w 12192000"/>
                      <a:gd name="connsiteY38" fmla="*/ 635001 h 635001"/>
                      <a:gd name="connsiteX39" fmla="*/ 4981303 w 12192000"/>
                      <a:gd name="connsiteY39" fmla="*/ 635001 h 635001"/>
                      <a:gd name="connsiteX40" fmla="*/ 4644571 w 12192000"/>
                      <a:gd name="connsiteY40" fmla="*/ 635001 h 635001"/>
                      <a:gd name="connsiteX41" fmla="*/ 4185920 w 12192000"/>
                      <a:gd name="connsiteY41" fmla="*/ 635001 h 635001"/>
                      <a:gd name="connsiteX42" fmla="*/ 3361509 w 12192000"/>
                      <a:gd name="connsiteY42" fmla="*/ 635001 h 635001"/>
                      <a:gd name="connsiteX43" fmla="*/ 2780937 w 12192000"/>
                      <a:gd name="connsiteY43" fmla="*/ 635001 h 635001"/>
                      <a:gd name="connsiteX44" fmla="*/ 2322286 w 12192000"/>
                      <a:gd name="connsiteY44" fmla="*/ 635001 h 635001"/>
                      <a:gd name="connsiteX45" fmla="*/ 1741714 w 12192000"/>
                      <a:gd name="connsiteY45" fmla="*/ 635001 h 635001"/>
                      <a:gd name="connsiteX46" fmla="*/ 1283063 w 12192000"/>
                      <a:gd name="connsiteY46" fmla="*/ 635001 h 635001"/>
                      <a:gd name="connsiteX47" fmla="*/ 946331 w 12192000"/>
                      <a:gd name="connsiteY47" fmla="*/ 635001 h 635001"/>
                      <a:gd name="connsiteX48" fmla="*/ 731520 w 12192000"/>
                      <a:gd name="connsiteY48" fmla="*/ 635001 h 635001"/>
                      <a:gd name="connsiteX49" fmla="*/ 0 w 12192000"/>
                      <a:gd name="connsiteY49" fmla="*/ 635001 h 635001"/>
                      <a:gd name="connsiteX50" fmla="*/ 0 w 12192000"/>
                      <a:gd name="connsiteY50" fmla="*/ 323851 h 635001"/>
                      <a:gd name="connsiteX51" fmla="*/ 0 w 12192000"/>
                      <a:gd name="connsiteY51" fmla="*/ 0 h 635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635001" fill="none" extrusionOk="0">
                        <a:moveTo>
                          <a:pt x="0" y="0"/>
                        </a:moveTo>
                        <a:cubicBezTo>
                          <a:pt x="114666" y="-26880"/>
                          <a:pt x="293726" y="35126"/>
                          <a:pt x="458651" y="0"/>
                        </a:cubicBezTo>
                        <a:cubicBezTo>
                          <a:pt x="623576" y="-35126"/>
                          <a:pt x="652513" y="9900"/>
                          <a:pt x="795383" y="0"/>
                        </a:cubicBezTo>
                        <a:cubicBezTo>
                          <a:pt x="938253" y="-9900"/>
                          <a:pt x="1153319" y="41556"/>
                          <a:pt x="1375954" y="0"/>
                        </a:cubicBezTo>
                        <a:cubicBezTo>
                          <a:pt x="1598589" y="-41556"/>
                          <a:pt x="1755673" y="16035"/>
                          <a:pt x="1956526" y="0"/>
                        </a:cubicBezTo>
                        <a:cubicBezTo>
                          <a:pt x="2157379" y="-16035"/>
                          <a:pt x="2095751" y="25231"/>
                          <a:pt x="2171337" y="0"/>
                        </a:cubicBezTo>
                        <a:cubicBezTo>
                          <a:pt x="2246923" y="-25231"/>
                          <a:pt x="2557897" y="26392"/>
                          <a:pt x="2751909" y="0"/>
                        </a:cubicBezTo>
                        <a:cubicBezTo>
                          <a:pt x="2945921" y="-26392"/>
                          <a:pt x="3271054" y="35859"/>
                          <a:pt x="3576320" y="0"/>
                        </a:cubicBezTo>
                        <a:cubicBezTo>
                          <a:pt x="3881586" y="-35859"/>
                          <a:pt x="3918432" y="37284"/>
                          <a:pt x="4034971" y="0"/>
                        </a:cubicBezTo>
                        <a:cubicBezTo>
                          <a:pt x="4151510" y="-37284"/>
                          <a:pt x="4420548" y="8822"/>
                          <a:pt x="4615543" y="0"/>
                        </a:cubicBezTo>
                        <a:cubicBezTo>
                          <a:pt x="4810538" y="-8822"/>
                          <a:pt x="5037209" y="68048"/>
                          <a:pt x="5318034" y="0"/>
                        </a:cubicBezTo>
                        <a:cubicBezTo>
                          <a:pt x="5598859" y="-68048"/>
                          <a:pt x="5877230" y="30468"/>
                          <a:pt x="6142446" y="0"/>
                        </a:cubicBezTo>
                        <a:cubicBezTo>
                          <a:pt x="6407662" y="-30468"/>
                          <a:pt x="6300677" y="4398"/>
                          <a:pt x="6357257" y="0"/>
                        </a:cubicBezTo>
                        <a:cubicBezTo>
                          <a:pt x="6413837" y="-4398"/>
                          <a:pt x="6823554" y="55294"/>
                          <a:pt x="7181669" y="0"/>
                        </a:cubicBezTo>
                        <a:cubicBezTo>
                          <a:pt x="7539784" y="-55294"/>
                          <a:pt x="7579516" y="40236"/>
                          <a:pt x="7762240" y="0"/>
                        </a:cubicBezTo>
                        <a:cubicBezTo>
                          <a:pt x="7944964" y="-40236"/>
                          <a:pt x="8011562" y="15860"/>
                          <a:pt x="8098971" y="0"/>
                        </a:cubicBezTo>
                        <a:cubicBezTo>
                          <a:pt x="8186380" y="-15860"/>
                          <a:pt x="8321084" y="25988"/>
                          <a:pt x="8435703" y="0"/>
                        </a:cubicBezTo>
                        <a:cubicBezTo>
                          <a:pt x="8550322" y="-25988"/>
                          <a:pt x="8688226" y="11671"/>
                          <a:pt x="8772434" y="0"/>
                        </a:cubicBezTo>
                        <a:cubicBezTo>
                          <a:pt x="8856642" y="-11671"/>
                          <a:pt x="8888450" y="18651"/>
                          <a:pt x="8987246" y="0"/>
                        </a:cubicBezTo>
                        <a:cubicBezTo>
                          <a:pt x="9086042" y="-18651"/>
                          <a:pt x="9111520" y="18893"/>
                          <a:pt x="9202057" y="0"/>
                        </a:cubicBezTo>
                        <a:cubicBezTo>
                          <a:pt x="9292594" y="-18893"/>
                          <a:pt x="9505110" y="36251"/>
                          <a:pt x="9660709" y="0"/>
                        </a:cubicBezTo>
                        <a:cubicBezTo>
                          <a:pt x="9816308" y="-36251"/>
                          <a:pt x="9830012" y="22661"/>
                          <a:pt x="9875520" y="0"/>
                        </a:cubicBezTo>
                        <a:cubicBezTo>
                          <a:pt x="9921028" y="-22661"/>
                          <a:pt x="10340831" y="38529"/>
                          <a:pt x="10578011" y="0"/>
                        </a:cubicBezTo>
                        <a:cubicBezTo>
                          <a:pt x="10815191" y="-38529"/>
                          <a:pt x="10963170" y="13367"/>
                          <a:pt x="11158583" y="0"/>
                        </a:cubicBezTo>
                        <a:cubicBezTo>
                          <a:pt x="11353996" y="-13367"/>
                          <a:pt x="11422157" y="19544"/>
                          <a:pt x="11617234" y="0"/>
                        </a:cubicBezTo>
                        <a:cubicBezTo>
                          <a:pt x="11812311" y="-19544"/>
                          <a:pt x="11956938" y="16233"/>
                          <a:pt x="12192000" y="0"/>
                        </a:cubicBezTo>
                        <a:cubicBezTo>
                          <a:pt x="12196772" y="113451"/>
                          <a:pt x="12165297" y="240850"/>
                          <a:pt x="12192000" y="311150"/>
                        </a:cubicBezTo>
                        <a:cubicBezTo>
                          <a:pt x="12218703" y="381450"/>
                          <a:pt x="12183157" y="500719"/>
                          <a:pt x="12192000" y="635001"/>
                        </a:cubicBezTo>
                        <a:cubicBezTo>
                          <a:pt x="11812964" y="729203"/>
                          <a:pt x="11663035" y="582087"/>
                          <a:pt x="11367589" y="635001"/>
                        </a:cubicBezTo>
                        <a:cubicBezTo>
                          <a:pt x="11072143" y="687915"/>
                          <a:pt x="11129031" y="630641"/>
                          <a:pt x="11030857" y="635001"/>
                        </a:cubicBezTo>
                        <a:cubicBezTo>
                          <a:pt x="10932683" y="639361"/>
                          <a:pt x="10689027" y="621788"/>
                          <a:pt x="10450286" y="635001"/>
                        </a:cubicBezTo>
                        <a:cubicBezTo>
                          <a:pt x="10211545" y="648214"/>
                          <a:pt x="9882893" y="606594"/>
                          <a:pt x="9625874" y="635001"/>
                        </a:cubicBezTo>
                        <a:cubicBezTo>
                          <a:pt x="9368855" y="663408"/>
                          <a:pt x="9283052" y="617026"/>
                          <a:pt x="9167223" y="635001"/>
                        </a:cubicBezTo>
                        <a:cubicBezTo>
                          <a:pt x="9051394" y="652976"/>
                          <a:pt x="8665160" y="613170"/>
                          <a:pt x="8342811" y="635001"/>
                        </a:cubicBezTo>
                        <a:cubicBezTo>
                          <a:pt x="8020462" y="656832"/>
                          <a:pt x="7974736" y="571449"/>
                          <a:pt x="7640320" y="635001"/>
                        </a:cubicBezTo>
                        <a:cubicBezTo>
                          <a:pt x="7305904" y="698553"/>
                          <a:pt x="7269387" y="610808"/>
                          <a:pt x="7059749" y="635001"/>
                        </a:cubicBezTo>
                        <a:cubicBezTo>
                          <a:pt x="6850111" y="659194"/>
                          <a:pt x="6742952" y="568321"/>
                          <a:pt x="6479177" y="635001"/>
                        </a:cubicBezTo>
                        <a:cubicBezTo>
                          <a:pt x="6215402" y="701681"/>
                          <a:pt x="6040301" y="569506"/>
                          <a:pt x="5898606" y="635001"/>
                        </a:cubicBezTo>
                        <a:cubicBezTo>
                          <a:pt x="5756911" y="700496"/>
                          <a:pt x="5485397" y="585931"/>
                          <a:pt x="5318034" y="635001"/>
                        </a:cubicBezTo>
                        <a:cubicBezTo>
                          <a:pt x="5150671" y="684071"/>
                          <a:pt x="5110959" y="606003"/>
                          <a:pt x="4981303" y="635001"/>
                        </a:cubicBezTo>
                        <a:cubicBezTo>
                          <a:pt x="4851647" y="663999"/>
                          <a:pt x="4777626" y="602875"/>
                          <a:pt x="4644571" y="635001"/>
                        </a:cubicBezTo>
                        <a:cubicBezTo>
                          <a:pt x="4511516" y="667127"/>
                          <a:pt x="4281037" y="626432"/>
                          <a:pt x="4185920" y="635001"/>
                        </a:cubicBezTo>
                        <a:cubicBezTo>
                          <a:pt x="4090803" y="643570"/>
                          <a:pt x="3624823" y="586497"/>
                          <a:pt x="3361509" y="635001"/>
                        </a:cubicBezTo>
                        <a:cubicBezTo>
                          <a:pt x="3098195" y="683505"/>
                          <a:pt x="3025670" y="632318"/>
                          <a:pt x="2780937" y="635001"/>
                        </a:cubicBezTo>
                        <a:cubicBezTo>
                          <a:pt x="2536204" y="637684"/>
                          <a:pt x="2542542" y="586430"/>
                          <a:pt x="2322286" y="635001"/>
                        </a:cubicBezTo>
                        <a:cubicBezTo>
                          <a:pt x="2102030" y="683572"/>
                          <a:pt x="2000723" y="598668"/>
                          <a:pt x="1741714" y="635001"/>
                        </a:cubicBezTo>
                        <a:cubicBezTo>
                          <a:pt x="1482705" y="671334"/>
                          <a:pt x="1478648" y="634858"/>
                          <a:pt x="1283063" y="635001"/>
                        </a:cubicBezTo>
                        <a:cubicBezTo>
                          <a:pt x="1087478" y="635144"/>
                          <a:pt x="1065567" y="600409"/>
                          <a:pt x="946331" y="635001"/>
                        </a:cubicBezTo>
                        <a:cubicBezTo>
                          <a:pt x="827095" y="669593"/>
                          <a:pt x="805111" y="614683"/>
                          <a:pt x="731520" y="635001"/>
                        </a:cubicBezTo>
                        <a:cubicBezTo>
                          <a:pt x="657929" y="655319"/>
                          <a:pt x="316941" y="574893"/>
                          <a:pt x="0" y="635001"/>
                        </a:cubicBezTo>
                        <a:cubicBezTo>
                          <a:pt x="-27654" y="546997"/>
                          <a:pt x="17818" y="410011"/>
                          <a:pt x="0" y="323851"/>
                        </a:cubicBezTo>
                        <a:cubicBezTo>
                          <a:pt x="-17818" y="237691"/>
                          <a:pt x="11968" y="85627"/>
                          <a:pt x="0" y="0"/>
                        </a:cubicBezTo>
                        <a:close/>
                      </a:path>
                      <a:path w="12192000" h="635001" stroke="0" extrusionOk="0">
                        <a:moveTo>
                          <a:pt x="0" y="0"/>
                        </a:moveTo>
                        <a:cubicBezTo>
                          <a:pt x="137952" y="-12496"/>
                          <a:pt x="318039" y="5072"/>
                          <a:pt x="458651" y="0"/>
                        </a:cubicBezTo>
                        <a:cubicBezTo>
                          <a:pt x="599263" y="-5072"/>
                          <a:pt x="645163" y="26574"/>
                          <a:pt x="795383" y="0"/>
                        </a:cubicBezTo>
                        <a:cubicBezTo>
                          <a:pt x="945603" y="-26574"/>
                          <a:pt x="997321" y="13435"/>
                          <a:pt x="1132114" y="0"/>
                        </a:cubicBezTo>
                        <a:cubicBezTo>
                          <a:pt x="1266907" y="-13435"/>
                          <a:pt x="1279037" y="16600"/>
                          <a:pt x="1346926" y="0"/>
                        </a:cubicBezTo>
                        <a:cubicBezTo>
                          <a:pt x="1414815" y="-16600"/>
                          <a:pt x="1458108" y="1445"/>
                          <a:pt x="1561737" y="0"/>
                        </a:cubicBezTo>
                        <a:cubicBezTo>
                          <a:pt x="1665366" y="-1445"/>
                          <a:pt x="1724477" y="18650"/>
                          <a:pt x="1776549" y="0"/>
                        </a:cubicBezTo>
                        <a:cubicBezTo>
                          <a:pt x="1828621" y="-18650"/>
                          <a:pt x="2226607" y="74404"/>
                          <a:pt x="2479040" y="0"/>
                        </a:cubicBezTo>
                        <a:cubicBezTo>
                          <a:pt x="2731473" y="-74404"/>
                          <a:pt x="2603958" y="11674"/>
                          <a:pt x="2693851" y="0"/>
                        </a:cubicBezTo>
                        <a:cubicBezTo>
                          <a:pt x="2783744" y="-11674"/>
                          <a:pt x="2941991" y="5068"/>
                          <a:pt x="3030583" y="0"/>
                        </a:cubicBezTo>
                        <a:cubicBezTo>
                          <a:pt x="3119175" y="-5068"/>
                          <a:pt x="3242926" y="18822"/>
                          <a:pt x="3367314" y="0"/>
                        </a:cubicBezTo>
                        <a:cubicBezTo>
                          <a:pt x="3491702" y="-18822"/>
                          <a:pt x="3830616" y="67222"/>
                          <a:pt x="4191726" y="0"/>
                        </a:cubicBezTo>
                        <a:cubicBezTo>
                          <a:pt x="4552836" y="-67222"/>
                          <a:pt x="4329164" y="19919"/>
                          <a:pt x="4406537" y="0"/>
                        </a:cubicBezTo>
                        <a:cubicBezTo>
                          <a:pt x="4483910" y="-19919"/>
                          <a:pt x="4544828" y="16470"/>
                          <a:pt x="4621349" y="0"/>
                        </a:cubicBezTo>
                        <a:cubicBezTo>
                          <a:pt x="4697870" y="-16470"/>
                          <a:pt x="5232927" y="84577"/>
                          <a:pt x="5445760" y="0"/>
                        </a:cubicBezTo>
                        <a:cubicBezTo>
                          <a:pt x="5658593" y="-84577"/>
                          <a:pt x="5618021" y="17889"/>
                          <a:pt x="5782491" y="0"/>
                        </a:cubicBezTo>
                        <a:cubicBezTo>
                          <a:pt x="5946961" y="-17889"/>
                          <a:pt x="6081587" y="30967"/>
                          <a:pt x="6241143" y="0"/>
                        </a:cubicBezTo>
                        <a:cubicBezTo>
                          <a:pt x="6400699" y="-30967"/>
                          <a:pt x="6877033" y="91944"/>
                          <a:pt x="7065554" y="0"/>
                        </a:cubicBezTo>
                        <a:cubicBezTo>
                          <a:pt x="7254075" y="-91944"/>
                          <a:pt x="7462616" y="7967"/>
                          <a:pt x="7768046" y="0"/>
                        </a:cubicBezTo>
                        <a:cubicBezTo>
                          <a:pt x="8073476" y="-7967"/>
                          <a:pt x="8189415" y="85864"/>
                          <a:pt x="8592457" y="0"/>
                        </a:cubicBezTo>
                        <a:cubicBezTo>
                          <a:pt x="8995499" y="-85864"/>
                          <a:pt x="8730507" y="785"/>
                          <a:pt x="8807269" y="0"/>
                        </a:cubicBezTo>
                        <a:cubicBezTo>
                          <a:pt x="8884031" y="-785"/>
                          <a:pt x="9263247" y="53243"/>
                          <a:pt x="9387840" y="0"/>
                        </a:cubicBezTo>
                        <a:cubicBezTo>
                          <a:pt x="9512433" y="-53243"/>
                          <a:pt x="9539432" y="2896"/>
                          <a:pt x="9602651" y="0"/>
                        </a:cubicBezTo>
                        <a:cubicBezTo>
                          <a:pt x="9665870" y="-2896"/>
                          <a:pt x="9719151" y="14674"/>
                          <a:pt x="9817463" y="0"/>
                        </a:cubicBezTo>
                        <a:cubicBezTo>
                          <a:pt x="9915775" y="-14674"/>
                          <a:pt x="10033666" y="25820"/>
                          <a:pt x="10154194" y="0"/>
                        </a:cubicBezTo>
                        <a:cubicBezTo>
                          <a:pt x="10274722" y="-25820"/>
                          <a:pt x="10667146" y="61261"/>
                          <a:pt x="10978606" y="0"/>
                        </a:cubicBezTo>
                        <a:cubicBezTo>
                          <a:pt x="11290066" y="-61261"/>
                          <a:pt x="11238487" y="32210"/>
                          <a:pt x="11315337" y="0"/>
                        </a:cubicBezTo>
                        <a:cubicBezTo>
                          <a:pt x="11392187" y="-32210"/>
                          <a:pt x="11921816" y="8013"/>
                          <a:pt x="12192000" y="0"/>
                        </a:cubicBezTo>
                        <a:cubicBezTo>
                          <a:pt x="12203067" y="82998"/>
                          <a:pt x="12158173" y="235515"/>
                          <a:pt x="12192000" y="304800"/>
                        </a:cubicBezTo>
                        <a:cubicBezTo>
                          <a:pt x="12225827" y="374085"/>
                          <a:pt x="12171400" y="501507"/>
                          <a:pt x="12192000" y="635001"/>
                        </a:cubicBezTo>
                        <a:cubicBezTo>
                          <a:pt x="12108628" y="663098"/>
                          <a:pt x="11961330" y="614393"/>
                          <a:pt x="11855269" y="635001"/>
                        </a:cubicBezTo>
                        <a:cubicBezTo>
                          <a:pt x="11749208" y="655609"/>
                          <a:pt x="11360164" y="551456"/>
                          <a:pt x="11152777" y="635001"/>
                        </a:cubicBezTo>
                        <a:cubicBezTo>
                          <a:pt x="10945390" y="718546"/>
                          <a:pt x="10982031" y="634093"/>
                          <a:pt x="10937966" y="635001"/>
                        </a:cubicBezTo>
                        <a:cubicBezTo>
                          <a:pt x="10893901" y="635909"/>
                          <a:pt x="10695290" y="602144"/>
                          <a:pt x="10479314" y="635001"/>
                        </a:cubicBezTo>
                        <a:cubicBezTo>
                          <a:pt x="10263338" y="667858"/>
                          <a:pt x="10359328" y="614908"/>
                          <a:pt x="10264503" y="635001"/>
                        </a:cubicBezTo>
                        <a:cubicBezTo>
                          <a:pt x="10169678" y="655094"/>
                          <a:pt x="10131012" y="619637"/>
                          <a:pt x="10049691" y="635001"/>
                        </a:cubicBezTo>
                        <a:cubicBezTo>
                          <a:pt x="9968370" y="650365"/>
                          <a:pt x="9692604" y="579731"/>
                          <a:pt x="9347200" y="635001"/>
                        </a:cubicBezTo>
                        <a:cubicBezTo>
                          <a:pt x="9001796" y="690271"/>
                          <a:pt x="8785478" y="569577"/>
                          <a:pt x="8644709" y="635001"/>
                        </a:cubicBezTo>
                        <a:cubicBezTo>
                          <a:pt x="8503940" y="700425"/>
                          <a:pt x="8126623" y="593621"/>
                          <a:pt x="7820297" y="635001"/>
                        </a:cubicBezTo>
                        <a:cubicBezTo>
                          <a:pt x="7513971" y="676381"/>
                          <a:pt x="7412387" y="608077"/>
                          <a:pt x="7239726" y="635001"/>
                        </a:cubicBezTo>
                        <a:cubicBezTo>
                          <a:pt x="7067065" y="661925"/>
                          <a:pt x="7009297" y="634302"/>
                          <a:pt x="6902994" y="635001"/>
                        </a:cubicBezTo>
                        <a:cubicBezTo>
                          <a:pt x="6796691" y="635700"/>
                          <a:pt x="6411528" y="628334"/>
                          <a:pt x="6200503" y="635001"/>
                        </a:cubicBezTo>
                        <a:cubicBezTo>
                          <a:pt x="5989478" y="641668"/>
                          <a:pt x="5646892" y="540114"/>
                          <a:pt x="5376091" y="635001"/>
                        </a:cubicBezTo>
                        <a:cubicBezTo>
                          <a:pt x="5105290" y="729888"/>
                          <a:pt x="4999407" y="621818"/>
                          <a:pt x="4673600" y="635001"/>
                        </a:cubicBezTo>
                        <a:cubicBezTo>
                          <a:pt x="4347793" y="648184"/>
                          <a:pt x="4552844" y="622683"/>
                          <a:pt x="4458789" y="635001"/>
                        </a:cubicBezTo>
                        <a:cubicBezTo>
                          <a:pt x="4364734" y="647319"/>
                          <a:pt x="4320232" y="627418"/>
                          <a:pt x="4243977" y="635001"/>
                        </a:cubicBezTo>
                        <a:cubicBezTo>
                          <a:pt x="4167722" y="642584"/>
                          <a:pt x="4098611" y="611618"/>
                          <a:pt x="4029166" y="635001"/>
                        </a:cubicBezTo>
                        <a:cubicBezTo>
                          <a:pt x="3959721" y="658384"/>
                          <a:pt x="3661031" y="627031"/>
                          <a:pt x="3448594" y="635001"/>
                        </a:cubicBezTo>
                        <a:cubicBezTo>
                          <a:pt x="3236157" y="642971"/>
                          <a:pt x="2805631" y="587006"/>
                          <a:pt x="2624183" y="635001"/>
                        </a:cubicBezTo>
                        <a:cubicBezTo>
                          <a:pt x="2442735" y="682996"/>
                          <a:pt x="2356065" y="608116"/>
                          <a:pt x="2287451" y="635001"/>
                        </a:cubicBezTo>
                        <a:cubicBezTo>
                          <a:pt x="2218837" y="661886"/>
                          <a:pt x="1778801" y="605424"/>
                          <a:pt x="1463040" y="635001"/>
                        </a:cubicBezTo>
                        <a:cubicBezTo>
                          <a:pt x="1147279" y="664578"/>
                          <a:pt x="1032004" y="631954"/>
                          <a:pt x="882469" y="635001"/>
                        </a:cubicBezTo>
                        <a:cubicBezTo>
                          <a:pt x="732934" y="638048"/>
                          <a:pt x="704229" y="620435"/>
                          <a:pt x="545737" y="635001"/>
                        </a:cubicBezTo>
                        <a:cubicBezTo>
                          <a:pt x="387245" y="649567"/>
                          <a:pt x="238349" y="578067"/>
                          <a:pt x="0" y="635001"/>
                        </a:cubicBezTo>
                        <a:cubicBezTo>
                          <a:pt x="-19427" y="524939"/>
                          <a:pt x="34540" y="461935"/>
                          <a:pt x="0" y="317501"/>
                        </a:cubicBezTo>
                        <a:cubicBezTo>
                          <a:pt x="-34540" y="173067"/>
                          <a:pt x="23844" y="131281"/>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600" b="0" i="0" u="none" strike="noStrike" kern="1200" cap="none" spc="0" normalizeH="0" baseline="0" noProof="0" dirty="0">
                <a:ln>
                  <a:noFill/>
                </a:ln>
                <a:solidFill>
                  <a:srgbClr val="FFFFFF"/>
                </a:solidFill>
                <a:effectLst/>
                <a:uLnTx/>
                <a:uFillTx/>
                <a:latin typeface="Consolas"/>
                <a:ea typeface="+mn-ea"/>
                <a:cs typeface="+mn-cs"/>
              </a:rPr>
              <a:t> About me</a:t>
            </a:r>
            <a:r>
              <a:rPr kumimoji="0" lang="pl-PL" sz="2600" b="0" i="0" u="none" strike="noStrike" kern="1200" cap="none" spc="0" normalizeH="0" baseline="0" noProof="0" dirty="0">
                <a:ln>
                  <a:noFill/>
                </a:ln>
                <a:solidFill>
                  <a:prstClr val="white"/>
                </a:solidFill>
                <a:effectLst/>
                <a:uLnTx/>
                <a:uFillTx/>
                <a:latin typeface="Consolas"/>
                <a:ea typeface="Consolas"/>
                <a:cs typeface="Consolas"/>
              </a:rPr>
              <a:t>​</a:t>
            </a:r>
            <a:endParaRPr kumimoji="0" lang="pl-PL" sz="2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88F423AA-6A6A-30B2-75F9-E63DCBF60AA6}"/>
              </a:ext>
            </a:extLst>
          </p:cNvPr>
          <p:cNvSpPr/>
          <p:nvPr/>
        </p:nvSpPr>
        <p:spPr>
          <a:xfrm>
            <a:off x="244196" y="4324666"/>
            <a:ext cx="11543186" cy="1431108"/>
          </a:xfrm>
          <a:prstGeom prst="rect">
            <a:avLst/>
          </a:prstGeom>
          <a:solidFill>
            <a:schemeClr val="bg1"/>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descr="A cartoon of a child holding a heart&#10;&#10;Description automatically generated">
            <a:extLst>
              <a:ext uri="{FF2B5EF4-FFF2-40B4-BE49-F238E27FC236}">
                <a16:creationId xmlns:a16="http://schemas.microsoft.com/office/drawing/2014/main" id="{A030459F-BD92-A39F-4E22-0BF76F60B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0673" y="4438408"/>
            <a:ext cx="947217" cy="947217"/>
          </a:xfrm>
          <a:prstGeom prst="rect">
            <a:avLst/>
          </a:prstGeom>
        </p:spPr>
      </p:pic>
      <p:pic>
        <p:nvPicPr>
          <p:cNvPr id="11" name="Picture 10" descr="A cartoon of a pineapple holding a phone&#10;&#10;Description automatically generated">
            <a:extLst>
              <a:ext uri="{FF2B5EF4-FFF2-40B4-BE49-F238E27FC236}">
                <a16:creationId xmlns:a16="http://schemas.microsoft.com/office/drawing/2014/main" id="{EB48A609-5E9D-E3A2-D7AE-76EAE2A05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3480" y="4407431"/>
            <a:ext cx="981128" cy="981128"/>
          </a:xfrm>
          <a:prstGeom prst="rect">
            <a:avLst/>
          </a:prstGeom>
        </p:spPr>
      </p:pic>
      <p:pic>
        <p:nvPicPr>
          <p:cNvPr id="13" name="Picture 12" descr="A cartoon of a person holding a magnifying glass&#10;&#10;Description automatically generated">
            <a:extLst>
              <a:ext uri="{FF2B5EF4-FFF2-40B4-BE49-F238E27FC236}">
                <a16:creationId xmlns:a16="http://schemas.microsoft.com/office/drawing/2014/main" id="{133E0A32-4E7C-BCC6-ACBD-4EB93F3E9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4286" y="4407431"/>
            <a:ext cx="981128" cy="981128"/>
          </a:xfrm>
          <a:prstGeom prst="rect">
            <a:avLst/>
          </a:prstGeom>
        </p:spPr>
      </p:pic>
      <p:pic>
        <p:nvPicPr>
          <p:cNvPr id="15" name="Picture 14" descr="A person pointing at a screen&#10;&#10;Description automatically generated">
            <a:extLst>
              <a:ext uri="{FF2B5EF4-FFF2-40B4-BE49-F238E27FC236}">
                <a16:creationId xmlns:a16="http://schemas.microsoft.com/office/drawing/2014/main" id="{4A0E4940-7DBE-DB78-389F-5363AE3D1E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033" y="4503340"/>
            <a:ext cx="786995" cy="786995"/>
          </a:xfrm>
          <a:prstGeom prst="rect">
            <a:avLst/>
          </a:prstGeom>
        </p:spPr>
      </p:pic>
      <p:pic>
        <p:nvPicPr>
          <p:cNvPr id="17" name="Picture 16" descr="A cartoon of a dog&#10;&#10;Description automatically generated">
            <a:extLst>
              <a:ext uri="{FF2B5EF4-FFF2-40B4-BE49-F238E27FC236}">
                <a16:creationId xmlns:a16="http://schemas.microsoft.com/office/drawing/2014/main" id="{A2CE3507-D41A-9FC9-F7C9-1CCDC53741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8371" y="4695933"/>
            <a:ext cx="691761" cy="691761"/>
          </a:xfrm>
          <a:prstGeom prst="rect">
            <a:avLst/>
          </a:prstGeom>
        </p:spPr>
      </p:pic>
      <p:pic>
        <p:nvPicPr>
          <p:cNvPr id="19" name="Picture 18" descr="A cartoon of a dog&#10;&#10;Description automatically generated">
            <a:extLst>
              <a:ext uri="{FF2B5EF4-FFF2-40B4-BE49-F238E27FC236}">
                <a16:creationId xmlns:a16="http://schemas.microsoft.com/office/drawing/2014/main" id="{FC6CF154-9499-FD24-A94D-159D6F04756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4348" y="4560141"/>
            <a:ext cx="822460" cy="822460"/>
          </a:xfrm>
          <a:prstGeom prst="rect">
            <a:avLst/>
          </a:prstGeom>
        </p:spPr>
      </p:pic>
      <p:pic>
        <p:nvPicPr>
          <p:cNvPr id="21" name="Picture 20" descr="A cat sitting on a black background&#10;&#10;Description automatically generated">
            <a:extLst>
              <a:ext uri="{FF2B5EF4-FFF2-40B4-BE49-F238E27FC236}">
                <a16:creationId xmlns:a16="http://schemas.microsoft.com/office/drawing/2014/main" id="{B9643A1A-F81E-352D-E9FF-EE7CE82443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68395" y="4413815"/>
            <a:ext cx="981129" cy="981129"/>
          </a:xfrm>
          <a:prstGeom prst="rect">
            <a:avLst/>
          </a:prstGeom>
        </p:spPr>
      </p:pic>
      <p:pic>
        <p:nvPicPr>
          <p:cNvPr id="23" name="Picture 22" descr="A cartoon of a cat&#10;&#10;Description automatically generated">
            <a:extLst>
              <a:ext uri="{FF2B5EF4-FFF2-40B4-BE49-F238E27FC236}">
                <a16:creationId xmlns:a16="http://schemas.microsoft.com/office/drawing/2014/main" id="{C96DE8D8-764C-F13E-257E-C2DA249AC41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0829" y="4693865"/>
            <a:ext cx="691760" cy="691760"/>
          </a:xfrm>
          <a:prstGeom prst="rect">
            <a:avLst/>
          </a:prstGeom>
        </p:spPr>
      </p:pic>
      <p:pic>
        <p:nvPicPr>
          <p:cNvPr id="27" name="Picture 26" descr="A cartoon of a person with a sign&#10;&#10;Description automatically generated">
            <a:extLst>
              <a:ext uri="{FF2B5EF4-FFF2-40B4-BE49-F238E27FC236}">
                <a16:creationId xmlns:a16="http://schemas.microsoft.com/office/drawing/2014/main" id="{F4B00EF5-0D3E-7FA5-AD77-34D7413F3A2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672849" y="1187905"/>
            <a:ext cx="1125140" cy="1054956"/>
          </a:xfrm>
          <a:prstGeom prst="rect">
            <a:avLst/>
          </a:prstGeom>
        </p:spPr>
      </p:pic>
      <p:pic>
        <p:nvPicPr>
          <p:cNvPr id="29" name="Picture 28" descr="A cartoon of a person wearing a hood and glasses&#10;&#10;Description automatically generated">
            <a:extLst>
              <a:ext uri="{FF2B5EF4-FFF2-40B4-BE49-F238E27FC236}">
                <a16:creationId xmlns:a16="http://schemas.microsoft.com/office/drawing/2014/main" id="{7C9C9C82-D305-CE37-B35C-5764A360E3A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72421" y="1183224"/>
            <a:ext cx="1031616" cy="1051669"/>
          </a:xfrm>
          <a:prstGeom prst="rect">
            <a:avLst/>
          </a:prstGeom>
        </p:spPr>
      </p:pic>
      <p:pic>
        <p:nvPicPr>
          <p:cNvPr id="31" name="Picture 30" descr="A person helping another person climb up the stairs&#10;&#10;Description automatically generated">
            <a:extLst>
              <a:ext uri="{FF2B5EF4-FFF2-40B4-BE49-F238E27FC236}">
                <a16:creationId xmlns:a16="http://schemas.microsoft.com/office/drawing/2014/main" id="{F2276B82-C153-80E7-0FDD-AA6B6A1157A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6181" y="1103013"/>
            <a:ext cx="1006030" cy="1026083"/>
          </a:xfrm>
          <a:prstGeom prst="rect">
            <a:avLst/>
          </a:prstGeom>
        </p:spPr>
      </p:pic>
      <p:sp>
        <p:nvSpPr>
          <p:cNvPr id="33" name="TextBox 32">
            <a:extLst>
              <a:ext uri="{FF2B5EF4-FFF2-40B4-BE49-F238E27FC236}">
                <a16:creationId xmlns:a16="http://schemas.microsoft.com/office/drawing/2014/main" id="{F5102CAE-7610-7821-BCBC-5AB2F2652C27}"/>
              </a:ext>
            </a:extLst>
          </p:cNvPr>
          <p:cNvSpPr txBox="1"/>
          <p:nvPr/>
        </p:nvSpPr>
        <p:spPr>
          <a:xfrm>
            <a:off x="500678" y="5379824"/>
            <a:ext cx="1260717"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1 Husband</a:t>
            </a:r>
          </a:p>
        </p:txBody>
      </p:sp>
      <p:sp>
        <p:nvSpPr>
          <p:cNvPr id="35" name="TextBox 34">
            <a:extLst>
              <a:ext uri="{FF2B5EF4-FFF2-40B4-BE49-F238E27FC236}">
                <a16:creationId xmlns:a16="http://schemas.microsoft.com/office/drawing/2014/main" id="{ECC45EEF-891F-BCBB-F95B-493FD6A88BFB}"/>
              </a:ext>
            </a:extLst>
          </p:cNvPr>
          <p:cNvSpPr txBox="1"/>
          <p:nvPr/>
        </p:nvSpPr>
        <p:spPr>
          <a:xfrm>
            <a:off x="2319254" y="5367009"/>
            <a:ext cx="1339363"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1 Daughter</a:t>
            </a:r>
          </a:p>
        </p:txBody>
      </p:sp>
      <p:sp>
        <p:nvSpPr>
          <p:cNvPr id="37" name="TextBox 36">
            <a:extLst>
              <a:ext uri="{FF2B5EF4-FFF2-40B4-BE49-F238E27FC236}">
                <a16:creationId xmlns:a16="http://schemas.microsoft.com/office/drawing/2014/main" id="{B876766A-BEBE-1269-12DC-302CDE098ECC}"/>
              </a:ext>
            </a:extLst>
          </p:cNvPr>
          <p:cNvSpPr txBox="1"/>
          <p:nvPr/>
        </p:nvSpPr>
        <p:spPr>
          <a:xfrm>
            <a:off x="4615833" y="5379825"/>
            <a:ext cx="882554"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2 cats</a:t>
            </a:r>
          </a:p>
        </p:txBody>
      </p:sp>
      <p:sp>
        <p:nvSpPr>
          <p:cNvPr id="39" name="TextBox 38">
            <a:extLst>
              <a:ext uri="{FF2B5EF4-FFF2-40B4-BE49-F238E27FC236}">
                <a16:creationId xmlns:a16="http://schemas.microsoft.com/office/drawing/2014/main" id="{A0D29BF7-3A58-1544-26C3-AE65F77AD680}"/>
              </a:ext>
            </a:extLst>
          </p:cNvPr>
          <p:cNvSpPr txBox="1"/>
          <p:nvPr/>
        </p:nvSpPr>
        <p:spPr>
          <a:xfrm>
            <a:off x="6521571" y="5367009"/>
            <a:ext cx="1036619"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2 dogs</a:t>
            </a:r>
          </a:p>
        </p:txBody>
      </p:sp>
      <p:sp>
        <p:nvSpPr>
          <p:cNvPr id="41" name="TextBox 40">
            <a:extLst>
              <a:ext uri="{FF2B5EF4-FFF2-40B4-BE49-F238E27FC236}">
                <a16:creationId xmlns:a16="http://schemas.microsoft.com/office/drawing/2014/main" id="{472FD874-EE28-7FCD-1424-2BD43703DBD2}"/>
              </a:ext>
            </a:extLst>
          </p:cNvPr>
          <p:cNvSpPr txBox="1"/>
          <p:nvPr/>
        </p:nvSpPr>
        <p:spPr>
          <a:xfrm>
            <a:off x="7903753" y="5367009"/>
            <a:ext cx="2120989" cy="338554"/>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Detective stories</a:t>
            </a:r>
          </a:p>
        </p:txBody>
      </p:sp>
      <p:sp>
        <p:nvSpPr>
          <p:cNvPr id="43" name="TextBox 42">
            <a:extLst>
              <a:ext uri="{FF2B5EF4-FFF2-40B4-BE49-F238E27FC236}">
                <a16:creationId xmlns:a16="http://schemas.microsoft.com/office/drawing/2014/main" id="{91EEAB68-FAD4-B191-27BB-F5896DE3B695}"/>
              </a:ext>
            </a:extLst>
          </p:cNvPr>
          <p:cNvSpPr txBox="1"/>
          <p:nvPr/>
        </p:nvSpPr>
        <p:spPr>
          <a:xfrm>
            <a:off x="10182500" y="5367009"/>
            <a:ext cx="1428420"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Photography</a:t>
            </a:r>
          </a:p>
        </p:txBody>
      </p:sp>
      <p:sp>
        <p:nvSpPr>
          <p:cNvPr id="46" name="TextBox 45">
            <a:extLst>
              <a:ext uri="{FF2B5EF4-FFF2-40B4-BE49-F238E27FC236}">
                <a16:creationId xmlns:a16="http://schemas.microsoft.com/office/drawing/2014/main" id="{E74DBCE6-6502-6813-00BC-1B4202AED534}"/>
              </a:ext>
            </a:extLst>
          </p:cNvPr>
          <p:cNvSpPr txBox="1"/>
          <p:nvPr/>
        </p:nvSpPr>
        <p:spPr>
          <a:xfrm>
            <a:off x="428554" y="2224688"/>
            <a:ext cx="1891674" cy="584775"/>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Security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 Architect</a:t>
            </a:r>
          </a:p>
        </p:txBody>
      </p:sp>
      <p:pic>
        <p:nvPicPr>
          <p:cNvPr id="48" name="Picture 47" descr="A couple of people sitting at a desk&#10;&#10;Description automatically generated">
            <a:extLst>
              <a:ext uri="{FF2B5EF4-FFF2-40B4-BE49-F238E27FC236}">
                <a16:creationId xmlns:a16="http://schemas.microsoft.com/office/drawing/2014/main" id="{56B47455-3C32-2FEF-BCD9-7055BD67106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404668" y="1101957"/>
            <a:ext cx="1042519" cy="1022468"/>
          </a:xfrm>
          <a:prstGeom prst="rect">
            <a:avLst/>
          </a:prstGeom>
        </p:spPr>
      </p:pic>
      <p:sp>
        <p:nvSpPr>
          <p:cNvPr id="50" name="TextBox 49">
            <a:extLst>
              <a:ext uri="{FF2B5EF4-FFF2-40B4-BE49-F238E27FC236}">
                <a16:creationId xmlns:a16="http://schemas.microsoft.com/office/drawing/2014/main" id="{FD2CDCB4-E077-BD41-126C-499F03FE18C5}"/>
              </a:ext>
            </a:extLst>
          </p:cNvPr>
          <p:cNvSpPr txBox="1"/>
          <p:nvPr/>
        </p:nvSpPr>
        <p:spPr>
          <a:xfrm>
            <a:off x="2326885" y="2333505"/>
            <a:ext cx="1327765"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Consultant</a:t>
            </a:r>
          </a:p>
        </p:txBody>
      </p:sp>
      <p:sp>
        <p:nvSpPr>
          <p:cNvPr id="52" name="TextBox 51">
            <a:extLst>
              <a:ext uri="{FF2B5EF4-FFF2-40B4-BE49-F238E27FC236}">
                <a16:creationId xmlns:a16="http://schemas.microsoft.com/office/drawing/2014/main" id="{CB8C374C-59EC-A2DF-103B-B25249F1EDAA}"/>
              </a:ext>
            </a:extLst>
          </p:cNvPr>
          <p:cNvSpPr txBox="1"/>
          <p:nvPr/>
        </p:nvSpPr>
        <p:spPr>
          <a:xfrm>
            <a:off x="10184634" y="2326611"/>
            <a:ext cx="1334031"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Freelancer</a:t>
            </a:r>
          </a:p>
        </p:txBody>
      </p:sp>
      <p:sp>
        <p:nvSpPr>
          <p:cNvPr id="54" name="TextBox 53">
            <a:extLst>
              <a:ext uri="{FF2B5EF4-FFF2-40B4-BE49-F238E27FC236}">
                <a16:creationId xmlns:a16="http://schemas.microsoft.com/office/drawing/2014/main" id="{E7A96685-72CD-07BE-3C6C-992AFEFF3D83}"/>
              </a:ext>
            </a:extLst>
          </p:cNvPr>
          <p:cNvSpPr txBox="1"/>
          <p:nvPr/>
        </p:nvSpPr>
        <p:spPr>
          <a:xfrm>
            <a:off x="8609247" y="2326612"/>
            <a:ext cx="1243795"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Developer</a:t>
            </a:r>
          </a:p>
        </p:txBody>
      </p:sp>
      <p:sp>
        <p:nvSpPr>
          <p:cNvPr id="56" name="TextBox 55">
            <a:extLst>
              <a:ext uri="{FF2B5EF4-FFF2-40B4-BE49-F238E27FC236}">
                <a16:creationId xmlns:a16="http://schemas.microsoft.com/office/drawing/2014/main" id="{7CA14772-61CD-7540-D2B1-8EEDFDB28C18}"/>
              </a:ext>
            </a:extLst>
          </p:cNvPr>
          <p:cNvSpPr txBox="1"/>
          <p:nvPr/>
        </p:nvSpPr>
        <p:spPr>
          <a:xfrm>
            <a:off x="6261203" y="2338508"/>
            <a:ext cx="2240866" cy="584775"/>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AI &amp; Cybersecurity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Practitioner</a:t>
            </a:r>
          </a:p>
        </p:txBody>
      </p:sp>
      <p:sp>
        <p:nvSpPr>
          <p:cNvPr id="68" name="TextBox 67">
            <a:extLst>
              <a:ext uri="{FF2B5EF4-FFF2-40B4-BE49-F238E27FC236}">
                <a16:creationId xmlns:a16="http://schemas.microsoft.com/office/drawing/2014/main" id="{258F1F88-7105-BB63-3005-63B9FE3577F0}"/>
              </a:ext>
            </a:extLst>
          </p:cNvPr>
          <p:cNvSpPr txBox="1"/>
          <p:nvPr/>
        </p:nvSpPr>
        <p:spPr>
          <a:xfrm>
            <a:off x="3764507" y="2368586"/>
            <a:ext cx="2357787" cy="584775"/>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Microsoft Certified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Trainer</a:t>
            </a:r>
          </a:p>
        </p:txBody>
      </p:sp>
      <p:sp>
        <p:nvSpPr>
          <p:cNvPr id="4" name="TextBox 3">
            <a:extLst>
              <a:ext uri="{FF2B5EF4-FFF2-40B4-BE49-F238E27FC236}">
                <a16:creationId xmlns:a16="http://schemas.microsoft.com/office/drawing/2014/main" id="{01608052-72D2-E03B-51CF-0961E6693F49}"/>
              </a:ext>
            </a:extLst>
          </p:cNvPr>
          <p:cNvSpPr txBox="1"/>
          <p:nvPr/>
        </p:nvSpPr>
        <p:spPr>
          <a:xfrm>
            <a:off x="2841011" y="3519839"/>
            <a:ext cx="2458050"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prstClr val="black"/>
                </a:solidFill>
                <a:effectLst/>
                <a:uLnTx/>
                <a:uFillTx/>
                <a:latin typeface="Consolas"/>
                <a:ea typeface="+mn-ea"/>
                <a:cs typeface="+mn-cs"/>
              </a:rPr>
              <a:t>Azure @ </a:t>
            </a:r>
          </a:p>
        </p:txBody>
      </p:sp>
      <p:pic>
        <p:nvPicPr>
          <p:cNvPr id="8" name="Picture 7" descr="A blue cloud with white text&#10;&#10;Description automatically generated">
            <a:extLst>
              <a:ext uri="{FF2B5EF4-FFF2-40B4-BE49-F238E27FC236}">
                <a16:creationId xmlns:a16="http://schemas.microsoft.com/office/drawing/2014/main" id="{476B6BC4-7B4B-4C0C-0E28-11FDBA54893B}"/>
              </a:ext>
            </a:extLst>
          </p:cNvPr>
          <p:cNvPicPr>
            <a:picLocks noChangeAspect="1"/>
          </p:cNvPicPr>
          <p:nvPr/>
        </p:nvPicPr>
        <p:blipFill>
          <a:blip r:embed="rId15"/>
          <a:stretch>
            <a:fillRect/>
          </a:stretch>
        </p:blipFill>
        <p:spPr>
          <a:xfrm>
            <a:off x="501316" y="3199147"/>
            <a:ext cx="1524000" cy="981075"/>
          </a:xfrm>
          <a:prstGeom prst="rect">
            <a:avLst/>
          </a:prstGeom>
        </p:spPr>
      </p:pic>
      <p:pic>
        <p:nvPicPr>
          <p:cNvPr id="34" name="Picture 33" descr="A close up of a logo&#10;&#10;Description automatically generated">
            <a:extLst>
              <a:ext uri="{FF2B5EF4-FFF2-40B4-BE49-F238E27FC236}">
                <a16:creationId xmlns:a16="http://schemas.microsoft.com/office/drawing/2014/main" id="{355DBA88-E374-6B46-74C4-19A7B00B8383}"/>
              </a:ext>
            </a:extLst>
          </p:cNvPr>
          <p:cNvPicPr>
            <a:picLocks noChangeAspect="1"/>
          </p:cNvPicPr>
          <p:nvPr/>
        </p:nvPicPr>
        <p:blipFill rotWithShape="1">
          <a:blip r:embed="rId16"/>
          <a:srcRect t="21566" b="29319"/>
          <a:stretch/>
        </p:blipFill>
        <p:spPr>
          <a:xfrm>
            <a:off x="7670133" y="3098884"/>
            <a:ext cx="3669630" cy="978579"/>
          </a:xfrm>
          <a:prstGeom prst="rect">
            <a:avLst/>
          </a:prstGeom>
        </p:spPr>
      </p:pic>
      <p:pic>
        <p:nvPicPr>
          <p:cNvPr id="36" name="Picture 35" descr="A white cloud with a logo&#10;&#10;Description automatically generated">
            <a:extLst>
              <a:ext uri="{FF2B5EF4-FFF2-40B4-BE49-F238E27FC236}">
                <a16:creationId xmlns:a16="http://schemas.microsoft.com/office/drawing/2014/main" id="{73D14E61-6440-E8EB-5752-C837A2171AD6}"/>
              </a:ext>
            </a:extLst>
          </p:cNvPr>
          <p:cNvPicPr>
            <a:picLocks noChangeAspect="1"/>
          </p:cNvPicPr>
          <p:nvPr/>
        </p:nvPicPr>
        <p:blipFill>
          <a:blip r:embed="rId17"/>
          <a:stretch>
            <a:fillRect/>
          </a:stretch>
        </p:blipFill>
        <p:spPr>
          <a:xfrm>
            <a:off x="5227721" y="3035969"/>
            <a:ext cx="1556085" cy="1237247"/>
          </a:xfrm>
          <a:prstGeom prst="rect">
            <a:avLst/>
          </a:prstGeom>
        </p:spPr>
      </p:pic>
      <p:pic>
        <p:nvPicPr>
          <p:cNvPr id="38" name="Picture 37" descr="A blue and white label with text and a black background&#10;&#10;Description automatically generated">
            <a:extLst>
              <a:ext uri="{FF2B5EF4-FFF2-40B4-BE49-F238E27FC236}">
                <a16:creationId xmlns:a16="http://schemas.microsoft.com/office/drawing/2014/main" id="{EDB09CEF-6B5A-DF10-8D1E-90E67B7C6BDA}"/>
              </a:ext>
            </a:extLst>
          </p:cNvPr>
          <p:cNvPicPr>
            <a:picLocks noChangeAspect="1"/>
          </p:cNvPicPr>
          <p:nvPr/>
        </p:nvPicPr>
        <p:blipFill>
          <a:blip r:embed="rId18"/>
          <a:stretch>
            <a:fillRect/>
          </a:stretch>
        </p:blipFill>
        <p:spPr>
          <a:xfrm>
            <a:off x="4246145" y="1057275"/>
            <a:ext cx="1253290" cy="1264319"/>
          </a:xfrm>
          <a:prstGeom prst="rect">
            <a:avLst/>
          </a:prstGeom>
        </p:spPr>
      </p:pic>
      <p:pic>
        <p:nvPicPr>
          <p:cNvPr id="40" name="Picture 39" descr="A cartoon of a person sleeping on a green chair&#10;&#10;Description automatically generated">
            <a:extLst>
              <a:ext uri="{FF2B5EF4-FFF2-40B4-BE49-F238E27FC236}">
                <a16:creationId xmlns:a16="http://schemas.microsoft.com/office/drawing/2014/main" id="{4CA902E8-C9F6-3974-E6EF-E8D5F3139ACE}"/>
              </a:ext>
            </a:extLst>
          </p:cNvPr>
          <p:cNvPicPr>
            <a:picLocks noChangeAspect="1"/>
          </p:cNvPicPr>
          <p:nvPr/>
        </p:nvPicPr>
        <p:blipFill>
          <a:blip r:embed="rId19"/>
          <a:stretch>
            <a:fillRect/>
          </a:stretch>
        </p:blipFill>
        <p:spPr>
          <a:xfrm>
            <a:off x="10278979" y="1060033"/>
            <a:ext cx="1219200" cy="1228725"/>
          </a:xfrm>
          <a:prstGeom prst="rect">
            <a:avLst/>
          </a:prstGeom>
        </p:spPr>
      </p:pic>
      <p:grpSp>
        <p:nvGrpSpPr>
          <p:cNvPr id="58" name="Group 57">
            <a:extLst>
              <a:ext uri="{FF2B5EF4-FFF2-40B4-BE49-F238E27FC236}">
                <a16:creationId xmlns:a16="http://schemas.microsoft.com/office/drawing/2014/main" id="{B6C0A0FD-CCCC-5531-C3C1-1AB2CD392F2F}"/>
              </a:ext>
            </a:extLst>
          </p:cNvPr>
          <p:cNvGrpSpPr/>
          <p:nvPr/>
        </p:nvGrpSpPr>
        <p:grpSpPr>
          <a:xfrm>
            <a:off x="261546" y="6068219"/>
            <a:ext cx="11622527" cy="628650"/>
            <a:chOff x="261546" y="6068219"/>
            <a:chExt cx="11441309" cy="628650"/>
          </a:xfrm>
        </p:grpSpPr>
        <p:pic>
          <p:nvPicPr>
            <p:cNvPr id="45" name="Content Placeholder 3" descr="A blue text with a cloud in the middle&#10;&#10;Description automatically generated">
              <a:extLst>
                <a:ext uri="{FF2B5EF4-FFF2-40B4-BE49-F238E27FC236}">
                  <a16:creationId xmlns:a16="http://schemas.microsoft.com/office/drawing/2014/main" id="{E51C54F0-0104-CA0D-7B96-32CF37F33068}"/>
                </a:ext>
              </a:extLst>
            </p:cNvPr>
            <p:cNvPicPr>
              <a:picLocks noChangeAspect="1"/>
            </p:cNvPicPr>
            <p:nvPr/>
          </p:nvPicPr>
          <p:blipFill>
            <a:blip r:embed="rId20"/>
            <a:stretch>
              <a:fillRect/>
            </a:stretch>
          </p:blipFill>
          <p:spPr>
            <a:xfrm>
              <a:off x="261546" y="6068219"/>
              <a:ext cx="1133475" cy="628650"/>
            </a:xfrm>
            <a:prstGeom prst="rect">
              <a:avLst/>
            </a:prstGeom>
          </p:spPr>
        </p:pic>
        <p:grpSp>
          <p:nvGrpSpPr>
            <p:cNvPr id="47" name="Group 46">
              <a:extLst>
                <a:ext uri="{FF2B5EF4-FFF2-40B4-BE49-F238E27FC236}">
                  <a16:creationId xmlns:a16="http://schemas.microsoft.com/office/drawing/2014/main" id="{DE93E023-0646-1B51-9FEA-D36E8EB6EFE4}"/>
                </a:ext>
              </a:extLst>
            </p:cNvPr>
            <p:cNvGrpSpPr/>
            <p:nvPr/>
          </p:nvGrpSpPr>
          <p:grpSpPr>
            <a:xfrm>
              <a:off x="6692289" y="6252180"/>
              <a:ext cx="5010566" cy="405064"/>
              <a:chOff x="6692289" y="6252180"/>
              <a:chExt cx="5010566" cy="405064"/>
            </a:xfrm>
          </p:grpSpPr>
          <p:grpSp>
            <p:nvGrpSpPr>
              <p:cNvPr id="49" name="Group 48">
                <a:extLst>
                  <a:ext uri="{FF2B5EF4-FFF2-40B4-BE49-F238E27FC236}">
                    <a16:creationId xmlns:a16="http://schemas.microsoft.com/office/drawing/2014/main" id="{16A2FC38-D676-5705-8035-66BFA8278E1B}"/>
                  </a:ext>
                </a:extLst>
              </p:cNvPr>
              <p:cNvGrpSpPr/>
              <p:nvPr/>
            </p:nvGrpSpPr>
            <p:grpSpPr>
              <a:xfrm>
                <a:off x="7038517" y="6285435"/>
                <a:ext cx="4664338" cy="354353"/>
                <a:chOff x="6177368" y="506378"/>
                <a:chExt cx="4664338" cy="354353"/>
              </a:xfrm>
            </p:grpSpPr>
            <p:sp>
              <p:nvSpPr>
                <p:cNvPr id="55" name="TextBox 54">
                  <a:extLst>
                    <a:ext uri="{FF2B5EF4-FFF2-40B4-BE49-F238E27FC236}">
                      <a16:creationId xmlns:a16="http://schemas.microsoft.com/office/drawing/2014/main" id="{71E9D99E-E1A9-E705-F501-A1419BBDBD20}"/>
                    </a:ext>
                  </a:extLst>
                </p:cNvPr>
                <p:cNvSpPr txBox="1"/>
                <p:nvPr/>
              </p:nvSpPr>
              <p:spPr>
                <a:xfrm>
                  <a:off x="8379306" y="506378"/>
                  <a:ext cx="2462400"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srgbClr val="146292"/>
                      </a:solidFill>
                      <a:effectLst/>
                      <a:uLnTx/>
                      <a:uFillTx/>
                      <a:latin typeface="Consolas"/>
                      <a:ea typeface="+mn-ea"/>
                      <a:cs typeface="+mn-cs"/>
                    </a:rPr>
                    <a:t>https://zalnet.pl/</a:t>
                  </a:r>
                </a:p>
              </p:txBody>
            </p:sp>
            <p:sp>
              <p:nvSpPr>
                <p:cNvPr id="57" name="TextBox 56">
                  <a:extLst>
                    <a:ext uri="{FF2B5EF4-FFF2-40B4-BE49-F238E27FC236}">
                      <a16:creationId xmlns:a16="http://schemas.microsoft.com/office/drawing/2014/main" id="{F49DB63D-A0B6-99FB-CDDC-67F357925A2C}"/>
                    </a:ext>
                  </a:extLst>
                </p:cNvPr>
                <p:cNvSpPr txBox="1"/>
                <p:nvPr/>
              </p:nvSpPr>
              <p:spPr>
                <a:xfrm>
                  <a:off x="6177368" y="522177"/>
                  <a:ext cx="1856407"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srgbClr val="146292"/>
                      </a:solidFill>
                      <a:effectLst/>
                      <a:uLnTx/>
                      <a:uFillTx/>
                      <a:latin typeface="Consolas"/>
                      <a:ea typeface="+mn-ea"/>
                      <a:cs typeface="+mn-cs"/>
                    </a:rPr>
                    <a:t>beata@zalnet.pl</a:t>
                  </a:r>
                </a:p>
              </p:txBody>
            </p:sp>
          </p:grpSp>
          <p:pic>
            <p:nvPicPr>
              <p:cNvPr id="51" name="Graphic 50">
                <a:extLst>
                  <a:ext uri="{FF2B5EF4-FFF2-40B4-BE49-F238E27FC236}">
                    <a16:creationId xmlns:a16="http://schemas.microsoft.com/office/drawing/2014/main" id="{784534E4-ACE1-4DBE-B4DE-127539F3B73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933876" y="6301234"/>
                <a:ext cx="314828" cy="314827"/>
              </a:xfrm>
              <a:prstGeom prst="rect">
                <a:avLst/>
              </a:prstGeom>
            </p:spPr>
          </p:pic>
          <p:pic>
            <p:nvPicPr>
              <p:cNvPr id="53" name="Graphic 52">
                <a:extLst>
                  <a:ext uri="{FF2B5EF4-FFF2-40B4-BE49-F238E27FC236}">
                    <a16:creationId xmlns:a16="http://schemas.microsoft.com/office/drawing/2014/main" id="{C785E0C4-F93F-5BD2-DEC4-12CAA04F94C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692289" y="6252180"/>
                <a:ext cx="385012" cy="405064"/>
              </a:xfrm>
              <a:prstGeom prst="rect">
                <a:avLst/>
              </a:prstGeom>
            </p:spPr>
          </p:pic>
        </p:grpSp>
      </p:grpSp>
      <p:pic>
        <p:nvPicPr>
          <p:cNvPr id="3" name="Picture 2">
            <a:extLst>
              <a:ext uri="{FF2B5EF4-FFF2-40B4-BE49-F238E27FC236}">
                <a16:creationId xmlns:a16="http://schemas.microsoft.com/office/drawing/2014/main" id="{6C95D7D0-444C-7EEA-352C-A5DF91E874ED}"/>
              </a:ext>
            </a:extLst>
          </p:cNvPr>
          <p:cNvPicPr>
            <a:picLocks noChangeAspect="1"/>
          </p:cNvPicPr>
          <p:nvPr/>
        </p:nvPicPr>
        <p:blipFill>
          <a:blip r:embed="rId25"/>
          <a:stretch>
            <a:fillRect/>
          </a:stretch>
        </p:blipFill>
        <p:spPr>
          <a:xfrm>
            <a:off x="1511831" y="6086178"/>
            <a:ext cx="768666" cy="768666"/>
          </a:xfrm>
          <a:prstGeom prst="rect">
            <a:avLst/>
          </a:prstGeom>
          <a:solidFill>
            <a:schemeClr val="bg1"/>
          </a:solidFill>
        </p:spPr>
      </p:pic>
      <p:sp>
        <p:nvSpPr>
          <p:cNvPr id="6" name="TextBox 5">
            <a:extLst>
              <a:ext uri="{FF2B5EF4-FFF2-40B4-BE49-F238E27FC236}">
                <a16:creationId xmlns:a16="http://schemas.microsoft.com/office/drawing/2014/main" id="{2A9615F2-13F1-2E33-7941-3516A0FF148D}"/>
              </a:ext>
            </a:extLst>
          </p:cNvPr>
          <p:cNvSpPr txBox="1"/>
          <p:nvPr/>
        </p:nvSpPr>
        <p:spPr>
          <a:xfrm>
            <a:off x="2109621" y="6301234"/>
            <a:ext cx="4674185"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1600" b="0" i="0" u="none" strike="noStrike" kern="1200" cap="none" spc="0" normalizeH="0" baseline="0" noProof="0" dirty="0">
                <a:ln>
                  <a:noFill/>
                </a:ln>
                <a:solidFill>
                  <a:srgbClr val="146292"/>
                </a:solidFill>
                <a:effectLst/>
                <a:uLnTx/>
                <a:uFillTx/>
                <a:latin typeface="Consolas"/>
                <a:ea typeface="+mn-ea"/>
                <a:cs typeface="+mn-cs"/>
              </a:rPr>
              <a:t>https://www.linkedin.com/in/beatazalewa/ </a:t>
            </a:r>
          </a:p>
        </p:txBody>
      </p:sp>
      <p:pic>
        <p:nvPicPr>
          <p:cNvPr id="10" name="Graphic 9" descr="Heart with solid fill">
            <a:extLst>
              <a:ext uri="{FF2B5EF4-FFF2-40B4-BE49-F238E27FC236}">
                <a16:creationId xmlns:a16="http://schemas.microsoft.com/office/drawing/2014/main" id="{F741677B-2289-9B16-D5A8-8B9A0A0A36D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725960" y="3369558"/>
            <a:ext cx="647519" cy="647519"/>
          </a:xfrm>
          <a:prstGeom prst="rect">
            <a:avLst/>
          </a:prstGeom>
        </p:spPr>
      </p:pic>
    </p:spTree>
    <p:extLst>
      <p:ext uri="{BB962C8B-B14F-4D97-AF65-F5344CB8AC3E}">
        <p14:creationId xmlns:p14="http://schemas.microsoft.com/office/powerpoint/2010/main" val="2321641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b="1" dirty="0"/>
              <a:t>Solution overview</a:t>
            </a:r>
          </a:p>
        </p:txBody>
      </p:sp>
      <p:pic>
        <p:nvPicPr>
          <p:cNvPr id="6" name="Obraz 23">
            <a:extLst>
              <a:ext uri="{FF2B5EF4-FFF2-40B4-BE49-F238E27FC236}">
                <a16:creationId xmlns:a16="http://schemas.microsoft.com/office/drawing/2014/main" id="{ED59AB69-69E9-487F-B590-6C944DABB34A}"/>
              </a:ext>
            </a:extLst>
          </p:cNvPr>
          <p:cNvPicPr>
            <a:picLocks noChangeAspect="1"/>
          </p:cNvPicPr>
          <p:nvPr/>
        </p:nvPicPr>
        <p:blipFill>
          <a:blip r:embed="rId2"/>
          <a:stretch>
            <a:fillRect/>
          </a:stretch>
        </p:blipFill>
        <p:spPr>
          <a:xfrm>
            <a:off x="252918" y="6234953"/>
            <a:ext cx="995953" cy="440408"/>
          </a:xfrm>
          <a:prstGeom prst="rect">
            <a:avLst/>
          </a:prstGeom>
        </p:spPr>
      </p:pic>
      <p:graphicFrame>
        <p:nvGraphicFramePr>
          <p:cNvPr id="9" name="Content Placeholder 4">
            <a:extLst>
              <a:ext uri="{FF2B5EF4-FFF2-40B4-BE49-F238E27FC236}">
                <a16:creationId xmlns:a16="http://schemas.microsoft.com/office/drawing/2014/main" id="{C919E3D7-5053-0EB4-E876-E1F29FCC5356}"/>
              </a:ext>
            </a:extLst>
          </p:cNvPr>
          <p:cNvGraphicFramePr>
            <a:graphicFrameLocks noGrp="1"/>
          </p:cNvGraphicFramePr>
          <p:nvPr>
            <p:ph idx="1"/>
            <p:extLst>
              <p:ext uri="{D42A27DB-BD31-4B8C-83A1-F6EECF244321}">
                <p14:modId xmlns:p14="http://schemas.microsoft.com/office/powerpoint/2010/main" val="1240049266"/>
              </p:ext>
            </p:extLst>
          </p:nvPr>
        </p:nvGraphicFramePr>
        <p:xfrm>
          <a:off x="3637280" y="497840"/>
          <a:ext cx="8107680" cy="5831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722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vert="horz" lIns="91440" tIns="45720" rIns="91440" bIns="45720" rtlCol="0">
            <a:normAutofit/>
          </a:bodyPr>
          <a:lstStyle/>
          <a:p>
            <a:r>
              <a:rPr lang="pl-PL" b="1" spc="-100" dirty="0"/>
              <a:t>Copilot for Security and OpenAI</a:t>
            </a:r>
            <a:endParaRPr lang="en-US" b="1" spc="-100" dirty="0"/>
          </a:p>
        </p:txBody>
      </p:sp>
      <p:graphicFrame>
        <p:nvGraphicFramePr>
          <p:cNvPr id="53" name="Content Placeholder 3">
            <a:extLst>
              <a:ext uri="{FF2B5EF4-FFF2-40B4-BE49-F238E27FC236}">
                <a16:creationId xmlns:a16="http://schemas.microsoft.com/office/drawing/2014/main" id="{DBA6171A-A9D1-97A0-94F3-C548A7094481}"/>
              </a:ext>
            </a:extLst>
          </p:cNvPr>
          <p:cNvGraphicFramePr>
            <a:graphicFrameLocks noGrp="1"/>
          </p:cNvGraphicFramePr>
          <p:nvPr>
            <p:ph idx="1"/>
            <p:extLst>
              <p:ext uri="{D42A27DB-BD31-4B8C-83A1-F6EECF244321}">
                <p14:modId xmlns:p14="http://schemas.microsoft.com/office/powerpoint/2010/main" val="2644376943"/>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149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p:cNvSpPr>
            <a:spLocks noGrp="1"/>
          </p:cNvSpPr>
          <p:nvPr>
            <p:ph type="title"/>
          </p:nvPr>
        </p:nvSpPr>
        <p:spPr>
          <a:xfrm>
            <a:off x="353402" y="2950914"/>
            <a:ext cx="2500329" cy="956172"/>
          </a:xfrm>
        </p:spPr>
        <p:txBody>
          <a:bodyPr vert="horz" lIns="91440" tIns="45720" rIns="91440" bIns="45720" rtlCol="0" anchor="b">
            <a:normAutofit/>
          </a:bodyPr>
          <a:lstStyle/>
          <a:p>
            <a:pPr algn="ctr"/>
            <a:r>
              <a:rPr lang="pl-PL" sz="2400" b="1" spc="-100" dirty="0"/>
              <a:t>Manage plugins</a:t>
            </a:r>
            <a:endParaRPr lang="en-US" sz="2400" b="1" spc="-100" dirty="0"/>
          </a:p>
        </p:txBody>
      </p:sp>
      <p:pic>
        <p:nvPicPr>
          <p:cNvPr id="6" name="Picture 5">
            <a:extLst>
              <a:ext uri="{FF2B5EF4-FFF2-40B4-BE49-F238E27FC236}">
                <a16:creationId xmlns:a16="http://schemas.microsoft.com/office/drawing/2014/main" id="{9C31F83C-641D-D028-D398-CDB680D53BB0}"/>
              </a:ext>
            </a:extLst>
          </p:cNvPr>
          <p:cNvPicPr>
            <a:picLocks noChangeAspect="1"/>
          </p:cNvPicPr>
          <p:nvPr/>
        </p:nvPicPr>
        <p:blipFill>
          <a:blip r:embed="rId2"/>
          <a:stretch>
            <a:fillRect/>
          </a:stretch>
        </p:blipFill>
        <p:spPr>
          <a:xfrm>
            <a:off x="4059935" y="1491493"/>
            <a:ext cx="7491363" cy="3858050"/>
          </a:xfrm>
          <a:prstGeom prst="rect">
            <a:avLst/>
          </a:prstGeom>
        </p:spPr>
      </p:pic>
      <p:sp>
        <p:nvSpPr>
          <p:cNvPr id="24" name="Rectangle 23">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351497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p:spPr>
        <p:txBody>
          <a:bodyPr vert="horz" lIns="91440" tIns="45720" rIns="91440" bIns="45720" rtlCol="0">
            <a:normAutofit/>
          </a:bodyPr>
          <a:lstStyle/>
          <a:p>
            <a:r>
              <a:rPr lang="pl-PL" b="1" spc="-100" dirty="0"/>
              <a:t>Assign Copilot for Security access</a:t>
            </a:r>
            <a:endParaRPr lang="en-US" b="1" spc="-100" dirty="0"/>
          </a:p>
        </p:txBody>
      </p:sp>
      <p:pic>
        <p:nvPicPr>
          <p:cNvPr id="6" name="Content Placeholder 5">
            <a:extLst>
              <a:ext uri="{FF2B5EF4-FFF2-40B4-BE49-F238E27FC236}">
                <a16:creationId xmlns:a16="http://schemas.microsoft.com/office/drawing/2014/main" id="{51F83F7A-FCF2-1DF9-E2E9-BEBD8EAD41CF}"/>
              </a:ext>
            </a:extLst>
          </p:cNvPr>
          <p:cNvPicPr>
            <a:picLocks noGrp="1" noChangeAspect="1"/>
          </p:cNvPicPr>
          <p:nvPr>
            <p:ph idx="1"/>
          </p:nvPr>
        </p:nvPicPr>
        <p:blipFill>
          <a:blip r:embed="rId2"/>
          <a:stretch>
            <a:fillRect/>
          </a:stretch>
        </p:blipFill>
        <p:spPr>
          <a:xfrm>
            <a:off x="4284617" y="64628"/>
            <a:ext cx="7453299" cy="6636618"/>
          </a:xfrm>
          <a:prstGeom prst="rect">
            <a:avLst/>
          </a:prstGeom>
        </p:spPr>
      </p:pic>
    </p:spTree>
    <p:extLst>
      <p:ext uri="{BB962C8B-B14F-4D97-AF65-F5344CB8AC3E}">
        <p14:creationId xmlns:p14="http://schemas.microsoft.com/office/powerpoint/2010/main" val="165086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F874F3-38EE-D3BF-950D-929243859B24}"/>
              </a:ext>
            </a:extLst>
          </p:cNvPr>
          <p:cNvSpPr>
            <a:spLocks noGrp="1"/>
          </p:cNvSpPr>
          <p:nvPr>
            <p:ph type="title"/>
          </p:nvPr>
        </p:nvSpPr>
        <p:spPr/>
        <p:txBody>
          <a:bodyPr/>
          <a:lstStyle/>
          <a:p>
            <a:r>
              <a:rPr lang="en-GB" b="1" dirty="0"/>
              <a:t>Configure Owner settings</a:t>
            </a:r>
          </a:p>
        </p:txBody>
      </p:sp>
      <p:pic>
        <p:nvPicPr>
          <p:cNvPr id="9" name="Content Placeholder 8">
            <a:extLst>
              <a:ext uri="{FF2B5EF4-FFF2-40B4-BE49-F238E27FC236}">
                <a16:creationId xmlns:a16="http://schemas.microsoft.com/office/drawing/2014/main" id="{9568BB8D-81D5-F7D8-6A98-BF704648AEB7}"/>
              </a:ext>
            </a:extLst>
          </p:cNvPr>
          <p:cNvPicPr>
            <a:picLocks noGrp="1" noChangeAspect="1"/>
          </p:cNvPicPr>
          <p:nvPr>
            <p:ph idx="1"/>
          </p:nvPr>
        </p:nvPicPr>
        <p:blipFill>
          <a:blip r:embed="rId2"/>
          <a:stretch>
            <a:fillRect/>
          </a:stretch>
        </p:blipFill>
        <p:spPr>
          <a:xfrm>
            <a:off x="3775166" y="-2340"/>
            <a:ext cx="7628708" cy="6741487"/>
          </a:xfrm>
          <a:prstGeom prst="rect">
            <a:avLst/>
          </a:prstGeom>
        </p:spPr>
      </p:pic>
      <p:sp>
        <p:nvSpPr>
          <p:cNvPr id="8" name="AutoShape 2" descr="Draft screenshot of configuration options in owner settings.">
            <a:extLst>
              <a:ext uri="{FF2B5EF4-FFF2-40B4-BE49-F238E27FC236}">
                <a16:creationId xmlns:a16="http://schemas.microsoft.com/office/drawing/2014/main" id="{936802EC-4FF1-6B51-F64B-BBD362EC25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26110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F874F3-38EE-D3BF-950D-929243859B24}"/>
              </a:ext>
            </a:extLst>
          </p:cNvPr>
          <p:cNvSpPr>
            <a:spLocks noGrp="1"/>
          </p:cNvSpPr>
          <p:nvPr>
            <p:ph type="title"/>
          </p:nvPr>
        </p:nvSpPr>
        <p:spPr/>
        <p:txBody>
          <a:bodyPr/>
          <a:lstStyle/>
          <a:p>
            <a:br>
              <a:rPr lang="en-GB" b="1" dirty="0"/>
            </a:br>
            <a:r>
              <a:rPr lang="en-GB" b="1" dirty="0"/>
              <a:t>Capacity management</a:t>
            </a:r>
          </a:p>
        </p:txBody>
      </p:sp>
      <p:sp>
        <p:nvSpPr>
          <p:cNvPr id="8" name="AutoShape 2" descr="Draft screenshot of configuration options in owner settings.">
            <a:extLst>
              <a:ext uri="{FF2B5EF4-FFF2-40B4-BE49-F238E27FC236}">
                <a16:creationId xmlns:a16="http://schemas.microsoft.com/office/drawing/2014/main" id="{936802EC-4FF1-6B51-F64B-BBD362EC25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Content Placeholder 2">
            <a:extLst>
              <a:ext uri="{FF2B5EF4-FFF2-40B4-BE49-F238E27FC236}">
                <a16:creationId xmlns:a16="http://schemas.microsoft.com/office/drawing/2014/main" id="{3C02CC79-02D2-7BAE-F61F-8EF934F4863D}"/>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B7DACFD1-089A-EBCB-F318-4D7969BF15E4}"/>
              </a:ext>
            </a:extLst>
          </p:cNvPr>
          <p:cNvPicPr>
            <a:picLocks noChangeAspect="1"/>
          </p:cNvPicPr>
          <p:nvPr/>
        </p:nvPicPr>
        <p:blipFill>
          <a:blip r:embed="rId2"/>
          <a:stretch>
            <a:fillRect/>
          </a:stretch>
        </p:blipFill>
        <p:spPr>
          <a:xfrm>
            <a:off x="3843674" y="1267097"/>
            <a:ext cx="7915542" cy="4178503"/>
          </a:xfrm>
          <a:prstGeom prst="rect">
            <a:avLst/>
          </a:prstGeom>
        </p:spPr>
      </p:pic>
    </p:spTree>
    <p:extLst>
      <p:ext uri="{BB962C8B-B14F-4D97-AF65-F5344CB8AC3E}">
        <p14:creationId xmlns:p14="http://schemas.microsoft.com/office/powerpoint/2010/main" val="190202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210-FBD2-4991-AC39-89EC7CAE3641}"/>
              </a:ext>
            </a:extLst>
          </p:cNvPr>
          <p:cNvSpPr>
            <a:spLocks noGrp="1"/>
          </p:cNvSpPr>
          <p:nvPr>
            <p:ph type="title"/>
          </p:nvPr>
        </p:nvSpPr>
        <p:spPr/>
        <p:txBody>
          <a:bodyPr>
            <a:normAutofit/>
          </a:bodyPr>
          <a:lstStyle/>
          <a:p>
            <a:r>
              <a:rPr lang="en-GB" b="1" dirty="0"/>
              <a:t>Copilot for Security primary use cases</a:t>
            </a:r>
          </a:p>
        </p:txBody>
      </p:sp>
      <p:pic>
        <p:nvPicPr>
          <p:cNvPr id="6" name="Obraz 23">
            <a:extLst>
              <a:ext uri="{FF2B5EF4-FFF2-40B4-BE49-F238E27FC236}">
                <a16:creationId xmlns:a16="http://schemas.microsoft.com/office/drawing/2014/main" id="{ED59AB69-69E9-487F-B590-6C944DABB34A}"/>
              </a:ext>
            </a:extLst>
          </p:cNvPr>
          <p:cNvPicPr>
            <a:picLocks noChangeAspect="1"/>
          </p:cNvPicPr>
          <p:nvPr/>
        </p:nvPicPr>
        <p:blipFill>
          <a:blip r:embed="rId2"/>
          <a:stretch>
            <a:fillRect/>
          </a:stretch>
        </p:blipFill>
        <p:spPr>
          <a:xfrm>
            <a:off x="252918" y="6234953"/>
            <a:ext cx="995953" cy="440408"/>
          </a:xfrm>
          <a:prstGeom prst="rect">
            <a:avLst/>
          </a:prstGeom>
        </p:spPr>
      </p:pic>
      <p:graphicFrame>
        <p:nvGraphicFramePr>
          <p:cNvPr id="9" name="Content Placeholder 4">
            <a:extLst>
              <a:ext uri="{FF2B5EF4-FFF2-40B4-BE49-F238E27FC236}">
                <a16:creationId xmlns:a16="http://schemas.microsoft.com/office/drawing/2014/main" id="{C919E3D7-5053-0EB4-E876-E1F29FCC5356}"/>
              </a:ext>
            </a:extLst>
          </p:cNvPr>
          <p:cNvGraphicFramePr>
            <a:graphicFrameLocks noGrp="1"/>
          </p:cNvGraphicFramePr>
          <p:nvPr>
            <p:ph idx="1"/>
            <p:extLst>
              <p:ext uri="{D42A27DB-BD31-4B8C-83A1-F6EECF244321}">
                <p14:modId xmlns:p14="http://schemas.microsoft.com/office/powerpoint/2010/main" val="738034068"/>
              </p:ext>
            </p:extLst>
          </p:nvPr>
        </p:nvGraphicFramePr>
        <p:xfrm>
          <a:off x="3637280" y="497840"/>
          <a:ext cx="8107680" cy="5831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8018443"/>
      </p:ext>
    </p:extLst>
  </p:cSld>
  <p:clrMapOvr>
    <a:masterClrMapping/>
  </p:clrMapOvr>
</p:sld>
</file>

<file path=ppt/theme/theme1.xml><?xml version="1.0" encoding="utf-8"?>
<a:theme xmlns:a="http://schemas.openxmlformats.org/drawingml/2006/main" name="Frame">
  <a:themeElements>
    <a:clrScheme name="Custom 1">
      <a:dk1>
        <a:sysClr val="windowText" lastClr="000000"/>
      </a:dk1>
      <a:lt1>
        <a:sysClr val="window" lastClr="FFFFFF"/>
      </a:lt1>
      <a:dk2>
        <a:srgbClr val="242852"/>
      </a:dk2>
      <a:lt2>
        <a:srgbClr val="ACCBF9"/>
      </a:lt2>
      <a:accent1>
        <a:srgbClr val="146393"/>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3025</TotalTime>
  <Words>822</Words>
  <Application>Microsoft Office PowerPoint</Application>
  <PresentationFormat>Widescreen</PresentationFormat>
  <Paragraphs>106</Paragraphs>
  <Slides>18</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Aptos</vt:lpstr>
      <vt:lpstr>Arial</vt:lpstr>
      <vt:lpstr>Calibri</vt:lpstr>
      <vt:lpstr>Calibri Light</vt:lpstr>
      <vt:lpstr>Consolas</vt:lpstr>
      <vt:lpstr>Corbel</vt:lpstr>
      <vt:lpstr>Wingdings</vt:lpstr>
      <vt:lpstr>Wingdings 2</vt:lpstr>
      <vt:lpstr>Frame</vt:lpstr>
      <vt:lpstr>Office Theme</vt:lpstr>
      <vt:lpstr>About</vt:lpstr>
      <vt:lpstr>PowerPoint Presentation</vt:lpstr>
      <vt:lpstr>Solution overview</vt:lpstr>
      <vt:lpstr>Copilot for Security and OpenAI</vt:lpstr>
      <vt:lpstr>Manage plugins</vt:lpstr>
      <vt:lpstr>Assign Copilot for Security access</vt:lpstr>
      <vt:lpstr>Configure Owner settings</vt:lpstr>
      <vt:lpstr> Capacity management</vt:lpstr>
      <vt:lpstr>Copilot for Security primary use cases</vt:lpstr>
      <vt:lpstr>Copilot for Security integrations</vt:lpstr>
      <vt:lpstr>How does Copilot for Security work </vt:lpstr>
      <vt:lpstr>How does Copilot for Security work </vt:lpstr>
      <vt:lpstr>Pricing </vt:lpstr>
      <vt:lpstr>Tops for prompting</vt:lpstr>
      <vt:lpstr>App details </vt:lpstr>
      <vt:lpstr>Demo</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 on Facebook will provide you with a pizza - ordering food for the 21st century</dc:title>
  <dc:creator>Beata Zalewa</dc:creator>
  <cp:lastModifiedBy>Beata Zalewa</cp:lastModifiedBy>
  <cp:revision>56</cp:revision>
  <dcterms:created xsi:type="dcterms:W3CDTF">2019-01-21T13:47:19Z</dcterms:created>
  <dcterms:modified xsi:type="dcterms:W3CDTF">2025-05-06T19:36:48Z</dcterms:modified>
</cp:coreProperties>
</file>