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22"/>
  </p:notesMasterIdLst>
  <p:sldIdLst>
    <p:sldId id="256" r:id="rId2"/>
    <p:sldId id="424" r:id="rId3"/>
    <p:sldId id="673" r:id="rId4"/>
    <p:sldId id="728" r:id="rId5"/>
    <p:sldId id="554" r:id="rId6"/>
    <p:sldId id="726" r:id="rId7"/>
    <p:sldId id="727" r:id="rId8"/>
    <p:sldId id="729" r:id="rId9"/>
    <p:sldId id="621" r:id="rId10"/>
    <p:sldId id="730" r:id="rId11"/>
    <p:sldId id="731" r:id="rId12"/>
    <p:sldId id="732" r:id="rId13"/>
    <p:sldId id="734" r:id="rId14"/>
    <p:sldId id="735" r:id="rId15"/>
    <p:sldId id="733" r:id="rId16"/>
    <p:sldId id="739" r:id="rId17"/>
    <p:sldId id="740" r:id="rId18"/>
    <p:sldId id="741" r:id="rId19"/>
    <p:sldId id="742" r:id="rId20"/>
    <p:sldId id="55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393"/>
    <a:srgbClr val="63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hyperlink" Target="https://www.zalnet.pl/" TargetMode="External"/><Relationship Id="rId1" Type="http://schemas.openxmlformats.org/officeDocument/2006/relationships/hyperlink" Target="mailto:info@zalnet.pl" TargetMode="Externa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hyperlink" Target="https://www.zalnet.pl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hyperlink" Target="mailto:info@zalnet.p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3461B-CC9A-450F-A0C3-684E09826AC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A776CD-50EA-4A7E-A938-6B0FAFA28B97}">
      <dgm:prSet/>
      <dgm:spPr/>
      <dgm:t>
        <a:bodyPr/>
        <a:lstStyle/>
        <a:p>
          <a:r>
            <a:rPr lang="en-GB" dirty="0"/>
            <a:t>W </a:t>
          </a:r>
          <a:r>
            <a:rPr lang="en-GB" dirty="0" err="1"/>
            <a:t>życiu</a:t>
          </a:r>
          <a:r>
            <a:rPr lang="en-GB" dirty="0"/>
            <a:t> </a:t>
          </a:r>
          <a:r>
            <a:rPr lang="en-GB" dirty="0" err="1"/>
            <a:t>zawodowym</a:t>
          </a:r>
          <a:r>
            <a:rPr lang="en-GB" dirty="0"/>
            <a:t> </a:t>
          </a:r>
          <a:r>
            <a:rPr lang="en-GB" dirty="0" err="1"/>
            <a:t>konsultant</a:t>
          </a:r>
          <a:r>
            <a:rPr lang="en-GB" dirty="0"/>
            <a:t>, Microsoft Certified Trainer, administrator, </a:t>
          </a:r>
          <a:r>
            <a:rPr lang="en-GB" dirty="0" err="1"/>
            <a:t>programista</a:t>
          </a:r>
          <a:r>
            <a:rPr lang="en-GB" dirty="0"/>
            <a:t>, freelancer, </a:t>
          </a:r>
          <a:r>
            <a:rPr lang="en-GB" dirty="0" err="1"/>
            <a:t>czasami</a:t>
          </a:r>
          <a:r>
            <a:rPr lang="en-GB" dirty="0"/>
            <a:t> </a:t>
          </a:r>
          <a:r>
            <a:rPr lang="en-GB" dirty="0" err="1"/>
            <a:t>magik</a:t>
          </a:r>
          <a:r>
            <a:rPr lang="en-GB" dirty="0"/>
            <a:t>. </a:t>
          </a:r>
          <a:endParaRPr lang="en-US" dirty="0"/>
        </a:p>
      </dgm:t>
    </dgm:pt>
    <dgm:pt modelId="{CBAD52E7-F1C5-40D9-9014-82171FF1218C}" type="parTrans" cxnId="{B128C994-1346-45ED-B4DF-A9637A105CAE}">
      <dgm:prSet/>
      <dgm:spPr/>
      <dgm:t>
        <a:bodyPr/>
        <a:lstStyle/>
        <a:p>
          <a:endParaRPr lang="en-US"/>
        </a:p>
      </dgm:t>
    </dgm:pt>
    <dgm:pt modelId="{7C96FD13-997E-4E19-9A78-A25FCC732C43}" type="sibTrans" cxnId="{B128C994-1346-45ED-B4DF-A9637A105CAE}">
      <dgm:prSet/>
      <dgm:spPr/>
      <dgm:t>
        <a:bodyPr/>
        <a:lstStyle/>
        <a:p>
          <a:endParaRPr lang="en-US"/>
        </a:p>
      </dgm:t>
    </dgm:pt>
    <dgm:pt modelId="{F116D063-A061-43D3-9147-90D996EB34BA}">
      <dgm:prSet/>
      <dgm:spPr/>
      <dgm:t>
        <a:bodyPr/>
        <a:lstStyle/>
        <a:p>
          <a:r>
            <a:rPr lang="en-US" dirty="0"/>
            <a:t>Visual C#, SQL Server, SharePoint, Azure</a:t>
          </a:r>
        </a:p>
      </dgm:t>
    </dgm:pt>
    <dgm:pt modelId="{F1A80B5F-1644-41D2-A91C-56B29FC0AE7A}" type="parTrans" cxnId="{A831A7CB-5F99-4931-A648-29EDC00ED9DA}">
      <dgm:prSet/>
      <dgm:spPr/>
      <dgm:t>
        <a:bodyPr/>
        <a:lstStyle/>
        <a:p>
          <a:endParaRPr lang="en-US"/>
        </a:p>
      </dgm:t>
    </dgm:pt>
    <dgm:pt modelId="{2141807C-0231-4FA1-A181-D0FECB1F3B91}" type="sibTrans" cxnId="{A831A7CB-5F99-4931-A648-29EDC00ED9DA}">
      <dgm:prSet/>
      <dgm:spPr/>
      <dgm:t>
        <a:bodyPr/>
        <a:lstStyle/>
        <a:p>
          <a:endParaRPr lang="en-US"/>
        </a:p>
      </dgm:t>
    </dgm:pt>
    <dgm:pt modelId="{09D5D605-E70C-4DD2-98A9-D2FCAF819D72}">
      <dgm:prSet/>
      <dgm:spPr/>
      <dgm:t>
        <a:bodyPr/>
        <a:lstStyle/>
        <a:p>
          <a:r>
            <a:rPr lang="en-GB" dirty="0" err="1"/>
            <a:t>Prywatne</a:t>
          </a:r>
          <a:r>
            <a:rPr lang="en-GB" dirty="0"/>
            <a:t> </a:t>
          </a:r>
          <a:r>
            <a:rPr lang="en-GB" dirty="0" err="1"/>
            <a:t>życie</a:t>
          </a:r>
          <a:r>
            <a:rPr lang="en-GB" dirty="0"/>
            <a:t> w </a:t>
          </a:r>
          <a:r>
            <a:rPr lang="en-GB" dirty="0" err="1"/>
            <a:t>liczbach</a:t>
          </a:r>
          <a:r>
            <a:rPr lang="en-GB" dirty="0"/>
            <a:t>: 1 </a:t>
          </a:r>
          <a:r>
            <a:rPr lang="en-GB" dirty="0" err="1"/>
            <a:t>mąż</a:t>
          </a:r>
          <a:r>
            <a:rPr lang="en-GB" dirty="0"/>
            <a:t>, 1 </a:t>
          </a:r>
          <a:r>
            <a:rPr lang="en-GB" dirty="0" err="1"/>
            <a:t>córka</a:t>
          </a:r>
          <a:r>
            <a:rPr lang="en-GB" dirty="0"/>
            <a:t>, 1 </a:t>
          </a:r>
          <a:r>
            <a:rPr lang="en-GB" dirty="0" err="1"/>
            <a:t>kot</a:t>
          </a:r>
          <a:r>
            <a:rPr lang="en-GB" dirty="0"/>
            <a:t> i 2 </a:t>
          </a:r>
          <a:r>
            <a:rPr lang="en-GB" dirty="0" err="1"/>
            <a:t>psy</a:t>
          </a:r>
          <a:r>
            <a:rPr lang="en-GB" dirty="0"/>
            <a:t>. </a:t>
          </a:r>
          <a:r>
            <a:rPr lang="en-GB" dirty="0" err="1"/>
            <a:t>Moje</a:t>
          </a:r>
          <a:r>
            <a:rPr lang="en-GB" dirty="0"/>
            <a:t> hobby to </a:t>
          </a:r>
          <a:r>
            <a:rPr lang="en-GB" dirty="0" err="1"/>
            <a:t>kryminały</a:t>
          </a:r>
          <a:r>
            <a:rPr lang="en-GB" dirty="0"/>
            <a:t>, </a:t>
          </a:r>
          <a:r>
            <a:rPr lang="en-GB" dirty="0" err="1"/>
            <a:t>praca</a:t>
          </a:r>
          <a:r>
            <a:rPr lang="en-GB" dirty="0"/>
            <a:t> w </a:t>
          </a:r>
          <a:r>
            <a:rPr lang="en-GB" dirty="0" err="1"/>
            <a:t>ogrodzie</a:t>
          </a:r>
          <a:r>
            <a:rPr lang="en-GB" dirty="0"/>
            <a:t> i </a:t>
          </a:r>
          <a:r>
            <a:rPr lang="en-GB" dirty="0" err="1"/>
            <a:t>pasieka</a:t>
          </a:r>
          <a:r>
            <a:rPr lang="en-GB" dirty="0"/>
            <a:t>.</a:t>
          </a:r>
          <a:endParaRPr lang="en-US" dirty="0"/>
        </a:p>
      </dgm:t>
    </dgm:pt>
    <dgm:pt modelId="{3E4B17C5-1C3B-40F9-9358-FD073906E07F}" type="parTrans" cxnId="{0AACF642-27E0-4A73-86D0-A21F93B90A7D}">
      <dgm:prSet/>
      <dgm:spPr/>
      <dgm:t>
        <a:bodyPr/>
        <a:lstStyle/>
        <a:p>
          <a:endParaRPr lang="en-US"/>
        </a:p>
      </dgm:t>
    </dgm:pt>
    <dgm:pt modelId="{3BF7EC03-A6F1-4B1B-8FA1-8A0992F1DA61}" type="sibTrans" cxnId="{0AACF642-27E0-4A73-86D0-A21F93B90A7D}">
      <dgm:prSet/>
      <dgm:spPr/>
      <dgm:t>
        <a:bodyPr/>
        <a:lstStyle/>
        <a:p>
          <a:endParaRPr lang="en-US"/>
        </a:p>
      </dgm:t>
    </dgm:pt>
    <dgm:pt modelId="{C4416D7B-36C2-4113-9936-35E2A194B308}">
      <dgm:prSet/>
      <dgm:spPr/>
      <dgm:t>
        <a:bodyPr/>
        <a:lstStyle/>
        <a:p>
          <a:r>
            <a:rPr lang="en-GB" dirty="0"/>
            <a:t>Email: </a:t>
          </a:r>
          <a:r>
            <a:rPr lang="en-GB" dirty="0">
              <a:solidFill>
                <a:schemeClr val="bg2">
                  <a:lumMod val="2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info@zalnet.pl</a:t>
          </a:r>
          <a:r>
            <a:rPr lang="en-GB" dirty="0">
              <a:solidFill>
                <a:schemeClr val="bg2">
                  <a:lumMod val="25000"/>
                </a:schemeClr>
              </a:solidFill>
            </a:rPr>
            <a:t>  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0A1E4736-6EE7-4EE7-A2DE-7CE35DCA9B69}" type="parTrans" cxnId="{6B59833C-5134-46E1-AFE7-D1B8807040A3}">
      <dgm:prSet/>
      <dgm:spPr/>
      <dgm:t>
        <a:bodyPr/>
        <a:lstStyle/>
        <a:p>
          <a:endParaRPr lang="en-US"/>
        </a:p>
      </dgm:t>
    </dgm:pt>
    <dgm:pt modelId="{7A176A9A-96A6-4096-803B-2248ECB92F49}" type="sibTrans" cxnId="{6B59833C-5134-46E1-AFE7-D1B8807040A3}">
      <dgm:prSet/>
      <dgm:spPr/>
      <dgm:t>
        <a:bodyPr/>
        <a:lstStyle/>
        <a:p>
          <a:endParaRPr lang="en-US"/>
        </a:p>
      </dgm:t>
    </dgm:pt>
    <dgm:pt modelId="{D2016122-4F77-4CBB-9C32-60129A2E9C20}">
      <dgm:prSet/>
      <dgm:spPr/>
      <dgm:t>
        <a:bodyPr/>
        <a:lstStyle/>
        <a:p>
          <a:r>
            <a:rPr lang="en-GB" dirty="0"/>
            <a:t>FB: beata.zalewa </a:t>
          </a:r>
          <a:endParaRPr lang="en-US" dirty="0"/>
        </a:p>
      </dgm:t>
    </dgm:pt>
    <dgm:pt modelId="{9468345C-71D6-42CD-89E0-10D6C36FC16B}" type="parTrans" cxnId="{60197B92-EC06-4FEF-8EAF-6D77DC31F448}">
      <dgm:prSet/>
      <dgm:spPr/>
      <dgm:t>
        <a:bodyPr/>
        <a:lstStyle/>
        <a:p>
          <a:endParaRPr lang="en-US"/>
        </a:p>
      </dgm:t>
    </dgm:pt>
    <dgm:pt modelId="{E5882CA4-AA6A-48C3-AFA7-23006297EF76}" type="sibTrans" cxnId="{60197B92-EC06-4FEF-8EAF-6D77DC31F448}">
      <dgm:prSet/>
      <dgm:spPr/>
      <dgm:t>
        <a:bodyPr/>
        <a:lstStyle/>
        <a:p>
          <a:endParaRPr lang="en-US"/>
        </a:p>
      </dgm:t>
    </dgm:pt>
    <dgm:pt modelId="{62652F16-1A19-4809-A15F-6C5E2764B2BB}">
      <dgm:prSet/>
      <dgm:spPr/>
      <dgm:t>
        <a:bodyPr/>
        <a:lstStyle/>
        <a:p>
          <a:r>
            <a:rPr lang="pl-PL" dirty="0"/>
            <a:t>WWW</a:t>
          </a:r>
          <a:r>
            <a:rPr lang="pl-PL" dirty="0">
              <a:solidFill>
                <a:schemeClr val="bg2">
                  <a:lumMod val="25000"/>
                </a:schemeClr>
              </a:solidFill>
            </a:rPr>
            <a:t>: </a:t>
          </a:r>
          <a:r>
            <a:rPr lang="en-GB" dirty="0">
              <a:solidFill>
                <a:schemeClr val="bg2">
                  <a:lumMod val="2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https://www.zalnet.pl/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77612B15-483F-453F-AC8B-81365683A607}" type="parTrans" cxnId="{9FF513E1-CA85-495A-BCDA-F28F164BC1D9}">
      <dgm:prSet/>
      <dgm:spPr/>
      <dgm:t>
        <a:bodyPr/>
        <a:lstStyle/>
        <a:p>
          <a:endParaRPr lang="en-US"/>
        </a:p>
      </dgm:t>
    </dgm:pt>
    <dgm:pt modelId="{8941EAC2-B70C-49ED-991A-9A3D5ED896C1}" type="sibTrans" cxnId="{9FF513E1-CA85-495A-BCDA-F28F164BC1D9}">
      <dgm:prSet/>
      <dgm:spPr/>
      <dgm:t>
        <a:bodyPr/>
        <a:lstStyle/>
        <a:p>
          <a:endParaRPr lang="en-US"/>
        </a:p>
      </dgm:t>
    </dgm:pt>
    <dgm:pt modelId="{20DD809C-E516-4291-BEC7-655323D4B648}" type="pres">
      <dgm:prSet presAssocID="{2F23461B-CC9A-450F-A0C3-684E09826AC3}" presName="root" presStyleCnt="0">
        <dgm:presLayoutVars>
          <dgm:dir/>
          <dgm:resizeHandles val="exact"/>
        </dgm:presLayoutVars>
      </dgm:prSet>
      <dgm:spPr/>
    </dgm:pt>
    <dgm:pt modelId="{6C796137-A27C-4F9A-86C3-55DDD4C1E9C3}" type="pres">
      <dgm:prSet presAssocID="{5DA776CD-50EA-4A7E-A938-6B0FAFA28B97}" presName="compNode" presStyleCnt="0"/>
      <dgm:spPr/>
    </dgm:pt>
    <dgm:pt modelId="{0ED5FC33-50E9-4C49-A483-1B1896D544FD}" type="pres">
      <dgm:prSet presAssocID="{5DA776CD-50EA-4A7E-A938-6B0FAFA28B97}" presName="bgRect" presStyleLbl="bgShp" presStyleIdx="0" presStyleCnt="6"/>
      <dgm:spPr/>
    </dgm:pt>
    <dgm:pt modelId="{BED84FA9-FA5B-4ED1-9D1E-B80160B77BB4}" type="pres">
      <dgm:prSet presAssocID="{5DA776CD-50EA-4A7E-A938-6B0FAFA28B97}" presName="iconRect" presStyleLbl="node1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A16D161-5120-402B-BD06-F75A499CFC2C}" type="pres">
      <dgm:prSet presAssocID="{5DA776CD-50EA-4A7E-A938-6B0FAFA28B97}" presName="spaceRect" presStyleCnt="0"/>
      <dgm:spPr/>
    </dgm:pt>
    <dgm:pt modelId="{891B0064-3AC8-40ED-AA1E-7CB673B7C02F}" type="pres">
      <dgm:prSet presAssocID="{5DA776CD-50EA-4A7E-A938-6B0FAFA28B97}" presName="parTx" presStyleLbl="revTx" presStyleIdx="0" presStyleCnt="6">
        <dgm:presLayoutVars>
          <dgm:chMax val="0"/>
          <dgm:chPref val="0"/>
        </dgm:presLayoutVars>
      </dgm:prSet>
      <dgm:spPr/>
    </dgm:pt>
    <dgm:pt modelId="{853E4A11-5151-483B-A909-6E187447475A}" type="pres">
      <dgm:prSet presAssocID="{7C96FD13-997E-4E19-9A78-A25FCC732C43}" presName="sibTrans" presStyleCnt="0"/>
      <dgm:spPr/>
    </dgm:pt>
    <dgm:pt modelId="{9CF6AD32-4AE6-4B7C-9186-2011A15D44AE}" type="pres">
      <dgm:prSet presAssocID="{F116D063-A061-43D3-9147-90D996EB34BA}" presName="compNode" presStyleCnt="0"/>
      <dgm:spPr/>
    </dgm:pt>
    <dgm:pt modelId="{110A8B55-4B01-4F48-B3C7-0B0585D56456}" type="pres">
      <dgm:prSet presAssocID="{F116D063-A061-43D3-9147-90D996EB34BA}" presName="bgRect" presStyleLbl="bgShp" presStyleIdx="1" presStyleCnt="6"/>
      <dgm:spPr/>
    </dgm:pt>
    <dgm:pt modelId="{DA8BF4FA-2AE4-4A1B-A0A0-65E55324CEB3}" type="pres">
      <dgm:prSet presAssocID="{F116D063-A061-43D3-9147-90D996EB34BA}" presName="iconRect" presStyleLbl="node1" presStyleIdx="1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802DB0-B6EC-4EE9-96E1-F5A4D644A789}" type="pres">
      <dgm:prSet presAssocID="{F116D063-A061-43D3-9147-90D996EB34BA}" presName="spaceRect" presStyleCnt="0"/>
      <dgm:spPr/>
    </dgm:pt>
    <dgm:pt modelId="{60E5C676-A664-4BAF-9A08-02801D9D05F9}" type="pres">
      <dgm:prSet presAssocID="{F116D063-A061-43D3-9147-90D996EB34BA}" presName="parTx" presStyleLbl="revTx" presStyleIdx="1" presStyleCnt="6">
        <dgm:presLayoutVars>
          <dgm:chMax val="0"/>
          <dgm:chPref val="0"/>
        </dgm:presLayoutVars>
      </dgm:prSet>
      <dgm:spPr/>
    </dgm:pt>
    <dgm:pt modelId="{EE854716-7185-4C81-8B7F-17DA6D60D7DA}" type="pres">
      <dgm:prSet presAssocID="{2141807C-0231-4FA1-A181-D0FECB1F3B91}" presName="sibTrans" presStyleCnt="0"/>
      <dgm:spPr/>
    </dgm:pt>
    <dgm:pt modelId="{7F019E41-5DA8-4179-846E-3BC8E94693B5}" type="pres">
      <dgm:prSet presAssocID="{09D5D605-E70C-4DD2-98A9-D2FCAF819D72}" presName="compNode" presStyleCnt="0"/>
      <dgm:spPr/>
    </dgm:pt>
    <dgm:pt modelId="{DC3266E1-BCE2-4C23-88C5-DD608A5631D0}" type="pres">
      <dgm:prSet presAssocID="{09D5D605-E70C-4DD2-98A9-D2FCAF819D72}" presName="bgRect" presStyleLbl="bgShp" presStyleIdx="2" presStyleCnt="6"/>
      <dgm:spPr/>
    </dgm:pt>
    <dgm:pt modelId="{4A06E4D0-CF31-4396-8187-04EF2924B12E}" type="pres">
      <dgm:prSet presAssocID="{09D5D605-E70C-4DD2-98A9-D2FCAF819D72}" presName="iconRect" presStyleLbl="node1" presStyleIdx="2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F23A281E-9B11-45B3-8F6A-FDAB887796A3}" type="pres">
      <dgm:prSet presAssocID="{09D5D605-E70C-4DD2-98A9-D2FCAF819D72}" presName="spaceRect" presStyleCnt="0"/>
      <dgm:spPr/>
    </dgm:pt>
    <dgm:pt modelId="{5BFBFB20-ED69-48C7-ADC7-E3144B065E25}" type="pres">
      <dgm:prSet presAssocID="{09D5D605-E70C-4DD2-98A9-D2FCAF819D72}" presName="parTx" presStyleLbl="revTx" presStyleIdx="2" presStyleCnt="6">
        <dgm:presLayoutVars>
          <dgm:chMax val="0"/>
          <dgm:chPref val="0"/>
        </dgm:presLayoutVars>
      </dgm:prSet>
      <dgm:spPr/>
    </dgm:pt>
    <dgm:pt modelId="{124D9AFD-B21E-40AF-8FEF-6FF9DD511C5E}" type="pres">
      <dgm:prSet presAssocID="{3BF7EC03-A6F1-4B1B-8FA1-8A0992F1DA61}" presName="sibTrans" presStyleCnt="0"/>
      <dgm:spPr/>
    </dgm:pt>
    <dgm:pt modelId="{EFCFF9F8-5012-40DE-9E69-27071898A9E6}" type="pres">
      <dgm:prSet presAssocID="{C4416D7B-36C2-4113-9936-35E2A194B308}" presName="compNode" presStyleCnt="0"/>
      <dgm:spPr/>
    </dgm:pt>
    <dgm:pt modelId="{7EEB6965-9357-45CE-9CCB-ADFB863520CD}" type="pres">
      <dgm:prSet presAssocID="{C4416D7B-36C2-4113-9936-35E2A194B308}" presName="bgRect" presStyleLbl="bgShp" presStyleIdx="3" presStyleCnt="6"/>
      <dgm:spPr/>
    </dgm:pt>
    <dgm:pt modelId="{35B617A8-26B7-4FBE-8758-2C5A90CC6155}" type="pres">
      <dgm:prSet presAssocID="{C4416D7B-36C2-4113-9936-35E2A194B308}" presName="iconRect" presStyleLbl="node1" presStyleIdx="3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12CE4FA-A261-47CB-989B-05204E1A009B}" type="pres">
      <dgm:prSet presAssocID="{C4416D7B-36C2-4113-9936-35E2A194B308}" presName="spaceRect" presStyleCnt="0"/>
      <dgm:spPr/>
    </dgm:pt>
    <dgm:pt modelId="{23DB59EF-EE88-4650-8611-AD55EF5D3033}" type="pres">
      <dgm:prSet presAssocID="{C4416D7B-36C2-4113-9936-35E2A194B308}" presName="parTx" presStyleLbl="revTx" presStyleIdx="3" presStyleCnt="6">
        <dgm:presLayoutVars>
          <dgm:chMax val="0"/>
          <dgm:chPref val="0"/>
        </dgm:presLayoutVars>
      </dgm:prSet>
      <dgm:spPr/>
    </dgm:pt>
    <dgm:pt modelId="{34997253-CA32-4704-A436-C70C5C7F9374}" type="pres">
      <dgm:prSet presAssocID="{7A176A9A-96A6-4096-803B-2248ECB92F49}" presName="sibTrans" presStyleCnt="0"/>
      <dgm:spPr/>
    </dgm:pt>
    <dgm:pt modelId="{3C35C6C7-920D-4AC4-8354-7E90E493F037}" type="pres">
      <dgm:prSet presAssocID="{D2016122-4F77-4CBB-9C32-60129A2E9C20}" presName="compNode" presStyleCnt="0"/>
      <dgm:spPr/>
    </dgm:pt>
    <dgm:pt modelId="{0E397DA3-9D26-4392-BF1C-495E6E4E1ECF}" type="pres">
      <dgm:prSet presAssocID="{D2016122-4F77-4CBB-9C32-60129A2E9C20}" presName="bgRect" presStyleLbl="bgShp" presStyleIdx="4" presStyleCnt="6"/>
      <dgm:spPr/>
    </dgm:pt>
    <dgm:pt modelId="{734B8F55-8C1B-429A-8DA2-0C3EF6C42BC9}" type="pres">
      <dgm:prSet presAssocID="{D2016122-4F77-4CBB-9C32-60129A2E9C20}" presName="iconRect" presStyleLbl="node1" presStyleIdx="4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EE36A419-FC37-4616-A53E-DE68DAA78F55}" type="pres">
      <dgm:prSet presAssocID="{D2016122-4F77-4CBB-9C32-60129A2E9C20}" presName="spaceRect" presStyleCnt="0"/>
      <dgm:spPr/>
    </dgm:pt>
    <dgm:pt modelId="{B56DAAD7-7E7E-4787-82F8-159E6398A76B}" type="pres">
      <dgm:prSet presAssocID="{D2016122-4F77-4CBB-9C32-60129A2E9C20}" presName="parTx" presStyleLbl="revTx" presStyleIdx="4" presStyleCnt="6">
        <dgm:presLayoutVars>
          <dgm:chMax val="0"/>
          <dgm:chPref val="0"/>
        </dgm:presLayoutVars>
      </dgm:prSet>
      <dgm:spPr/>
    </dgm:pt>
    <dgm:pt modelId="{A265186D-2FBC-4A63-BEE4-F84E6D727B66}" type="pres">
      <dgm:prSet presAssocID="{E5882CA4-AA6A-48C3-AFA7-23006297EF76}" presName="sibTrans" presStyleCnt="0"/>
      <dgm:spPr/>
    </dgm:pt>
    <dgm:pt modelId="{94A9A823-5F14-403E-8F82-A0D208FEB6E7}" type="pres">
      <dgm:prSet presAssocID="{62652F16-1A19-4809-A15F-6C5E2764B2BB}" presName="compNode" presStyleCnt="0"/>
      <dgm:spPr/>
    </dgm:pt>
    <dgm:pt modelId="{294D6C24-9A6A-4D04-B1D5-BB59A332F5BB}" type="pres">
      <dgm:prSet presAssocID="{62652F16-1A19-4809-A15F-6C5E2764B2BB}" presName="bgRect" presStyleLbl="bgShp" presStyleIdx="5" presStyleCnt="6"/>
      <dgm:spPr/>
    </dgm:pt>
    <dgm:pt modelId="{CCB309C0-C430-45E9-A1B0-685A1DF6ADA0}" type="pres">
      <dgm:prSet presAssocID="{62652F16-1A19-4809-A15F-6C5E2764B2BB}" presName="iconRect" presStyleLbl="node1" presStyleIdx="5" presStyleCnt="6" custLinFactNeighborX="2324" custLinFactNeighborY="-4649"/>
      <dgm:spPr>
        <a:blipFill rotWithShape="1">
          <a:blip xmlns:r="http://schemas.openxmlformats.org/officeDocument/2006/relationships" r:embed="rId13"/>
          <a:srcRect/>
          <a:stretch>
            <a:fillRect/>
          </a:stretch>
        </a:blipFill>
        <a:ln>
          <a:noFill/>
        </a:ln>
      </dgm:spPr>
    </dgm:pt>
    <dgm:pt modelId="{827245C6-BDFB-43F3-8988-4DCE7D7A8AB7}" type="pres">
      <dgm:prSet presAssocID="{62652F16-1A19-4809-A15F-6C5E2764B2BB}" presName="spaceRect" presStyleCnt="0"/>
      <dgm:spPr/>
    </dgm:pt>
    <dgm:pt modelId="{592DE3F5-BB6C-4B7A-87BA-78CB5DD0401A}" type="pres">
      <dgm:prSet presAssocID="{62652F16-1A19-4809-A15F-6C5E2764B2B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B59833C-5134-46E1-AFE7-D1B8807040A3}" srcId="{2F23461B-CC9A-450F-A0C3-684E09826AC3}" destId="{C4416D7B-36C2-4113-9936-35E2A194B308}" srcOrd="3" destOrd="0" parTransId="{0A1E4736-6EE7-4EE7-A2DE-7CE35DCA9B69}" sibTransId="{7A176A9A-96A6-4096-803B-2248ECB92F49}"/>
    <dgm:cxn modelId="{1D406862-AB59-4CDF-9ABD-4AFFA696A2E9}" type="presOf" srcId="{5DA776CD-50EA-4A7E-A938-6B0FAFA28B97}" destId="{891B0064-3AC8-40ED-AA1E-7CB673B7C02F}" srcOrd="0" destOrd="0" presId="urn:microsoft.com/office/officeart/2018/2/layout/IconVerticalSolidList"/>
    <dgm:cxn modelId="{0AACF642-27E0-4A73-86D0-A21F93B90A7D}" srcId="{2F23461B-CC9A-450F-A0C3-684E09826AC3}" destId="{09D5D605-E70C-4DD2-98A9-D2FCAF819D72}" srcOrd="2" destOrd="0" parTransId="{3E4B17C5-1C3B-40F9-9358-FD073906E07F}" sibTransId="{3BF7EC03-A6F1-4B1B-8FA1-8A0992F1DA61}"/>
    <dgm:cxn modelId="{1640D14D-C1F9-48C5-9855-5192718408CA}" type="presOf" srcId="{D2016122-4F77-4CBB-9C32-60129A2E9C20}" destId="{B56DAAD7-7E7E-4787-82F8-159E6398A76B}" srcOrd="0" destOrd="0" presId="urn:microsoft.com/office/officeart/2018/2/layout/IconVerticalSolidList"/>
    <dgm:cxn modelId="{DAA58D59-E59B-4EA2-8856-A3CDC2C0AB67}" type="presOf" srcId="{09D5D605-E70C-4DD2-98A9-D2FCAF819D72}" destId="{5BFBFB20-ED69-48C7-ADC7-E3144B065E25}" srcOrd="0" destOrd="0" presId="urn:microsoft.com/office/officeart/2018/2/layout/IconVerticalSolidList"/>
    <dgm:cxn modelId="{60197B92-EC06-4FEF-8EAF-6D77DC31F448}" srcId="{2F23461B-CC9A-450F-A0C3-684E09826AC3}" destId="{D2016122-4F77-4CBB-9C32-60129A2E9C20}" srcOrd="4" destOrd="0" parTransId="{9468345C-71D6-42CD-89E0-10D6C36FC16B}" sibTransId="{E5882CA4-AA6A-48C3-AFA7-23006297EF76}"/>
    <dgm:cxn modelId="{B128C994-1346-45ED-B4DF-A9637A105CAE}" srcId="{2F23461B-CC9A-450F-A0C3-684E09826AC3}" destId="{5DA776CD-50EA-4A7E-A938-6B0FAFA28B97}" srcOrd="0" destOrd="0" parTransId="{CBAD52E7-F1C5-40D9-9014-82171FF1218C}" sibTransId="{7C96FD13-997E-4E19-9A78-A25FCC732C43}"/>
    <dgm:cxn modelId="{E3A432A5-316E-45A8-87EB-F2E3CFF7A60C}" type="presOf" srcId="{62652F16-1A19-4809-A15F-6C5E2764B2BB}" destId="{592DE3F5-BB6C-4B7A-87BA-78CB5DD0401A}" srcOrd="0" destOrd="0" presId="urn:microsoft.com/office/officeart/2018/2/layout/IconVerticalSolidList"/>
    <dgm:cxn modelId="{F8E68CAD-3522-472A-9C5A-AEC75148B578}" type="presOf" srcId="{F116D063-A061-43D3-9147-90D996EB34BA}" destId="{60E5C676-A664-4BAF-9A08-02801D9D05F9}" srcOrd="0" destOrd="0" presId="urn:microsoft.com/office/officeart/2018/2/layout/IconVerticalSolidList"/>
    <dgm:cxn modelId="{A622B4C8-0425-4276-AF38-B8BB19B85579}" type="presOf" srcId="{2F23461B-CC9A-450F-A0C3-684E09826AC3}" destId="{20DD809C-E516-4291-BEC7-655323D4B648}" srcOrd="0" destOrd="0" presId="urn:microsoft.com/office/officeart/2018/2/layout/IconVerticalSolidList"/>
    <dgm:cxn modelId="{A831A7CB-5F99-4931-A648-29EDC00ED9DA}" srcId="{2F23461B-CC9A-450F-A0C3-684E09826AC3}" destId="{F116D063-A061-43D3-9147-90D996EB34BA}" srcOrd="1" destOrd="0" parTransId="{F1A80B5F-1644-41D2-A91C-56B29FC0AE7A}" sibTransId="{2141807C-0231-4FA1-A181-D0FECB1F3B91}"/>
    <dgm:cxn modelId="{9FF513E1-CA85-495A-BCDA-F28F164BC1D9}" srcId="{2F23461B-CC9A-450F-A0C3-684E09826AC3}" destId="{62652F16-1A19-4809-A15F-6C5E2764B2BB}" srcOrd="5" destOrd="0" parTransId="{77612B15-483F-453F-AC8B-81365683A607}" sibTransId="{8941EAC2-B70C-49ED-991A-9A3D5ED896C1}"/>
    <dgm:cxn modelId="{0909D8FB-6CE6-49BE-A6CE-99E16399B900}" type="presOf" srcId="{C4416D7B-36C2-4113-9936-35E2A194B308}" destId="{23DB59EF-EE88-4650-8611-AD55EF5D3033}" srcOrd="0" destOrd="0" presId="urn:microsoft.com/office/officeart/2018/2/layout/IconVerticalSolidList"/>
    <dgm:cxn modelId="{B5D834B0-953F-4927-931A-E4C4C1F4D985}" type="presParOf" srcId="{20DD809C-E516-4291-BEC7-655323D4B648}" destId="{6C796137-A27C-4F9A-86C3-55DDD4C1E9C3}" srcOrd="0" destOrd="0" presId="urn:microsoft.com/office/officeart/2018/2/layout/IconVerticalSolidList"/>
    <dgm:cxn modelId="{267A87B0-16E4-48A5-87F5-4D6E938F3770}" type="presParOf" srcId="{6C796137-A27C-4F9A-86C3-55DDD4C1E9C3}" destId="{0ED5FC33-50E9-4C49-A483-1B1896D544FD}" srcOrd="0" destOrd="0" presId="urn:microsoft.com/office/officeart/2018/2/layout/IconVerticalSolidList"/>
    <dgm:cxn modelId="{4ED08E3A-04C2-43F3-BAD3-251348FA7BC4}" type="presParOf" srcId="{6C796137-A27C-4F9A-86C3-55DDD4C1E9C3}" destId="{BED84FA9-FA5B-4ED1-9D1E-B80160B77BB4}" srcOrd="1" destOrd="0" presId="urn:microsoft.com/office/officeart/2018/2/layout/IconVerticalSolidList"/>
    <dgm:cxn modelId="{A6920D41-AAFA-4238-A061-3270BFC884DC}" type="presParOf" srcId="{6C796137-A27C-4F9A-86C3-55DDD4C1E9C3}" destId="{7A16D161-5120-402B-BD06-F75A499CFC2C}" srcOrd="2" destOrd="0" presId="urn:microsoft.com/office/officeart/2018/2/layout/IconVerticalSolidList"/>
    <dgm:cxn modelId="{E9090730-5992-414F-8202-C8EF0E298273}" type="presParOf" srcId="{6C796137-A27C-4F9A-86C3-55DDD4C1E9C3}" destId="{891B0064-3AC8-40ED-AA1E-7CB673B7C02F}" srcOrd="3" destOrd="0" presId="urn:microsoft.com/office/officeart/2018/2/layout/IconVerticalSolidList"/>
    <dgm:cxn modelId="{03CFA941-3A95-4110-A403-810A6D405670}" type="presParOf" srcId="{20DD809C-E516-4291-BEC7-655323D4B648}" destId="{853E4A11-5151-483B-A909-6E187447475A}" srcOrd="1" destOrd="0" presId="urn:microsoft.com/office/officeart/2018/2/layout/IconVerticalSolidList"/>
    <dgm:cxn modelId="{F2201AD6-B0E3-4880-BBB5-52D6279ED912}" type="presParOf" srcId="{20DD809C-E516-4291-BEC7-655323D4B648}" destId="{9CF6AD32-4AE6-4B7C-9186-2011A15D44AE}" srcOrd="2" destOrd="0" presId="urn:microsoft.com/office/officeart/2018/2/layout/IconVerticalSolidList"/>
    <dgm:cxn modelId="{515390A5-7F11-483D-93A8-96C3782868B2}" type="presParOf" srcId="{9CF6AD32-4AE6-4B7C-9186-2011A15D44AE}" destId="{110A8B55-4B01-4F48-B3C7-0B0585D56456}" srcOrd="0" destOrd="0" presId="urn:microsoft.com/office/officeart/2018/2/layout/IconVerticalSolidList"/>
    <dgm:cxn modelId="{FCB5EA4A-495B-4E6F-8383-6094EC475AC3}" type="presParOf" srcId="{9CF6AD32-4AE6-4B7C-9186-2011A15D44AE}" destId="{DA8BF4FA-2AE4-4A1B-A0A0-65E55324CEB3}" srcOrd="1" destOrd="0" presId="urn:microsoft.com/office/officeart/2018/2/layout/IconVerticalSolidList"/>
    <dgm:cxn modelId="{70FC0A75-DE19-40A8-AB9D-BE203A1E4A13}" type="presParOf" srcId="{9CF6AD32-4AE6-4B7C-9186-2011A15D44AE}" destId="{12802DB0-B6EC-4EE9-96E1-F5A4D644A789}" srcOrd="2" destOrd="0" presId="urn:microsoft.com/office/officeart/2018/2/layout/IconVerticalSolidList"/>
    <dgm:cxn modelId="{B93C861E-66D6-4088-850D-25DD927465E2}" type="presParOf" srcId="{9CF6AD32-4AE6-4B7C-9186-2011A15D44AE}" destId="{60E5C676-A664-4BAF-9A08-02801D9D05F9}" srcOrd="3" destOrd="0" presId="urn:microsoft.com/office/officeart/2018/2/layout/IconVerticalSolidList"/>
    <dgm:cxn modelId="{36430434-E59F-474C-897E-AA5166CCD5E1}" type="presParOf" srcId="{20DD809C-E516-4291-BEC7-655323D4B648}" destId="{EE854716-7185-4C81-8B7F-17DA6D60D7DA}" srcOrd="3" destOrd="0" presId="urn:microsoft.com/office/officeart/2018/2/layout/IconVerticalSolidList"/>
    <dgm:cxn modelId="{34D8CE9B-231A-46C5-8BE6-9FEB1846B1FD}" type="presParOf" srcId="{20DD809C-E516-4291-BEC7-655323D4B648}" destId="{7F019E41-5DA8-4179-846E-3BC8E94693B5}" srcOrd="4" destOrd="0" presId="urn:microsoft.com/office/officeart/2018/2/layout/IconVerticalSolidList"/>
    <dgm:cxn modelId="{A7A84147-CF3E-480A-B635-0FA6FF455E0C}" type="presParOf" srcId="{7F019E41-5DA8-4179-846E-3BC8E94693B5}" destId="{DC3266E1-BCE2-4C23-88C5-DD608A5631D0}" srcOrd="0" destOrd="0" presId="urn:microsoft.com/office/officeart/2018/2/layout/IconVerticalSolidList"/>
    <dgm:cxn modelId="{81D6BF35-C148-4546-ABD0-E0E916770B2E}" type="presParOf" srcId="{7F019E41-5DA8-4179-846E-3BC8E94693B5}" destId="{4A06E4D0-CF31-4396-8187-04EF2924B12E}" srcOrd="1" destOrd="0" presId="urn:microsoft.com/office/officeart/2018/2/layout/IconVerticalSolidList"/>
    <dgm:cxn modelId="{C62B81B6-0DCE-48C1-BDA9-97CAB324E83A}" type="presParOf" srcId="{7F019E41-5DA8-4179-846E-3BC8E94693B5}" destId="{F23A281E-9B11-45B3-8F6A-FDAB887796A3}" srcOrd="2" destOrd="0" presId="urn:microsoft.com/office/officeart/2018/2/layout/IconVerticalSolidList"/>
    <dgm:cxn modelId="{E39A4B0E-0BD1-40A0-86A9-771F788B4236}" type="presParOf" srcId="{7F019E41-5DA8-4179-846E-3BC8E94693B5}" destId="{5BFBFB20-ED69-48C7-ADC7-E3144B065E25}" srcOrd="3" destOrd="0" presId="urn:microsoft.com/office/officeart/2018/2/layout/IconVerticalSolidList"/>
    <dgm:cxn modelId="{37A3262F-89AF-4DE4-B9DE-0703D5670D36}" type="presParOf" srcId="{20DD809C-E516-4291-BEC7-655323D4B648}" destId="{124D9AFD-B21E-40AF-8FEF-6FF9DD511C5E}" srcOrd="5" destOrd="0" presId="urn:microsoft.com/office/officeart/2018/2/layout/IconVerticalSolidList"/>
    <dgm:cxn modelId="{AF015583-1B83-4017-83D4-48D8A185A1EB}" type="presParOf" srcId="{20DD809C-E516-4291-BEC7-655323D4B648}" destId="{EFCFF9F8-5012-40DE-9E69-27071898A9E6}" srcOrd="6" destOrd="0" presId="urn:microsoft.com/office/officeart/2018/2/layout/IconVerticalSolidList"/>
    <dgm:cxn modelId="{831DD823-0BAE-4CF7-B725-10799F1956B4}" type="presParOf" srcId="{EFCFF9F8-5012-40DE-9E69-27071898A9E6}" destId="{7EEB6965-9357-45CE-9CCB-ADFB863520CD}" srcOrd="0" destOrd="0" presId="urn:microsoft.com/office/officeart/2018/2/layout/IconVerticalSolidList"/>
    <dgm:cxn modelId="{76217BBB-72F1-4BC9-ABD6-E93FF62E00A3}" type="presParOf" srcId="{EFCFF9F8-5012-40DE-9E69-27071898A9E6}" destId="{35B617A8-26B7-4FBE-8758-2C5A90CC6155}" srcOrd="1" destOrd="0" presId="urn:microsoft.com/office/officeart/2018/2/layout/IconVerticalSolidList"/>
    <dgm:cxn modelId="{9491785D-15FC-4F7A-9C93-966F5456FCDD}" type="presParOf" srcId="{EFCFF9F8-5012-40DE-9E69-27071898A9E6}" destId="{912CE4FA-A261-47CB-989B-05204E1A009B}" srcOrd="2" destOrd="0" presId="urn:microsoft.com/office/officeart/2018/2/layout/IconVerticalSolidList"/>
    <dgm:cxn modelId="{9292E089-C9E4-4E91-A4B8-8F01F2D1FA66}" type="presParOf" srcId="{EFCFF9F8-5012-40DE-9E69-27071898A9E6}" destId="{23DB59EF-EE88-4650-8611-AD55EF5D3033}" srcOrd="3" destOrd="0" presId="urn:microsoft.com/office/officeart/2018/2/layout/IconVerticalSolidList"/>
    <dgm:cxn modelId="{3980A88C-2D98-4B7E-8322-77AB54FE8CA5}" type="presParOf" srcId="{20DD809C-E516-4291-BEC7-655323D4B648}" destId="{34997253-CA32-4704-A436-C70C5C7F9374}" srcOrd="7" destOrd="0" presId="urn:microsoft.com/office/officeart/2018/2/layout/IconVerticalSolidList"/>
    <dgm:cxn modelId="{DE4C7CBF-FD54-41F2-988D-2248E96B8B7B}" type="presParOf" srcId="{20DD809C-E516-4291-BEC7-655323D4B648}" destId="{3C35C6C7-920D-4AC4-8354-7E90E493F037}" srcOrd="8" destOrd="0" presId="urn:microsoft.com/office/officeart/2018/2/layout/IconVerticalSolidList"/>
    <dgm:cxn modelId="{9440813C-D0F8-46EA-A9E2-EF43078EEA9E}" type="presParOf" srcId="{3C35C6C7-920D-4AC4-8354-7E90E493F037}" destId="{0E397DA3-9D26-4392-BF1C-495E6E4E1ECF}" srcOrd="0" destOrd="0" presId="urn:microsoft.com/office/officeart/2018/2/layout/IconVerticalSolidList"/>
    <dgm:cxn modelId="{60CB5CC6-99CB-48DE-971B-F0DA885C9308}" type="presParOf" srcId="{3C35C6C7-920D-4AC4-8354-7E90E493F037}" destId="{734B8F55-8C1B-429A-8DA2-0C3EF6C42BC9}" srcOrd="1" destOrd="0" presId="urn:microsoft.com/office/officeart/2018/2/layout/IconVerticalSolidList"/>
    <dgm:cxn modelId="{E5C7B745-7A9D-4116-9FEE-2BB870030E43}" type="presParOf" srcId="{3C35C6C7-920D-4AC4-8354-7E90E493F037}" destId="{EE36A419-FC37-4616-A53E-DE68DAA78F55}" srcOrd="2" destOrd="0" presId="urn:microsoft.com/office/officeart/2018/2/layout/IconVerticalSolidList"/>
    <dgm:cxn modelId="{0BEA9A29-7CA6-4DC0-A6AD-0899707498B9}" type="presParOf" srcId="{3C35C6C7-920D-4AC4-8354-7E90E493F037}" destId="{B56DAAD7-7E7E-4787-82F8-159E6398A76B}" srcOrd="3" destOrd="0" presId="urn:microsoft.com/office/officeart/2018/2/layout/IconVerticalSolidList"/>
    <dgm:cxn modelId="{E43BB051-EA52-4CBC-961D-320EDDD6C7AE}" type="presParOf" srcId="{20DD809C-E516-4291-BEC7-655323D4B648}" destId="{A265186D-2FBC-4A63-BEE4-F84E6D727B66}" srcOrd="9" destOrd="0" presId="urn:microsoft.com/office/officeart/2018/2/layout/IconVerticalSolidList"/>
    <dgm:cxn modelId="{D4D022EA-8142-4041-AEDE-A8F858435960}" type="presParOf" srcId="{20DD809C-E516-4291-BEC7-655323D4B648}" destId="{94A9A823-5F14-403E-8F82-A0D208FEB6E7}" srcOrd="10" destOrd="0" presId="urn:microsoft.com/office/officeart/2018/2/layout/IconVerticalSolidList"/>
    <dgm:cxn modelId="{53CFE144-4939-469C-9EE3-89FC6416A46B}" type="presParOf" srcId="{94A9A823-5F14-403E-8F82-A0D208FEB6E7}" destId="{294D6C24-9A6A-4D04-B1D5-BB59A332F5BB}" srcOrd="0" destOrd="0" presId="urn:microsoft.com/office/officeart/2018/2/layout/IconVerticalSolidList"/>
    <dgm:cxn modelId="{0615F3FA-BF42-4D09-9608-48F43DF696B5}" type="presParOf" srcId="{94A9A823-5F14-403E-8F82-A0D208FEB6E7}" destId="{CCB309C0-C430-45E9-A1B0-685A1DF6ADA0}" srcOrd="1" destOrd="0" presId="urn:microsoft.com/office/officeart/2018/2/layout/IconVerticalSolidList"/>
    <dgm:cxn modelId="{10A56234-8F8B-4E43-9B73-001C7B5A3B8E}" type="presParOf" srcId="{94A9A823-5F14-403E-8F82-A0D208FEB6E7}" destId="{827245C6-BDFB-43F3-8988-4DCE7D7A8AB7}" srcOrd="2" destOrd="0" presId="urn:microsoft.com/office/officeart/2018/2/layout/IconVerticalSolidList"/>
    <dgm:cxn modelId="{D0106E5D-7C09-409D-B578-2FC8E35B4CA0}" type="presParOf" srcId="{94A9A823-5F14-403E-8F82-A0D208FEB6E7}" destId="{592DE3F5-BB6C-4B7A-87BA-78CB5DD040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5FC33-50E9-4C49-A483-1B1896D544FD}">
      <dsp:nvSpPr>
        <dsp:cNvPr id="0" name=""/>
        <dsp:cNvSpPr/>
      </dsp:nvSpPr>
      <dsp:spPr>
        <a:xfrm>
          <a:off x="0" y="1645"/>
          <a:ext cx="7728267" cy="701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D84FA9-FA5B-4ED1-9D1E-B80160B77BB4}">
      <dsp:nvSpPr>
        <dsp:cNvPr id="0" name=""/>
        <dsp:cNvSpPr/>
      </dsp:nvSpPr>
      <dsp:spPr>
        <a:xfrm>
          <a:off x="212126" y="159426"/>
          <a:ext cx="385685" cy="385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1B0064-3AC8-40ED-AA1E-7CB673B7C02F}">
      <dsp:nvSpPr>
        <dsp:cNvPr id="0" name=""/>
        <dsp:cNvSpPr/>
      </dsp:nvSpPr>
      <dsp:spPr>
        <a:xfrm>
          <a:off x="809938" y="1645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 </a:t>
          </a:r>
          <a:r>
            <a:rPr lang="en-GB" sz="1900" kern="1200" dirty="0" err="1"/>
            <a:t>życiu</a:t>
          </a:r>
          <a:r>
            <a:rPr lang="en-GB" sz="1900" kern="1200" dirty="0"/>
            <a:t> </a:t>
          </a:r>
          <a:r>
            <a:rPr lang="en-GB" sz="1900" kern="1200" dirty="0" err="1"/>
            <a:t>zawodowym</a:t>
          </a:r>
          <a:r>
            <a:rPr lang="en-GB" sz="1900" kern="1200" dirty="0"/>
            <a:t> </a:t>
          </a:r>
          <a:r>
            <a:rPr lang="en-GB" sz="1900" kern="1200" dirty="0" err="1"/>
            <a:t>konsultant</a:t>
          </a:r>
          <a:r>
            <a:rPr lang="en-GB" sz="1900" kern="1200" dirty="0"/>
            <a:t>, Microsoft Certified Trainer, administrator, </a:t>
          </a:r>
          <a:r>
            <a:rPr lang="en-GB" sz="1900" kern="1200" dirty="0" err="1"/>
            <a:t>programista</a:t>
          </a:r>
          <a:r>
            <a:rPr lang="en-GB" sz="1900" kern="1200" dirty="0"/>
            <a:t>, freelancer, </a:t>
          </a:r>
          <a:r>
            <a:rPr lang="en-GB" sz="1900" kern="1200" dirty="0" err="1"/>
            <a:t>czasami</a:t>
          </a:r>
          <a:r>
            <a:rPr lang="en-GB" sz="1900" kern="1200" dirty="0"/>
            <a:t> </a:t>
          </a:r>
          <a:r>
            <a:rPr lang="en-GB" sz="1900" kern="1200" dirty="0" err="1"/>
            <a:t>magik</a:t>
          </a:r>
          <a:r>
            <a:rPr lang="en-GB" sz="1900" kern="1200" dirty="0"/>
            <a:t>. </a:t>
          </a:r>
          <a:endParaRPr lang="en-US" sz="1900" kern="1200" dirty="0"/>
        </a:p>
      </dsp:txBody>
      <dsp:txXfrm>
        <a:off x="809938" y="1645"/>
        <a:ext cx="6918328" cy="701245"/>
      </dsp:txXfrm>
    </dsp:sp>
    <dsp:sp modelId="{110A8B55-4B01-4F48-B3C7-0B0585D56456}">
      <dsp:nvSpPr>
        <dsp:cNvPr id="0" name=""/>
        <dsp:cNvSpPr/>
      </dsp:nvSpPr>
      <dsp:spPr>
        <a:xfrm>
          <a:off x="0" y="878203"/>
          <a:ext cx="7728267" cy="7012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8BF4FA-2AE4-4A1B-A0A0-65E55324CEB3}">
      <dsp:nvSpPr>
        <dsp:cNvPr id="0" name=""/>
        <dsp:cNvSpPr/>
      </dsp:nvSpPr>
      <dsp:spPr>
        <a:xfrm>
          <a:off x="212126" y="1035983"/>
          <a:ext cx="385685" cy="385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5C676-A664-4BAF-9A08-02801D9D05F9}">
      <dsp:nvSpPr>
        <dsp:cNvPr id="0" name=""/>
        <dsp:cNvSpPr/>
      </dsp:nvSpPr>
      <dsp:spPr>
        <a:xfrm>
          <a:off x="809938" y="878203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C#, SQL Server, SharePoint, Azure</a:t>
          </a:r>
        </a:p>
      </dsp:txBody>
      <dsp:txXfrm>
        <a:off x="809938" y="878203"/>
        <a:ext cx="6918328" cy="701245"/>
      </dsp:txXfrm>
    </dsp:sp>
    <dsp:sp modelId="{DC3266E1-BCE2-4C23-88C5-DD608A5631D0}">
      <dsp:nvSpPr>
        <dsp:cNvPr id="0" name=""/>
        <dsp:cNvSpPr/>
      </dsp:nvSpPr>
      <dsp:spPr>
        <a:xfrm>
          <a:off x="0" y="1754760"/>
          <a:ext cx="7728267" cy="701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06E4D0-CF31-4396-8187-04EF2924B12E}">
      <dsp:nvSpPr>
        <dsp:cNvPr id="0" name=""/>
        <dsp:cNvSpPr/>
      </dsp:nvSpPr>
      <dsp:spPr>
        <a:xfrm>
          <a:off x="212126" y="1912540"/>
          <a:ext cx="385685" cy="3856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FBFB20-ED69-48C7-ADC7-E3144B065E25}">
      <dsp:nvSpPr>
        <dsp:cNvPr id="0" name=""/>
        <dsp:cNvSpPr/>
      </dsp:nvSpPr>
      <dsp:spPr>
        <a:xfrm>
          <a:off x="809938" y="1754760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Prywatne</a:t>
          </a:r>
          <a:r>
            <a:rPr lang="en-GB" sz="1900" kern="1200" dirty="0"/>
            <a:t> </a:t>
          </a:r>
          <a:r>
            <a:rPr lang="en-GB" sz="1900" kern="1200" dirty="0" err="1"/>
            <a:t>życie</a:t>
          </a:r>
          <a:r>
            <a:rPr lang="en-GB" sz="1900" kern="1200" dirty="0"/>
            <a:t> w </a:t>
          </a:r>
          <a:r>
            <a:rPr lang="en-GB" sz="1900" kern="1200" dirty="0" err="1"/>
            <a:t>liczbach</a:t>
          </a:r>
          <a:r>
            <a:rPr lang="en-GB" sz="1900" kern="1200" dirty="0"/>
            <a:t>: 1 </a:t>
          </a:r>
          <a:r>
            <a:rPr lang="en-GB" sz="1900" kern="1200" dirty="0" err="1"/>
            <a:t>mąż</a:t>
          </a:r>
          <a:r>
            <a:rPr lang="en-GB" sz="1900" kern="1200" dirty="0"/>
            <a:t>, 1 </a:t>
          </a:r>
          <a:r>
            <a:rPr lang="en-GB" sz="1900" kern="1200" dirty="0" err="1"/>
            <a:t>córka</a:t>
          </a:r>
          <a:r>
            <a:rPr lang="en-GB" sz="1900" kern="1200" dirty="0"/>
            <a:t>, 1 </a:t>
          </a:r>
          <a:r>
            <a:rPr lang="en-GB" sz="1900" kern="1200" dirty="0" err="1"/>
            <a:t>kot</a:t>
          </a:r>
          <a:r>
            <a:rPr lang="en-GB" sz="1900" kern="1200" dirty="0"/>
            <a:t> i 2 </a:t>
          </a:r>
          <a:r>
            <a:rPr lang="en-GB" sz="1900" kern="1200" dirty="0" err="1"/>
            <a:t>psy</a:t>
          </a:r>
          <a:r>
            <a:rPr lang="en-GB" sz="1900" kern="1200" dirty="0"/>
            <a:t>. </a:t>
          </a:r>
          <a:r>
            <a:rPr lang="en-GB" sz="1900" kern="1200" dirty="0" err="1"/>
            <a:t>Moje</a:t>
          </a:r>
          <a:r>
            <a:rPr lang="en-GB" sz="1900" kern="1200" dirty="0"/>
            <a:t> hobby to </a:t>
          </a:r>
          <a:r>
            <a:rPr lang="en-GB" sz="1900" kern="1200" dirty="0" err="1"/>
            <a:t>kryminały</a:t>
          </a:r>
          <a:r>
            <a:rPr lang="en-GB" sz="1900" kern="1200" dirty="0"/>
            <a:t>, </a:t>
          </a:r>
          <a:r>
            <a:rPr lang="en-GB" sz="1900" kern="1200" dirty="0" err="1"/>
            <a:t>praca</a:t>
          </a:r>
          <a:r>
            <a:rPr lang="en-GB" sz="1900" kern="1200" dirty="0"/>
            <a:t> w </a:t>
          </a:r>
          <a:r>
            <a:rPr lang="en-GB" sz="1900" kern="1200" dirty="0" err="1"/>
            <a:t>ogrodzie</a:t>
          </a:r>
          <a:r>
            <a:rPr lang="en-GB" sz="1900" kern="1200" dirty="0"/>
            <a:t> i </a:t>
          </a:r>
          <a:r>
            <a:rPr lang="en-GB" sz="1900" kern="1200" dirty="0" err="1"/>
            <a:t>pasieka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809938" y="1754760"/>
        <a:ext cx="6918328" cy="701245"/>
      </dsp:txXfrm>
    </dsp:sp>
    <dsp:sp modelId="{7EEB6965-9357-45CE-9CCB-ADFB863520CD}">
      <dsp:nvSpPr>
        <dsp:cNvPr id="0" name=""/>
        <dsp:cNvSpPr/>
      </dsp:nvSpPr>
      <dsp:spPr>
        <a:xfrm>
          <a:off x="0" y="2631317"/>
          <a:ext cx="7728267" cy="701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B617A8-26B7-4FBE-8758-2C5A90CC6155}">
      <dsp:nvSpPr>
        <dsp:cNvPr id="0" name=""/>
        <dsp:cNvSpPr/>
      </dsp:nvSpPr>
      <dsp:spPr>
        <a:xfrm>
          <a:off x="212126" y="2789098"/>
          <a:ext cx="385685" cy="3856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B59EF-EE88-4650-8611-AD55EF5D3033}">
      <dsp:nvSpPr>
        <dsp:cNvPr id="0" name=""/>
        <dsp:cNvSpPr/>
      </dsp:nvSpPr>
      <dsp:spPr>
        <a:xfrm>
          <a:off x="809938" y="2631317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Email: </a:t>
          </a:r>
          <a:r>
            <a:rPr lang="en-GB" sz="1900" kern="1200" dirty="0">
              <a:solidFill>
                <a:schemeClr val="bg2">
                  <a:lumMod val="25000"/>
                </a:schemeClr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info@zalnet.pl</a:t>
          </a:r>
          <a:r>
            <a:rPr lang="en-GB" sz="1900" kern="1200" dirty="0">
              <a:solidFill>
                <a:schemeClr val="bg2">
                  <a:lumMod val="25000"/>
                </a:schemeClr>
              </a:solidFill>
            </a:rPr>
            <a:t>  </a:t>
          </a:r>
          <a:endParaRPr lang="en-US" sz="19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09938" y="2631317"/>
        <a:ext cx="6918328" cy="701245"/>
      </dsp:txXfrm>
    </dsp:sp>
    <dsp:sp modelId="{0E397DA3-9D26-4392-BF1C-495E6E4E1ECF}">
      <dsp:nvSpPr>
        <dsp:cNvPr id="0" name=""/>
        <dsp:cNvSpPr/>
      </dsp:nvSpPr>
      <dsp:spPr>
        <a:xfrm>
          <a:off x="0" y="3507875"/>
          <a:ext cx="7728267" cy="7012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4B8F55-8C1B-429A-8DA2-0C3EF6C42BC9}">
      <dsp:nvSpPr>
        <dsp:cNvPr id="0" name=""/>
        <dsp:cNvSpPr/>
      </dsp:nvSpPr>
      <dsp:spPr>
        <a:xfrm>
          <a:off x="212126" y="3665655"/>
          <a:ext cx="385685" cy="38568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6DAAD7-7E7E-4787-82F8-159E6398A76B}">
      <dsp:nvSpPr>
        <dsp:cNvPr id="0" name=""/>
        <dsp:cNvSpPr/>
      </dsp:nvSpPr>
      <dsp:spPr>
        <a:xfrm>
          <a:off x="809938" y="3507875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FB: beata.zalewa </a:t>
          </a:r>
          <a:endParaRPr lang="en-US" sz="1900" kern="1200" dirty="0"/>
        </a:p>
      </dsp:txBody>
      <dsp:txXfrm>
        <a:off x="809938" y="3507875"/>
        <a:ext cx="6918328" cy="701245"/>
      </dsp:txXfrm>
    </dsp:sp>
    <dsp:sp modelId="{294D6C24-9A6A-4D04-B1D5-BB59A332F5BB}">
      <dsp:nvSpPr>
        <dsp:cNvPr id="0" name=""/>
        <dsp:cNvSpPr/>
      </dsp:nvSpPr>
      <dsp:spPr>
        <a:xfrm>
          <a:off x="0" y="4384432"/>
          <a:ext cx="7728267" cy="701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B309C0-C430-45E9-A1B0-685A1DF6ADA0}">
      <dsp:nvSpPr>
        <dsp:cNvPr id="0" name=""/>
        <dsp:cNvSpPr/>
      </dsp:nvSpPr>
      <dsp:spPr>
        <a:xfrm>
          <a:off x="221090" y="4524282"/>
          <a:ext cx="385685" cy="385685"/>
        </a:xfrm>
        <a:prstGeom prst="rect">
          <a:avLst/>
        </a:prstGeom>
        <a:blipFill rotWithShape="1">
          <a:blip xmlns:r="http://schemas.openxmlformats.org/officeDocument/2006/relationships" r:embed="rId1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DE3F5-BB6C-4B7A-87BA-78CB5DD0401A}">
      <dsp:nvSpPr>
        <dsp:cNvPr id="0" name=""/>
        <dsp:cNvSpPr/>
      </dsp:nvSpPr>
      <dsp:spPr>
        <a:xfrm>
          <a:off x="809938" y="4384432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WWW</a:t>
          </a:r>
          <a:r>
            <a:rPr lang="pl-PL" sz="1900" kern="1200" dirty="0">
              <a:solidFill>
                <a:schemeClr val="bg2">
                  <a:lumMod val="25000"/>
                </a:schemeClr>
              </a:solidFill>
            </a:rPr>
            <a:t>: </a:t>
          </a:r>
          <a:r>
            <a:rPr lang="en-GB" sz="1900" kern="1200" dirty="0">
              <a:solidFill>
                <a:schemeClr val="bg2">
                  <a:lumMod val="25000"/>
                </a:schemeClr>
              </a:solidFill>
              <a:hlinkClick xmlns:r="http://schemas.openxmlformats.org/officeDocument/2006/relationships"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https://www.zalnet.pl/</a:t>
          </a:r>
          <a:endParaRPr lang="en-US" sz="19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09938" y="4384432"/>
        <a:ext cx="6918328" cy="70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66F8-5DF8-46C9-8189-2E7E4E9FBA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E0DB-E4A6-46A0-981B-D9511A4DA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0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0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5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3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" TargetMode="External"/><Relationship Id="rId2" Type="http://schemas.openxmlformats.org/officeDocument/2006/relationships/hyperlink" Target="mailto:info@zalnet.p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E25EC-EECE-46BD-B855-F3217E628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br>
              <a:rPr lang="en-GB" sz="3200" b="1" dirty="0">
                <a:solidFill>
                  <a:schemeClr val="tx2"/>
                </a:solidFill>
              </a:rPr>
            </a:br>
            <a:br>
              <a:rPr lang="en-GB" sz="3200" b="1" dirty="0">
                <a:solidFill>
                  <a:schemeClr val="tx2"/>
                </a:solidFill>
              </a:rPr>
            </a:br>
            <a:br>
              <a:rPr lang="en-GB" sz="3200" b="1" dirty="0">
                <a:solidFill>
                  <a:schemeClr val="tx2"/>
                </a:solidFill>
              </a:rPr>
            </a:br>
            <a:r>
              <a:rPr lang="en-GB" sz="3200" b="1" dirty="0" err="1">
                <a:solidFill>
                  <a:srgbClr val="146393"/>
                </a:solidFill>
              </a:rPr>
              <a:t>Wyciśnij</a:t>
            </a:r>
            <a:r>
              <a:rPr lang="en-GB" sz="3200" b="1" dirty="0">
                <a:solidFill>
                  <a:srgbClr val="146393"/>
                </a:solidFill>
              </a:rPr>
              <a:t> DAX jak </a:t>
            </a:r>
            <a:r>
              <a:rPr lang="en-GB" sz="3200" b="1" dirty="0" err="1">
                <a:solidFill>
                  <a:srgbClr val="146393"/>
                </a:solidFill>
              </a:rPr>
              <a:t>cytrynę</a:t>
            </a:r>
            <a:br>
              <a:rPr lang="en-GB" sz="3200" b="1" dirty="0">
                <a:solidFill>
                  <a:srgbClr val="146393"/>
                </a:solidFill>
              </a:rPr>
            </a:br>
            <a:br>
              <a:rPr lang="en-GB" sz="3200" b="1" dirty="0">
                <a:solidFill>
                  <a:srgbClr val="146393"/>
                </a:solidFill>
              </a:rPr>
            </a:br>
            <a:br>
              <a:rPr lang="en-GB" sz="3200" dirty="0">
                <a:solidFill>
                  <a:schemeClr val="tx2"/>
                </a:solidFill>
              </a:rPr>
            </a:b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D18BC-FB52-4289-B8D4-389777C16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endParaRPr lang="pl-PL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Beata Zalewa</a:t>
            </a:r>
          </a:p>
        </p:txBody>
      </p:sp>
      <p:pic>
        <p:nvPicPr>
          <p:cNvPr id="7" name="Obraz 23">
            <a:extLst>
              <a:ext uri="{FF2B5EF4-FFF2-40B4-BE49-F238E27FC236}">
                <a16:creationId xmlns:a16="http://schemas.microsoft.com/office/drawing/2014/main" id="{65650EA0-887E-4622-B870-38583D2D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1123837"/>
            <a:ext cx="3334870" cy="4601183"/>
          </a:xfrm>
        </p:spPr>
        <p:txBody>
          <a:bodyPr>
            <a:normAutofit/>
          </a:bodyPr>
          <a:lstStyle/>
          <a:p>
            <a:r>
              <a:rPr lang="pl-PL" sz="3400" dirty="0"/>
              <a:t>KEEPFILTERS </a:t>
            </a:r>
            <a:br>
              <a:rPr lang="pl-PL" sz="3400" dirty="0"/>
            </a:br>
            <a:r>
              <a:rPr lang="pl-PL" sz="3400" dirty="0"/>
              <a:t>W DAX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916" y="864108"/>
            <a:ext cx="7907802" cy="5285680"/>
          </a:xfrm>
        </p:spPr>
        <p:txBody>
          <a:bodyPr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Funkcji KEEPFILTERS używamy, gdy mamy dowolnie ukształtowane filtry, których nie chcemy stracić przez zastosowanie dodatkowych filtrów w poszczególnych kolumnach.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7C189-E52B-4F24-9D25-EBA819899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92" y="3236564"/>
            <a:ext cx="7590552" cy="27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400" dirty="0"/>
              <a:t>DEMO 2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EF2-2820-47FD-8174-58DBFCB8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600" b="1" dirty="0">
                <a:solidFill>
                  <a:srgbClr val="146393"/>
                </a:solidFill>
              </a:rPr>
              <a:t>Funkcja KEEPFILTERS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2060"/>
                </a:solidFill>
              </a:rPr>
              <a:t>Uzycie KEEPFILTERS w DAX.pbix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15C357C0-F35C-49B2-806C-6E85C0C8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2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1123837"/>
            <a:ext cx="3334870" cy="4601183"/>
          </a:xfrm>
        </p:spPr>
        <p:txBody>
          <a:bodyPr>
            <a:normAutofit/>
          </a:bodyPr>
          <a:lstStyle/>
          <a:p>
            <a:r>
              <a:rPr lang="pl-PL" sz="3400" dirty="0"/>
              <a:t>MIN I MAX W</a:t>
            </a:r>
            <a:br>
              <a:rPr lang="pl-PL" sz="3400" dirty="0"/>
            </a:br>
            <a:r>
              <a:rPr lang="pl-PL" sz="3400" dirty="0"/>
              <a:t>RAPORCIE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916" y="864108"/>
            <a:ext cx="7907802" cy="5285680"/>
          </a:xfrm>
        </p:spPr>
        <p:txBody>
          <a:bodyPr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Raporty w Power BI w klasycznej wersji są takie zwyczajne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B14A2-B90B-4E79-9717-6B756A4B2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449" y="2102243"/>
            <a:ext cx="6734435" cy="31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0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1123837"/>
            <a:ext cx="3334870" cy="4601183"/>
          </a:xfrm>
        </p:spPr>
        <p:txBody>
          <a:bodyPr>
            <a:normAutofit/>
          </a:bodyPr>
          <a:lstStyle/>
          <a:p>
            <a:r>
              <a:rPr lang="pl-PL" sz="3400" dirty="0"/>
              <a:t>MIN I MAX W</a:t>
            </a:r>
            <a:br>
              <a:rPr lang="pl-PL" sz="3400" dirty="0"/>
            </a:br>
            <a:r>
              <a:rPr lang="pl-PL" sz="3400" dirty="0"/>
              <a:t>RAPORCIE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916" y="864108"/>
            <a:ext cx="7907802" cy="5285680"/>
          </a:xfrm>
        </p:spPr>
        <p:txBody>
          <a:bodyPr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Formatowanie warunkowe jest przydatną funkcją Power BI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A7D1A-55D1-4B16-BDF5-F445F8CE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498" y="2088776"/>
            <a:ext cx="7492193" cy="3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1123837"/>
            <a:ext cx="3334870" cy="4601183"/>
          </a:xfrm>
        </p:spPr>
        <p:txBody>
          <a:bodyPr>
            <a:normAutofit/>
          </a:bodyPr>
          <a:lstStyle/>
          <a:p>
            <a:r>
              <a:rPr lang="pl-PL" sz="3400" dirty="0"/>
              <a:t>MIN I MAX W</a:t>
            </a:r>
            <a:br>
              <a:rPr lang="pl-PL" sz="3400" dirty="0"/>
            </a:br>
            <a:r>
              <a:rPr lang="pl-PL" sz="3400" dirty="0"/>
              <a:t>RAPORCIE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916" y="864108"/>
            <a:ext cx="7907802" cy="5285680"/>
          </a:xfrm>
        </p:spPr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Ale w  połączeniu z możliwościami języka DAX formatowanie warunkowe może dawać czasami wręcz genialne wyniki.</a:t>
            </a:r>
          </a:p>
          <a:p>
            <a:r>
              <a:rPr lang="pl-PL" dirty="0">
                <a:solidFill>
                  <a:schemeClr val="tx1"/>
                </a:solidFill>
              </a:rPr>
              <a:t>Pozwala np. na wyróżnianie odpowiednich informacji w raporcie, formatując tylko wybrane komórki.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C0152-0012-4FBD-96D9-5EB0514AB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367" y="2599398"/>
            <a:ext cx="7014818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1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400" dirty="0"/>
              <a:t>DEMO 3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EF2-2820-47FD-8174-58DBFCB8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600" b="1" dirty="0">
                <a:solidFill>
                  <a:srgbClr val="146393"/>
                </a:solidFill>
              </a:rPr>
              <a:t>MIN i MAX w raporcie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2060"/>
                </a:solidFill>
              </a:rPr>
              <a:t>Podswietlanie wartosci MIN i MAX w raporcie.pbix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15C357C0-F35C-49B2-806C-6E85C0C8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0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1123837"/>
            <a:ext cx="3334870" cy="4601183"/>
          </a:xfrm>
        </p:spPr>
        <p:txBody>
          <a:bodyPr>
            <a:normAutofit/>
          </a:bodyPr>
          <a:lstStyle/>
          <a:p>
            <a:r>
              <a:rPr lang="pl-PL" sz="3400" dirty="0"/>
              <a:t>FORMATOWANIE W RAPORCIE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916" y="864108"/>
            <a:ext cx="7907802" cy="5285680"/>
          </a:xfrm>
        </p:spPr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Czasami zachodzi potrzeba, aby wyświetlić zaznaczone przez użytkownika dane w postaci łańcucha </a:t>
            </a:r>
          </a:p>
          <a:p>
            <a:r>
              <a:rPr lang="pl-PL" dirty="0">
                <a:solidFill>
                  <a:schemeClr val="tx1"/>
                </a:solidFill>
              </a:rPr>
              <a:t>Możemy to wykonać za pomocą DAXa</a:t>
            </a:r>
          </a:p>
          <a:p>
            <a:pPr marL="0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31DF6-CBED-46D8-A437-79183D46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453" y="2476075"/>
            <a:ext cx="6774503" cy="37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5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400" dirty="0"/>
              <a:t>DEMO 4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EF2-2820-47FD-8174-58DBFCB8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600" b="1" dirty="0">
                <a:solidFill>
                  <a:srgbClr val="146393"/>
                </a:solidFill>
              </a:rPr>
              <a:t>Formatowanie miesięcy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2060"/>
                </a:solidFill>
              </a:rPr>
              <a:t>Formatowanie miesiecy.pbix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15C357C0-F35C-49B2-806C-6E85C0C8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4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1123837"/>
            <a:ext cx="3334870" cy="4601183"/>
          </a:xfrm>
        </p:spPr>
        <p:txBody>
          <a:bodyPr>
            <a:normAutofit/>
          </a:bodyPr>
          <a:lstStyle/>
          <a:p>
            <a:r>
              <a:rPr lang="pl-PL" sz="3400" dirty="0"/>
              <a:t>PORÓWNANIE LAT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916" y="864108"/>
            <a:ext cx="7907802" cy="5285680"/>
          </a:xfrm>
        </p:spPr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W jaki sposób pokazać dane sprzedażowe z poprzednich lat tak, aby zadowolić użytkownika?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412EC-1E8A-49DE-9DC3-429DBC78B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698" y="1735504"/>
            <a:ext cx="6394613" cy="43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400" dirty="0"/>
              <a:t>DEMO 5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EF2-2820-47FD-8174-58DBFCB8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600" b="1" dirty="0">
                <a:solidFill>
                  <a:srgbClr val="146393"/>
                </a:solidFill>
              </a:rPr>
              <a:t>Porównanie sprzedaży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2060"/>
                </a:solidFill>
              </a:rPr>
              <a:t>Porownanie lat - gotowy.pbix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15C357C0-F35C-49B2-806C-6E85C0C8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O MNIE</a:t>
            </a:r>
          </a:p>
        </p:txBody>
      </p:sp>
      <p:pic>
        <p:nvPicPr>
          <p:cNvPr id="5" name="Obraz 23">
            <a:extLst>
              <a:ext uri="{FF2B5EF4-FFF2-40B4-BE49-F238E27FC236}">
                <a16:creationId xmlns:a16="http://schemas.microsoft.com/office/drawing/2014/main" id="{47BD3A8D-218B-4D50-897B-87E20352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AA9BE88-2F86-4B2F-B3A1-EFA43CDA7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65667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889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4" y="1123837"/>
            <a:ext cx="3245222" cy="4601183"/>
          </a:xfrm>
        </p:spPr>
        <p:txBody>
          <a:bodyPr>
            <a:normAutofit/>
          </a:bodyPr>
          <a:lstStyle/>
          <a:p>
            <a:r>
              <a:rPr lang="en-GB" sz="3400" b="1" dirty="0"/>
              <a:t>Q &amp; A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EF2-2820-47FD-8174-58DBFCB8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962" y="864108"/>
            <a:ext cx="7315200" cy="512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Email</a:t>
            </a:r>
            <a:r>
              <a:rPr lang="en-GB" dirty="0"/>
              <a:t>: </a:t>
            </a:r>
            <a:r>
              <a:rPr lang="en-GB" dirty="0">
                <a:solidFill>
                  <a:srgbClr val="14639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info@zalnet.pl</a:t>
            </a:r>
            <a:r>
              <a:rPr lang="en-GB" dirty="0">
                <a:solidFill>
                  <a:srgbClr val="146393"/>
                </a:solidFill>
              </a:rPr>
              <a:t> </a:t>
            </a:r>
            <a:endParaRPr lang="pl-PL" dirty="0">
              <a:solidFill>
                <a:srgbClr val="146393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Resources: </a:t>
            </a:r>
          </a:p>
          <a:p>
            <a:pPr marL="0" indent="0">
              <a:buNone/>
            </a:pPr>
            <a:r>
              <a:rPr lang="pl-PL" dirty="0">
                <a:solidFill>
                  <a:srgbClr val="146393"/>
                </a:solidFill>
                <a:hlinkClick r:id="rId3"/>
              </a:rPr>
              <a:t>https://docs.microsoft.com</a:t>
            </a:r>
            <a:endParaRPr lang="en-GB" dirty="0">
              <a:solidFill>
                <a:srgbClr val="146393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rgbClr val="146393"/>
                </a:solidFill>
              </a:rPr>
              <a:t>Sqlbi.com</a:t>
            </a:r>
            <a:endParaRPr lang="pl-PL" dirty="0">
              <a:solidFill>
                <a:srgbClr val="146393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146393"/>
                </a:solidFill>
              </a:rPr>
              <a:t>Internet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GB" sz="32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</a:rPr>
              <a:t>Thank you for your precious time</a:t>
            </a:r>
            <a:r>
              <a:rPr lang="en-GB" sz="32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GB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tx2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7" name="Obraz 23">
            <a:extLst>
              <a:ext uri="{FF2B5EF4-FFF2-40B4-BE49-F238E27FC236}">
                <a16:creationId xmlns:a16="http://schemas.microsoft.com/office/drawing/2014/main" id="{C69E9E9A-EBCA-4EAD-8415-941DF54BE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O MNIE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41D81C-4944-4E83-BC84-DC9FFF79B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64748" y="1912528"/>
            <a:ext cx="7481944" cy="2727792"/>
          </a:xfrm>
        </p:spPr>
      </p:pic>
    </p:spTree>
    <p:extLst>
      <p:ext uri="{BB962C8B-B14F-4D97-AF65-F5344CB8AC3E}">
        <p14:creationId xmlns:p14="http://schemas.microsoft.com/office/powerpoint/2010/main" val="5123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806A-0695-4DAB-A0EE-55E6B279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1D2B-5A05-46EE-9CDF-4532C354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Formatowanie warunkowe kolumn z użyciem DAX</a:t>
            </a:r>
          </a:p>
          <a:p>
            <a:r>
              <a:rPr lang="pl-PL" dirty="0">
                <a:solidFill>
                  <a:schemeClr val="tx1"/>
                </a:solidFill>
              </a:rPr>
              <a:t>Funkcja KEEPFILTERS w DAX</a:t>
            </a:r>
          </a:p>
          <a:p>
            <a:r>
              <a:rPr lang="pl-PL" dirty="0">
                <a:solidFill>
                  <a:schemeClr val="tx1"/>
                </a:solidFill>
              </a:rPr>
              <a:t>MIN i MAX w raporcie</a:t>
            </a:r>
          </a:p>
          <a:p>
            <a:r>
              <a:rPr lang="pl-PL" dirty="0">
                <a:solidFill>
                  <a:schemeClr val="tx1"/>
                </a:solidFill>
              </a:rPr>
              <a:t>Formatowanie miesięcy</a:t>
            </a:r>
          </a:p>
          <a:p>
            <a:r>
              <a:rPr lang="pl-PL" dirty="0">
                <a:solidFill>
                  <a:schemeClr val="tx1"/>
                </a:solidFill>
              </a:rPr>
              <a:t>Porównywanie lat</a:t>
            </a:r>
          </a:p>
        </p:txBody>
      </p:sp>
    </p:spTree>
    <p:extLst>
      <p:ext uri="{BB962C8B-B14F-4D97-AF65-F5344CB8AC3E}">
        <p14:creationId xmlns:p14="http://schemas.microsoft.com/office/powerpoint/2010/main" val="19920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0" y="1123837"/>
            <a:ext cx="3341511" cy="4601183"/>
          </a:xfrm>
        </p:spPr>
        <p:txBody>
          <a:bodyPr>
            <a:normAutofit/>
          </a:bodyPr>
          <a:lstStyle/>
          <a:p>
            <a:r>
              <a:rPr lang="pl-PL" sz="3400" dirty="0"/>
              <a:t>FORMATOWANIE</a:t>
            </a:r>
            <a:br>
              <a:rPr lang="pl-PL" sz="3400" dirty="0"/>
            </a:br>
            <a:r>
              <a:rPr lang="pl-PL" sz="3400" dirty="0"/>
              <a:t>WARUNKOWE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Domyślne formatowanie raportów w Power BI może wydawać się nudne i nieciekawe</a:t>
            </a:r>
            <a:r>
              <a:rPr lang="pl-PL" dirty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D3F50-CE89-464E-8F62-786591F7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873" y="1976429"/>
            <a:ext cx="7151990" cy="40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" y="1123837"/>
            <a:ext cx="3325906" cy="4601183"/>
          </a:xfrm>
        </p:spPr>
        <p:txBody>
          <a:bodyPr>
            <a:normAutofit/>
          </a:bodyPr>
          <a:lstStyle/>
          <a:p>
            <a:r>
              <a:rPr lang="pl-PL" sz="3400" dirty="0"/>
              <a:t>FORMATOWANIE</a:t>
            </a:r>
            <a:br>
              <a:rPr lang="pl-PL" sz="3400" dirty="0"/>
            </a:br>
            <a:r>
              <a:rPr lang="pl-PL" sz="3400" dirty="0"/>
              <a:t>WARUNKOWE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Power BI oferuje możliwość wyświetlania tabel z naprzemiennie kolorowymi wierszami, aby ułatwić czytanie treści raportu.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BB4AD-3351-4B81-BF32-6921F0381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609" y="2248941"/>
            <a:ext cx="7418669" cy="25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2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1123837"/>
            <a:ext cx="3334870" cy="4601183"/>
          </a:xfrm>
        </p:spPr>
        <p:txBody>
          <a:bodyPr>
            <a:normAutofit/>
          </a:bodyPr>
          <a:lstStyle/>
          <a:p>
            <a:r>
              <a:rPr lang="pl-PL" sz="3400" dirty="0"/>
              <a:t>FORMATOWANIE</a:t>
            </a:r>
            <a:br>
              <a:rPr lang="pl-PL" sz="3400" dirty="0"/>
            </a:br>
            <a:r>
              <a:rPr lang="pl-PL" sz="3400" dirty="0"/>
              <a:t>WARUNKOWE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Należy pamiętać, iż formatowanie warunkowe musimy powtórzyć dla każdej kolumny.</a:t>
            </a:r>
          </a:p>
          <a:p>
            <a:r>
              <a:rPr lang="pl-PL" dirty="0">
                <a:solidFill>
                  <a:schemeClr val="tx1"/>
                </a:solidFill>
              </a:rPr>
              <a:t>I dla każdej kolumny formatowanie może być zupełnie inne.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94FED-EAF0-4B32-80C8-40A242C3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754" y="2460812"/>
            <a:ext cx="7343760" cy="22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1123837"/>
            <a:ext cx="3334870" cy="4601183"/>
          </a:xfrm>
        </p:spPr>
        <p:txBody>
          <a:bodyPr>
            <a:normAutofit/>
          </a:bodyPr>
          <a:lstStyle/>
          <a:p>
            <a:r>
              <a:rPr lang="pl-PL" sz="3400" dirty="0"/>
              <a:t>FORMATOWANIE</a:t>
            </a:r>
            <a:br>
              <a:rPr lang="pl-PL" sz="3400" dirty="0"/>
            </a:br>
            <a:r>
              <a:rPr lang="pl-PL" sz="3400" dirty="0"/>
              <a:t>WARUNKOWE</a:t>
            </a:r>
            <a:endParaRPr lang="en-GB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ED59AB69-69E9-487F-B590-6C944DA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F3EE2-D0A1-44E8-BD5A-7F48BE6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Jeśli chcemy kolorować co drugie zamówienie najlepszym sposobem jest dodanie nowej kolumny wyliczanej RankOrder, które uporządkuje nam zamówienia, a potem dodać kolejną kolumnę BandNumber, która będzie na podstawie wartości z kolumny RankNumber wskazywała wiersze parzyste i nieparzyste. </a:t>
            </a:r>
          </a:p>
          <a:p>
            <a:r>
              <a:rPr lang="pl-PL" dirty="0">
                <a:solidFill>
                  <a:schemeClr val="tx1"/>
                </a:solidFill>
              </a:rPr>
              <a:t>Aby to zrobić używamy funkcji DAX: RANKX i MOD.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D2327-631C-46AC-8AFA-599307C66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494" y="2873188"/>
            <a:ext cx="5690652" cy="31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1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400" dirty="0"/>
              <a:t>DEMO 1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EF2-2820-47FD-8174-58DBFCB8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600" b="1" dirty="0">
                <a:solidFill>
                  <a:srgbClr val="146393"/>
                </a:solidFill>
              </a:rPr>
              <a:t>Formatowanie warunkowe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2060"/>
                </a:solidFill>
              </a:rPr>
              <a:t>Stosowanie funkcji RANDX i MOD.pbix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Obraz 23">
            <a:extLst>
              <a:ext uri="{FF2B5EF4-FFF2-40B4-BE49-F238E27FC236}">
                <a16:creationId xmlns:a16="http://schemas.microsoft.com/office/drawing/2014/main" id="{15C357C0-F35C-49B2-806C-6E85C0C8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753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146393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418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 2</vt:lpstr>
      <vt:lpstr>Frame</vt:lpstr>
      <vt:lpstr>   Wyciśnij DAX jak cytrynę   </vt:lpstr>
      <vt:lpstr>O MNIE</vt:lpstr>
      <vt:lpstr>O MNIE</vt:lpstr>
      <vt:lpstr>AGENDA</vt:lpstr>
      <vt:lpstr>FORMATOWANIE WARUNKOWE</vt:lpstr>
      <vt:lpstr>FORMATOWANIE WARUNKOWE</vt:lpstr>
      <vt:lpstr>FORMATOWANIE WARUNKOWE</vt:lpstr>
      <vt:lpstr>FORMATOWANIE WARUNKOWE</vt:lpstr>
      <vt:lpstr>DEMO 1</vt:lpstr>
      <vt:lpstr>KEEPFILTERS  W DAX</vt:lpstr>
      <vt:lpstr>DEMO 2</vt:lpstr>
      <vt:lpstr>MIN I MAX W RAPORCIE</vt:lpstr>
      <vt:lpstr>MIN I MAX W RAPORCIE</vt:lpstr>
      <vt:lpstr>MIN I MAX W RAPORCIE</vt:lpstr>
      <vt:lpstr>DEMO 3</vt:lpstr>
      <vt:lpstr>FORMATOWANIE W RAPORCIE</vt:lpstr>
      <vt:lpstr>DEMO 4</vt:lpstr>
      <vt:lpstr>PORÓWNANIE LAT</vt:lpstr>
      <vt:lpstr>DEMO 5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Integration of Power BI with SharePoint Online, PowerApps and Flow </dc:title>
  <dc:creator>Beata Zalewa</dc:creator>
  <cp:lastModifiedBy>Beata Zalewa</cp:lastModifiedBy>
  <cp:revision>48</cp:revision>
  <dcterms:created xsi:type="dcterms:W3CDTF">2019-11-07T08:08:48Z</dcterms:created>
  <dcterms:modified xsi:type="dcterms:W3CDTF">2020-06-11T22:15:46Z</dcterms:modified>
</cp:coreProperties>
</file>