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BD1A-4265-412F-B3A9-BAB8A4CF0F2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88B-34DE-4A53-86C6-B171A5E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6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BD1A-4265-412F-B3A9-BAB8A4CF0F2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88B-34DE-4A53-86C6-B171A5E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BD1A-4265-412F-B3A9-BAB8A4CF0F2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88B-34DE-4A53-86C6-B171A5E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BD1A-4265-412F-B3A9-BAB8A4CF0F2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88B-34DE-4A53-86C6-B171A5E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4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BD1A-4265-412F-B3A9-BAB8A4CF0F2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88B-34DE-4A53-86C6-B171A5E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4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BD1A-4265-412F-B3A9-BAB8A4CF0F2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88B-34DE-4A53-86C6-B171A5E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BD1A-4265-412F-B3A9-BAB8A4CF0F2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88B-34DE-4A53-86C6-B171A5E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4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BD1A-4265-412F-B3A9-BAB8A4CF0F2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88B-34DE-4A53-86C6-B171A5E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BD1A-4265-412F-B3A9-BAB8A4CF0F2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88B-34DE-4A53-86C6-B171A5E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BD1A-4265-412F-B3A9-BAB8A4CF0F2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88B-34DE-4A53-86C6-B171A5E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BD1A-4265-412F-B3A9-BAB8A4CF0F2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88B-34DE-4A53-86C6-B171A5E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5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BD1A-4265-412F-B3A9-BAB8A4CF0F2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888B-34DE-4A53-86C6-B171A5E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hechildlikeauthor.files.wordpress.com/2014/02/stick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4" y="2271239"/>
            <a:ext cx="762920" cy="71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2563" y="2983298"/>
            <a:ext cx="76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Admin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37353" y="1361212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login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353" y="3787690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 login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26" idx="0"/>
          </p:cNvCxnSpPr>
          <p:nvPr/>
        </p:nvCxnSpPr>
        <p:spPr>
          <a:xfrm flipV="1">
            <a:off x="701644" y="1837038"/>
            <a:ext cx="0" cy="43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0715" y="3260298"/>
            <a:ext cx="10929" cy="52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94993" y="3766434"/>
            <a:ext cx="2421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Menu:</a:t>
            </a:r>
          </a:p>
          <a:p>
            <a:pPr lvl="0"/>
            <a:r>
              <a:rPr lang="en-US" sz="1200" dirty="0" smtClean="0"/>
              <a:t>1)Employee </a:t>
            </a:r>
            <a:r>
              <a:rPr lang="en-US" sz="1200" dirty="0"/>
              <a:t>List</a:t>
            </a:r>
          </a:p>
          <a:p>
            <a:pPr lvl="0"/>
            <a:r>
              <a:rPr lang="en-US" sz="1200" dirty="0" smtClean="0"/>
              <a:t>2)Task </a:t>
            </a:r>
            <a:r>
              <a:rPr lang="en-US" sz="1200" dirty="0"/>
              <a:t>List</a:t>
            </a:r>
          </a:p>
          <a:p>
            <a:pPr lvl="0"/>
            <a:r>
              <a:rPr lang="en-US" sz="1200" dirty="0" smtClean="0"/>
              <a:t>3)Allocate </a:t>
            </a:r>
            <a:r>
              <a:rPr lang="en-US" sz="1200" dirty="0"/>
              <a:t>Task</a:t>
            </a:r>
          </a:p>
          <a:p>
            <a:pPr lvl="0"/>
            <a:r>
              <a:rPr lang="en-US" sz="1200" dirty="0" smtClean="0"/>
              <a:t>4)Monitor </a:t>
            </a:r>
            <a:r>
              <a:rPr lang="en-US" sz="1200" dirty="0"/>
              <a:t>Active Tasks</a:t>
            </a:r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165483" y="957094"/>
            <a:ext cx="2674046" cy="71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91573" y="4056994"/>
            <a:ext cx="803420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353" y="5165069"/>
            <a:ext cx="2421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List:</a:t>
            </a:r>
          </a:p>
          <a:p>
            <a:pPr lvl="0"/>
            <a:r>
              <a:rPr lang="en-US" sz="1200" dirty="0" smtClean="0"/>
              <a:t>1)View </a:t>
            </a:r>
            <a:r>
              <a:rPr lang="en-US" sz="1200" dirty="0"/>
              <a:t>current list</a:t>
            </a:r>
          </a:p>
          <a:p>
            <a:pPr lvl="0"/>
            <a:r>
              <a:rPr lang="en-US" sz="1200" dirty="0" smtClean="0"/>
              <a:t>2)Add </a:t>
            </a:r>
            <a:r>
              <a:rPr lang="en-US" sz="1200" dirty="0"/>
              <a:t>employee</a:t>
            </a:r>
          </a:p>
          <a:p>
            <a:pPr lvl="0"/>
            <a:r>
              <a:rPr lang="en-US" sz="1200" dirty="0" smtClean="0"/>
              <a:t>3)Remove </a:t>
            </a:r>
            <a:r>
              <a:rPr lang="en-US" sz="1200" dirty="0"/>
              <a:t>employee</a:t>
            </a:r>
          </a:p>
          <a:p>
            <a:pPr lvl="0"/>
            <a:r>
              <a:rPr lang="en-US" sz="1200" dirty="0" smtClean="0"/>
              <a:t>4)Go </a:t>
            </a:r>
            <a:r>
              <a:rPr lang="en-US" sz="1200" dirty="0"/>
              <a:t>back to menu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02319" y="5135743"/>
            <a:ext cx="2421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List:</a:t>
            </a:r>
          </a:p>
          <a:p>
            <a:pPr lvl="0"/>
            <a:r>
              <a:rPr lang="en-US" sz="1200" dirty="0" smtClean="0"/>
              <a:t>1)View </a:t>
            </a:r>
            <a:r>
              <a:rPr lang="en-US" sz="1200" dirty="0"/>
              <a:t>task list</a:t>
            </a:r>
          </a:p>
          <a:p>
            <a:pPr lvl="0"/>
            <a:r>
              <a:rPr lang="en-US" sz="1200" dirty="0" smtClean="0"/>
              <a:t>2)Add </a:t>
            </a:r>
            <a:r>
              <a:rPr lang="en-US" sz="1200" dirty="0"/>
              <a:t>task</a:t>
            </a:r>
          </a:p>
          <a:p>
            <a:pPr lvl="0"/>
            <a:r>
              <a:rPr lang="en-US" sz="1200" dirty="0" smtClean="0"/>
              <a:t>3)Remove </a:t>
            </a:r>
            <a:r>
              <a:rPr lang="en-US" sz="1200" dirty="0"/>
              <a:t>task</a:t>
            </a:r>
          </a:p>
          <a:p>
            <a:pPr lvl="0"/>
            <a:r>
              <a:rPr lang="en-US" sz="1200" dirty="0" smtClean="0"/>
              <a:t>4)Mark </a:t>
            </a:r>
            <a:r>
              <a:rPr lang="en-US" sz="1200" dirty="0"/>
              <a:t>task as complete</a:t>
            </a:r>
          </a:p>
          <a:p>
            <a:pPr lvl="0"/>
            <a:r>
              <a:rPr lang="en-US" sz="1200" dirty="0" smtClean="0"/>
              <a:t>5)Go </a:t>
            </a:r>
            <a:r>
              <a:rPr lang="en-US" sz="1200" dirty="0"/>
              <a:t>back to menu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989797" y="4268344"/>
            <a:ext cx="905196" cy="91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41440" y="4808463"/>
            <a:ext cx="0" cy="31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5893" y="3985538"/>
            <a:ext cx="2421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Allocate Task:</a:t>
            </a:r>
          </a:p>
          <a:p>
            <a:pPr lvl="0"/>
            <a:r>
              <a:rPr lang="en-US" sz="1200" dirty="0" smtClean="0"/>
              <a:t>1)Set </a:t>
            </a:r>
            <a:r>
              <a:rPr lang="en-US" sz="1200" dirty="0"/>
              <a:t>task </a:t>
            </a:r>
          </a:p>
          <a:p>
            <a:pPr lvl="0"/>
            <a:r>
              <a:rPr lang="en-US" sz="1200" dirty="0" smtClean="0"/>
              <a:t>2)Go </a:t>
            </a:r>
            <a:r>
              <a:rPr lang="en-US" sz="1200" dirty="0"/>
              <a:t>back to menu</a:t>
            </a:r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61307" y="4833177"/>
            <a:ext cx="828098" cy="45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30167" y="5236168"/>
            <a:ext cx="2421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 tasks:</a:t>
            </a:r>
          </a:p>
          <a:p>
            <a:pPr lvl="0"/>
            <a:r>
              <a:rPr lang="en-US" sz="1200" dirty="0" smtClean="0"/>
              <a:t>1)View </a:t>
            </a:r>
            <a:r>
              <a:rPr lang="en-US" sz="1200" dirty="0"/>
              <a:t>active tasks</a:t>
            </a:r>
          </a:p>
          <a:p>
            <a:pPr lvl="0"/>
            <a:r>
              <a:rPr lang="en-US" sz="1200" dirty="0" smtClean="0"/>
              <a:t>2)View </a:t>
            </a:r>
            <a:r>
              <a:rPr lang="en-US" sz="1200" dirty="0"/>
              <a:t>completed tasks</a:t>
            </a:r>
          </a:p>
          <a:p>
            <a:pPr lvl="0"/>
            <a:r>
              <a:rPr lang="en-US" sz="1200" dirty="0" smtClean="0"/>
              <a:t>3)Go </a:t>
            </a:r>
            <a:r>
              <a:rPr lang="en-US" sz="1200" dirty="0"/>
              <a:t>back to menu</a:t>
            </a:r>
          </a:p>
          <a:p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045517" y="3982718"/>
            <a:ext cx="820376" cy="17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68874" y="809015"/>
            <a:ext cx="2421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Menu:</a:t>
            </a:r>
          </a:p>
          <a:p>
            <a:pPr lvl="0"/>
            <a:r>
              <a:rPr lang="en-US" sz="1200" dirty="0" smtClean="0"/>
              <a:t>Employee </a:t>
            </a:r>
            <a:r>
              <a:rPr lang="en-US" sz="1200" dirty="0"/>
              <a:t>List</a:t>
            </a:r>
          </a:p>
          <a:p>
            <a:pPr lvl="0"/>
            <a:r>
              <a:rPr lang="en-US" sz="1200" dirty="0" smtClean="0"/>
              <a:t>Task </a:t>
            </a:r>
            <a:r>
              <a:rPr lang="en-US" sz="1200" dirty="0"/>
              <a:t>List</a:t>
            </a:r>
          </a:p>
          <a:p>
            <a:pPr lvl="0"/>
            <a:r>
              <a:rPr lang="en-US" sz="1200" dirty="0" smtClean="0"/>
              <a:t>Allocate </a:t>
            </a:r>
            <a:r>
              <a:rPr lang="en-US" sz="1200" dirty="0"/>
              <a:t>Task</a:t>
            </a:r>
          </a:p>
          <a:p>
            <a:pPr lvl="0"/>
            <a:r>
              <a:rPr lang="en-US" sz="1200" dirty="0" smtClean="0"/>
              <a:t>Monitor </a:t>
            </a:r>
            <a:r>
              <a:rPr lang="en-US" sz="1200" dirty="0"/>
              <a:t>Active Tasks</a:t>
            </a:r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111234" y="2207650"/>
            <a:ext cx="2421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List:</a:t>
            </a:r>
          </a:p>
          <a:p>
            <a:pPr lvl="0"/>
            <a:r>
              <a:rPr lang="en-US" sz="1200" dirty="0" smtClean="0"/>
              <a:t>View </a:t>
            </a:r>
            <a:r>
              <a:rPr lang="en-US" sz="1200" dirty="0"/>
              <a:t>current list</a:t>
            </a:r>
          </a:p>
          <a:p>
            <a:pPr lvl="0"/>
            <a:r>
              <a:rPr lang="en-US" sz="1200" dirty="0" smtClean="0"/>
              <a:t>Add </a:t>
            </a:r>
            <a:r>
              <a:rPr lang="en-US" sz="1200" dirty="0"/>
              <a:t>employee</a:t>
            </a:r>
          </a:p>
          <a:p>
            <a:pPr lvl="0"/>
            <a:r>
              <a:rPr lang="en-US" sz="1200" dirty="0" smtClean="0"/>
              <a:t>Remove </a:t>
            </a:r>
            <a:r>
              <a:rPr lang="en-US" sz="1200" dirty="0"/>
              <a:t>employee</a:t>
            </a:r>
          </a:p>
          <a:p>
            <a:pPr lvl="0"/>
            <a:r>
              <a:rPr lang="en-US" sz="1200" dirty="0" smtClean="0"/>
              <a:t>Go </a:t>
            </a:r>
            <a:r>
              <a:rPr lang="en-US" sz="1200" dirty="0"/>
              <a:t>back to menu</a:t>
            </a:r>
          </a:p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963678" y="1311360"/>
            <a:ext cx="932778" cy="91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215321" y="1851044"/>
            <a:ext cx="0" cy="31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39774" y="1028119"/>
            <a:ext cx="2421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Allocate Task:</a:t>
            </a:r>
          </a:p>
          <a:p>
            <a:pPr lvl="0"/>
            <a:r>
              <a:rPr lang="en-US" sz="1200" dirty="0" smtClean="0"/>
              <a:t>Set </a:t>
            </a:r>
            <a:r>
              <a:rPr lang="en-US" sz="1200" dirty="0"/>
              <a:t>task </a:t>
            </a:r>
          </a:p>
          <a:p>
            <a:pPr lvl="0"/>
            <a:r>
              <a:rPr lang="en-US" sz="1200" dirty="0" smtClean="0"/>
              <a:t>Go </a:t>
            </a:r>
            <a:r>
              <a:rPr lang="en-US" sz="1200" dirty="0"/>
              <a:t>back to menu</a:t>
            </a:r>
          </a:p>
          <a:p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935188" y="1875758"/>
            <a:ext cx="828098" cy="45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04048" y="2278749"/>
            <a:ext cx="2421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 tasks:</a:t>
            </a:r>
          </a:p>
          <a:p>
            <a:pPr lvl="0"/>
            <a:r>
              <a:rPr lang="en-US" sz="1200" dirty="0" smtClean="0"/>
              <a:t>View </a:t>
            </a:r>
            <a:r>
              <a:rPr lang="en-US" sz="1200" dirty="0"/>
              <a:t>active tasks</a:t>
            </a:r>
          </a:p>
          <a:p>
            <a:pPr lvl="0"/>
            <a:r>
              <a:rPr lang="en-US" sz="1200" dirty="0" smtClean="0"/>
              <a:t>View </a:t>
            </a:r>
            <a:r>
              <a:rPr lang="en-US" sz="1200" dirty="0"/>
              <a:t>completed tasks</a:t>
            </a:r>
          </a:p>
          <a:p>
            <a:pPr lvl="0"/>
            <a:r>
              <a:rPr lang="en-US" sz="1200" dirty="0" smtClean="0"/>
              <a:t>Go </a:t>
            </a:r>
            <a:r>
              <a:rPr lang="en-US" sz="1200" dirty="0"/>
              <a:t>back to menu</a:t>
            </a:r>
          </a:p>
          <a:p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019398" y="1025299"/>
            <a:ext cx="820376" cy="17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117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daldry</dc:creator>
  <cp:lastModifiedBy>connor daldry</cp:lastModifiedBy>
  <cp:revision>4</cp:revision>
  <dcterms:created xsi:type="dcterms:W3CDTF">2015-10-26T14:25:53Z</dcterms:created>
  <dcterms:modified xsi:type="dcterms:W3CDTF">2015-10-26T14:39:09Z</dcterms:modified>
</cp:coreProperties>
</file>