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2" r:id="rId5"/>
    <p:sldId id="271" r:id="rId6"/>
    <p:sldId id="259" r:id="rId7"/>
    <p:sldId id="260" r:id="rId8"/>
    <p:sldId id="261" r:id="rId9"/>
    <p:sldId id="268" r:id="rId10"/>
    <p:sldId id="269" r:id="rId11"/>
    <p:sldId id="273" r:id="rId12"/>
    <p:sldId id="274" r:id="rId13"/>
    <p:sldId id="26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fshirt" initials="h" lastIdx="1" clrIdx="0">
    <p:extLst>
      <p:ext uri="{19B8F6BF-5375-455C-9EA6-DF929625EA0E}">
        <p15:presenceInfo xmlns:p15="http://schemas.microsoft.com/office/powerpoint/2012/main" userId="halfshi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4" autoAdjust="0"/>
    <p:restoredTop sz="79012" autoAdjust="0"/>
  </p:normalViewPr>
  <p:slideViewPr>
    <p:cSldViewPr snapToGrid="0">
      <p:cViewPr varScale="1">
        <p:scale>
          <a:sx n="60" d="100"/>
          <a:sy n="60" d="100"/>
        </p:scale>
        <p:origin x="408" y="60"/>
      </p:cViewPr>
      <p:guideLst/>
    </p:cSldViewPr>
  </p:slid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635D1-1FD9-4CBD-ADED-743F1F4AA117}" type="datetimeFigureOut">
              <a:rPr lang="en-GB" smtClean="0"/>
              <a:t>18/10/2015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90DF1-653B-4C8C-8D2B-2743ACC15BE5}" type="slidenum">
              <a:rPr lang="en-GB" smtClean="0"/>
              <a:t>‹#›</a:t>
            </a:fld>
            <a:endParaRPr lang="en-GB"/>
          </a:p>
        </p:txBody>
      </p:sp>
    </p:spTree>
    <p:extLst>
      <p:ext uri="{BB962C8B-B14F-4D97-AF65-F5344CB8AC3E}">
        <p14:creationId xmlns:p14="http://schemas.microsoft.com/office/powerpoint/2010/main" val="1865215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a:t>
            </a:r>
            <a:r>
              <a:rPr lang="en-GB" baseline="0" dirty="0" smtClean="0"/>
              <a:t> in page so that only the administrative can log in and manage the workforce in the group. </a:t>
            </a:r>
          </a:p>
          <a:p>
            <a:r>
              <a:rPr lang="en-GB" baseline="0" dirty="0" smtClean="0"/>
              <a:t>None others has power and means to manage it. </a:t>
            </a:r>
          </a:p>
        </p:txBody>
      </p:sp>
      <p:sp>
        <p:nvSpPr>
          <p:cNvPr id="4" name="Slide Number Placeholder 3"/>
          <p:cNvSpPr>
            <a:spLocks noGrp="1"/>
          </p:cNvSpPr>
          <p:nvPr>
            <p:ph type="sldNum" sz="quarter" idx="10"/>
          </p:nvPr>
        </p:nvSpPr>
        <p:spPr/>
        <p:txBody>
          <a:bodyPr/>
          <a:lstStyle/>
          <a:p>
            <a:fld id="{09790DF1-653B-4C8C-8D2B-2743ACC15BE5}" type="slidenum">
              <a:rPr lang="en-GB" smtClean="0"/>
              <a:t>1</a:t>
            </a:fld>
            <a:endParaRPr lang="en-GB"/>
          </a:p>
        </p:txBody>
      </p:sp>
    </p:spTree>
    <p:extLst>
      <p:ext uri="{BB962C8B-B14F-4D97-AF65-F5344CB8AC3E}">
        <p14:creationId xmlns:p14="http://schemas.microsoft.com/office/powerpoint/2010/main" val="844004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Admin can input in the task field and it shows the recommend task by searching on database </a:t>
            </a:r>
          </a:p>
        </p:txBody>
      </p:sp>
      <p:sp>
        <p:nvSpPr>
          <p:cNvPr id="4" name="Slide Number Placeholder 3"/>
          <p:cNvSpPr>
            <a:spLocks noGrp="1"/>
          </p:cNvSpPr>
          <p:nvPr>
            <p:ph type="sldNum" sz="quarter" idx="10"/>
          </p:nvPr>
        </p:nvSpPr>
        <p:spPr/>
        <p:txBody>
          <a:bodyPr/>
          <a:lstStyle/>
          <a:p>
            <a:fld id="{09790DF1-653B-4C8C-8D2B-2743ACC15BE5}" type="slidenum">
              <a:rPr lang="en-GB" smtClean="0"/>
              <a:t>12</a:t>
            </a:fld>
            <a:endParaRPr lang="en-GB"/>
          </a:p>
        </p:txBody>
      </p:sp>
    </p:spTree>
    <p:extLst>
      <p:ext uri="{BB962C8B-B14F-4D97-AF65-F5344CB8AC3E}">
        <p14:creationId xmlns:p14="http://schemas.microsoft.com/office/powerpoint/2010/main" val="3026150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or the admin can  use the drop down list to search the whole task added on the database.</a:t>
            </a:r>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13</a:t>
            </a:fld>
            <a:endParaRPr lang="en-GB"/>
          </a:p>
        </p:txBody>
      </p:sp>
    </p:spTree>
    <p:extLst>
      <p:ext uri="{BB962C8B-B14F-4D97-AF65-F5344CB8AC3E}">
        <p14:creationId xmlns:p14="http://schemas.microsoft.com/office/powerpoint/2010/main" val="3837322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Admin</a:t>
            </a:r>
            <a:r>
              <a:rPr lang="en-GB" baseline="0" dirty="0" smtClean="0"/>
              <a:t> can use the drop down list to choose on of the status option for the specified task.</a:t>
            </a:r>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14</a:t>
            </a:fld>
            <a:endParaRPr lang="en-GB"/>
          </a:p>
        </p:txBody>
      </p:sp>
    </p:spTree>
    <p:extLst>
      <p:ext uri="{BB962C8B-B14F-4D97-AF65-F5344CB8AC3E}">
        <p14:creationId xmlns:p14="http://schemas.microsoft.com/office/powerpoint/2010/main" val="2767548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Dash board</a:t>
            </a:r>
            <a:r>
              <a:rPr lang="en-GB" baseline="0" dirty="0" smtClean="0"/>
              <a:t> shows the current status of the project. </a:t>
            </a:r>
          </a:p>
          <a:p>
            <a:r>
              <a:rPr lang="en-GB" baseline="0" dirty="0" smtClean="0"/>
              <a:t>The Circle in the middle shows how much progress has been made.</a:t>
            </a:r>
          </a:p>
          <a:p>
            <a:r>
              <a:rPr lang="en-GB" baseline="0" dirty="0" smtClean="0"/>
              <a:t>And the recently shows the recent events.</a:t>
            </a:r>
          </a:p>
        </p:txBody>
      </p:sp>
      <p:sp>
        <p:nvSpPr>
          <p:cNvPr id="4" name="Slide Number Placeholder 3"/>
          <p:cNvSpPr>
            <a:spLocks noGrp="1"/>
          </p:cNvSpPr>
          <p:nvPr>
            <p:ph type="sldNum" sz="quarter" idx="10"/>
          </p:nvPr>
        </p:nvSpPr>
        <p:spPr/>
        <p:txBody>
          <a:bodyPr/>
          <a:lstStyle/>
          <a:p>
            <a:fld id="{09790DF1-653B-4C8C-8D2B-2743ACC15BE5}" type="slidenum">
              <a:rPr lang="en-GB" smtClean="0"/>
              <a:t>2</a:t>
            </a:fld>
            <a:endParaRPr lang="en-GB"/>
          </a:p>
        </p:txBody>
      </p:sp>
    </p:spTree>
    <p:extLst>
      <p:ext uri="{BB962C8B-B14F-4D97-AF65-F5344CB8AC3E}">
        <p14:creationId xmlns:p14="http://schemas.microsoft.com/office/powerpoint/2010/main" val="2656542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Member page allows the admin</a:t>
            </a:r>
            <a:r>
              <a:rPr lang="en-GB" baseline="0" dirty="0" smtClean="0"/>
              <a:t> to add staff and delete staff. </a:t>
            </a:r>
          </a:p>
          <a:p>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3</a:t>
            </a:fld>
            <a:endParaRPr lang="en-GB"/>
          </a:p>
        </p:txBody>
      </p:sp>
    </p:spTree>
    <p:extLst>
      <p:ext uri="{BB962C8B-B14F-4D97-AF65-F5344CB8AC3E}">
        <p14:creationId xmlns:p14="http://schemas.microsoft.com/office/powerpoint/2010/main" val="4221498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To add the employee admin needs to input employee field, first name and last name and add it to the database.</a:t>
            </a:r>
          </a:p>
          <a:p>
            <a:r>
              <a:rPr lang="en-GB" baseline="0" dirty="0" smtClean="0"/>
              <a:t>ID are auto assign if not provided. If the user provides the ID that has been already used then the it needs to output error.</a:t>
            </a:r>
          </a:p>
          <a:p>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4</a:t>
            </a:fld>
            <a:endParaRPr lang="en-GB"/>
          </a:p>
        </p:txBody>
      </p:sp>
    </p:spTree>
    <p:extLst>
      <p:ext uri="{BB962C8B-B14F-4D97-AF65-F5344CB8AC3E}">
        <p14:creationId xmlns:p14="http://schemas.microsoft.com/office/powerpoint/2010/main" val="1738832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a:t>
            </a:r>
            <a:r>
              <a:rPr lang="en-GB" baseline="0" dirty="0" smtClean="0"/>
              <a:t> delete employee the admin can use the field, ID and use the search button. It shows the user, now admin can choose the name and use the delete option to delete the name from the database.</a:t>
            </a:r>
          </a:p>
        </p:txBody>
      </p:sp>
      <p:sp>
        <p:nvSpPr>
          <p:cNvPr id="4" name="Slide Number Placeholder 3"/>
          <p:cNvSpPr>
            <a:spLocks noGrp="1"/>
          </p:cNvSpPr>
          <p:nvPr>
            <p:ph type="sldNum" sz="quarter" idx="10"/>
          </p:nvPr>
        </p:nvSpPr>
        <p:spPr/>
        <p:txBody>
          <a:bodyPr/>
          <a:lstStyle/>
          <a:p>
            <a:fld id="{09790DF1-653B-4C8C-8D2B-2743ACC15BE5}" type="slidenum">
              <a:rPr lang="en-GB" smtClean="0"/>
              <a:t>5</a:t>
            </a:fld>
            <a:endParaRPr lang="en-GB"/>
          </a:p>
        </p:txBody>
      </p:sp>
    </p:spTree>
    <p:extLst>
      <p:ext uri="{BB962C8B-B14F-4D97-AF65-F5344CB8AC3E}">
        <p14:creationId xmlns:p14="http://schemas.microsoft.com/office/powerpoint/2010/main" val="762085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Task allows</a:t>
            </a:r>
            <a:r>
              <a:rPr lang="en-GB" baseline="0" dirty="0" smtClean="0"/>
              <a:t> the admin to add task in the database that needs to be perform to complete the project.</a:t>
            </a:r>
          </a:p>
          <a:p>
            <a:r>
              <a:rPr lang="en-GB" baseline="0" dirty="0" smtClean="0"/>
              <a:t>Task – add task that needs to be performed for the project completion.</a:t>
            </a:r>
          </a:p>
          <a:p>
            <a:r>
              <a:rPr lang="en-GB" baseline="0" dirty="0" smtClean="0"/>
              <a:t>Task member -adds the task members that needs to work on it.</a:t>
            </a:r>
          </a:p>
          <a:p>
            <a:r>
              <a:rPr lang="en-GB" baseline="0" dirty="0" smtClean="0"/>
              <a:t>Start date – time the task needs to be started</a:t>
            </a:r>
          </a:p>
          <a:p>
            <a:r>
              <a:rPr lang="en-GB" baseline="0" dirty="0" smtClean="0"/>
              <a:t>Completion date – when the task needs to be complete in.</a:t>
            </a:r>
          </a:p>
          <a:p>
            <a:r>
              <a:rPr lang="en-GB" baseline="0" dirty="0" smtClean="0"/>
              <a:t>Add option allows admin to add the task on the data base.</a:t>
            </a:r>
          </a:p>
          <a:p>
            <a:r>
              <a:rPr lang="en-GB" baseline="0" dirty="0" smtClean="0"/>
              <a:t>The green box shows the recent events </a:t>
            </a:r>
            <a:r>
              <a:rPr lang="en-GB" baseline="0" dirty="0" err="1" smtClean="0"/>
              <a:t>i.e</a:t>
            </a:r>
            <a:r>
              <a:rPr lang="en-GB" baseline="0" dirty="0" smtClean="0"/>
              <a:t> newly added task and the employees that needs to perform the task.</a:t>
            </a:r>
          </a:p>
        </p:txBody>
      </p:sp>
      <p:sp>
        <p:nvSpPr>
          <p:cNvPr id="4" name="Slide Number Placeholder 3"/>
          <p:cNvSpPr>
            <a:spLocks noGrp="1"/>
          </p:cNvSpPr>
          <p:nvPr>
            <p:ph type="sldNum" sz="quarter" idx="10"/>
          </p:nvPr>
        </p:nvSpPr>
        <p:spPr/>
        <p:txBody>
          <a:bodyPr/>
          <a:lstStyle/>
          <a:p>
            <a:fld id="{09790DF1-653B-4C8C-8D2B-2743ACC15BE5}" type="slidenum">
              <a:rPr lang="en-GB" smtClean="0"/>
              <a:t>6</a:t>
            </a:fld>
            <a:endParaRPr lang="en-GB"/>
          </a:p>
        </p:txBody>
      </p:sp>
    </p:spTree>
    <p:extLst>
      <p:ext uri="{BB962C8B-B14F-4D97-AF65-F5344CB8AC3E}">
        <p14:creationId xmlns:p14="http://schemas.microsoft.com/office/powerpoint/2010/main" val="1205916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Task member – is a drop down list field</a:t>
            </a:r>
            <a:r>
              <a:rPr lang="en-GB" baseline="0" dirty="0" smtClean="0"/>
              <a:t> so the admin can choose who he should assign the project to.</a:t>
            </a:r>
          </a:p>
          <a:p>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7</a:t>
            </a:fld>
            <a:endParaRPr lang="en-GB"/>
          </a:p>
        </p:txBody>
      </p:sp>
    </p:spTree>
    <p:extLst>
      <p:ext uri="{BB962C8B-B14F-4D97-AF65-F5344CB8AC3E}">
        <p14:creationId xmlns:p14="http://schemas.microsoft.com/office/powerpoint/2010/main" val="1045146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a:t>
            </a:r>
            <a:r>
              <a:rPr lang="en-GB" baseline="0" dirty="0" smtClean="0"/>
              <a:t> is a “+” sign at the side of the Task Member. Admin can use this to add the multiple task member for the specified task.</a:t>
            </a:r>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8</a:t>
            </a:fld>
            <a:endParaRPr lang="en-GB"/>
          </a:p>
        </p:txBody>
      </p:sp>
    </p:spTree>
    <p:extLst>
      <p:ext uri="{BB962C8B-B14F-4D97-AF65-F5344CB8AC3E}">
        <p14:creationId xmlns:p14="http://schemas.microsoft.com/office/powerpoint/2010/main" val="110433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Task status allows the admin to specify the status</a:t>
            </a:r>
            <a:r>
              <a:rPr lang="en-GB" baseline="0" dirty="0" smtClean="0"/>
              <a:t> of the task. i.e. abandoned, complete or ongoing.</a:t>
            </a:r>
            <a:endParaRPr lang="en-GB" dirty="0" smtClean="0"/>
          </a:p>
          <a:p>
            <a:r>
              <a:rPr lang="en-GB" baseline="0" dirty="0" smtClean="0"/>
              <a:t>start date – when the task needs to be started</a:t>
            </a:r>
          </a:p>
          <a:p>
            <a:r>
              <a:rPr lang="en-GB" dirty="0" smtClean="0"/>
              <a:t>Completion</a:t>
            </a:r>
            <a:r>
              <a:rPr lang="en-GB" baseline="0" dirty="0" smtClean="0"/>
              <a:t> </a:t>
            </a:r>
            <a:r>
              <a:rPr lang="en-GB" baseline="0" dirty="0" smtClean="0"/>
              <a:t>date – task needs to be completed</a:t>
            </a:r>
          </a:p>
          <a:p>
            <a:r>
              <a:rPr lang="en-GB" baseline="0" dirty="0" smtClean="0"/>
              <a:t>Status – is the task complete, ongoing or due to some reason abandoned</a:t>
            </a:r>
          </a:p>
          <a:p>
            <a:endParaRPr lang="en-GB" baseline="0" dirty="0" smtClean="0"/>
          </a:p>
        </p:txBody>
      </p:sp>
      <p:sp>
        <p:nvSpPr>
          <p:cNvPr id="4" name="Slide Number Placeholder 3"/>
          <p:cNvSpPr>
            <a:spLocks noGrp="1"/>
          </p:cNvSpPr>
          <p:nvPr>
            <p:ph type="sldNum" sz="quarter" idx="10"/>
          </p:nvPr>
        </p:nvSpPr>
        <p:spPr/>
        <p:txBody>
          <a:bodyPr/>
          <a:lstStyle/>
          <a:p>
            <a:fld id="{09790DF1-653B-4C8C-8D2B-2743ACC15BE5}" type="slidenum">
              <a:rPr lang="en-GB" smtClean="0"/>
              <a:t>11</a:t>
            </a:fld>
            <a:endParaRPr lang="en-GB"/>
          </a:p>
        </p:txBody>
      </p:sp>
    </p:spTree>
    <p:extLst>
      <p:ext uri="{BB962C8B-B14F-4D97-AF65-F5344CB8AC3E}">
        <p14:creationId xmlns:p14="http://schemas.microsoft.com/office/powerpoint/2010/main" val="377251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18/10/2015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221591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18/10/2015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34909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18/10/2015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36458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18/10/2015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64149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81A770-2687-463F-9BE5-03E627E2199A}" type="datetimeFigureOut">
              <a:rPr lang="en-GB" smtClean="0"/>
              <a:t>18/10/2015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53438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881A770-2687-463F-9BE5-03E627E2199A}" type="datetimeFigureOut">
              <a:rPr lang="en-GB" smtClean="0"/>
              <a:t>18/10/2015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2684136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881A770-2687-463F-9BE5-03E627E2199A}" type="datetimeFigureOut">
              <a:rPr lang="en-GB" smtClean="0"/>
              <a:t>18/10/2015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183608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881A770-2687-463F-9BE5-03E627E2199A}" type="datetimeFigureOut">
              <a:rPr lang="en-GB" smtClean="0"/>
              <a:t>18/10/2015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95240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1A770-2687-463F-9BE5-03E627E2199A}" type="datetimeFigureOut">
              <a:rPr lang="en-GB" smtClean="0"/>
              <a:t>18/10/2015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05795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1A770-2687-463F-9BE5-03E627E2199A}" type="datetimeFigureOut">
              <a:rPr lang="en-GB" smtClean="0"/>
              <a:t>18/10/2015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190214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1A770-2687-463F-9BE5-03E627E2199A}" type="datetimeFigureOut">
              <a:rPr lang="en-GB" smtClean="0"/>
              <a:t>18/10/2015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46247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1A770-2687-463F-9BE5-03E627E2199A}" type="datetimeFigureOut">
              <a:rPr lang="en-GB" smtClean="0"/>
              <a:t>18/10/2015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CDBAE-6C1D-4729-9A2E-B4657F02E9FE}" type="slidenum">
              <a:rPr lang="en-GB" smtClean="0"/>
              <a:t>‹#›</a:t>
            </a:fld>
            <a:endParaRPr lang="en-GB"/>
          </a:p>
        </p:txBody>
      </p:sp>
    </p:spTree>
    <p:extLst>
      <p:ext uri="{BB962C8B-B14F-4D97-AF65-F5344CB8AC3E}">
        <p14:creationId xmlns:p14="http://schemas.microsoft.com/office/powerpoint/2010/main" val="3841427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ingle Corner Rectangle 3"/>
          <p:cNvSpPr/>
          <p:nvPr/>
        </p:nvSpPr>
        <p:spPr>
          <a:xfrm>
            <a:off x="736600" y="508000"/>
            <a:ext cx="10744200" cy="59563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231900" y="812800"/>
            <a:ext cx="6527800" cy="49403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089900" y="1968500"/>
            <a:ext cx="2540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ID: </a:t>
            </a:r>
            <a:endParaRPr lang="en-GB" dirty="0"/>
          </a:p>
        </p:txBody>
      </p:sp>
      <p:sp>
        <p:nvSpPr>
          <p:cNvPr id="7" name="Rectangle 6"/>
          <p:cNvSpPr/>
          <p:nvPr/>
        </p:nvSpPr>
        <p:spPr>
          <a:xfrm>
            <a:off x="8089900" y="2679700"/>
            <a:ext cx="2540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Password: </a:t>
            </a:r>
            <a:endParaRPr lang="en-GB" dirty="0"/>
          </a:p>
        </p:txBody>
      </p:sp>
      <p:sp>
        <p:nvSpPr>
          <p:cNvPr id="8" name="Rectangle 7"/>
          <p:cNvSpPr/>
          <p:nvPr/>
        </p:nvSpPr>
        <p:spPr>
          <a:xfrm>
            <a:off x="8089900" y="3486150"/>
            <a:ext cx="762000" cy="3683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Log in</a:t>
            </a:r>
            <a:endParaRPr lang="en-GB" dirty="0"/>
          </a:p>
        </p:txBody>
      </p:sp>
      <p:sp>
        <p:nvSpPr>
          <p:cNvPr id="9" name="Rectangle 8"/>
          <p:cNvSpPr/>
          <p:nvPr/>
        </p:nvSpPr>
        <p:spPr>
          <a:xfrm>
            <a:off x="8089900" y="3943350"/>
            <a:ext cx="2540000" cy="3683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Forgot password?</a:t>
            </a:r>
            <a:endParaRPr lang="en-GB" dirty="0"/>
          </a:p>
        </p:txBody>
      </p:sp>
    </p:spTree>
    <p:custDataLst>
      <p:tags r:id="rId1"/>
    </p:custDataLst>
    <p:extLst>
      <p:ext uri="{BB962C8B-B14F-4D97-AF65-F5344CB8AC3E}">
        <p14:creationId xmlns:p14="http://schemas.microsoft.com/office/powerpoint/2010/main" val="412574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59648" y="2036381"/>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609623" y="2553944"/>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45308" y="2553945"/>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Bob Jims (Programmer)</a:t>
            </a:r>
          </a:p>
          <a:p>
            <a:r>
              <a:rPr lang="en-GB" dirty="0" smtClean="0"/>
              <a:t>  </a:t>
            </a:r>
            <a:endParaRPr lang="en-GB" dirty="0"/>
          </a:p>
        </p:txBody>
      </p:sp>
      <p:sp>
        <p:nvSpPr>
          <p:cNvPr id="27" name="Rounded Rectangle 26"/>
          <p:cNvSpPr/>
          <p:nvPr/>
        </p:nvSpPr>
        <p:spPr>
          <a:xfrm>
            <a:off x="7610775" y="3034296"/>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782485" y="2602976"/>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137018" y="2557565"/>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67933" y="2632638"/>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69957" y="3090762"/>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768724" y="4559211"/>
            <a:ext cx="7289801" cy="154466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521200"/>
            <a:ext cx="381000" cy="1422399"/>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3612" y="4610540"/>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41075" y="5137149"/>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3859648" y="3035116"/>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Rob Katy (Programmer) </a:t>
            </a:r>
          </a:p>
          <a:p>
            <a:r>
              <a:rPr lang="en-GB" dirty="0" smtClean="0"/>
              <a:t>  </a:t>
            </a:r>
            <a:endParaRPr lang="en-GB" dirty="0"/>
          </a:p>
        </p:txBody>
      </p:sp>
      <p:sp>
        <p:nvSpPr>
          <p:cNvPr id="40" name="Down Arrow 39"/>
          <p:cNvSpPr/>
          <p:nvPr/>
        </p:nvSpPr>
        <p:spPr>
          <a:xfrm>
            <a:off x="6736114" y="3096387"/>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004300" y="4065455"/>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2070" y="3458967"/>
            <a:ext cx="2522266" cy="2176840"/>
          </a:xfrm>
          <a:prstGeom prst="rect">
            <a:avLst/>
          </a:prstGeom>
        </p:spPr>
      </p:pic>
    </p:spTree>
    <p:custDataLst>
      <p:tags r:id="rId1"/>
    </p:custDataLst>
    <p:extLst>
      <p:ext uri="{BB962C8B-B14F-4D97-AF65-F5344CB8AC3E}">
        <p14:creationId xmlns:p14="http://schemas.microsoft.com/office/powerpoint/2010/main" val="165134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20758"/>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a:t>
            </a:r>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8485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extLst>
              <p:ext uri="{D42A27DB-BD31-4B8C-83A1-F6EECF244321}">
                <p14:modId xmlns:p14="http://schemas.microsoft.com/office/powerpoint/2010/main" val="4145132459"/>
              </p:ext>
            </p:extLst>
          </p:nvPr>
        </p:nvGraphicFramePr>
        <p:xfrm>
          <a:off x="3751074" y="3237596"/>
          <a:ext cx="7433156" cy="2651760"/>
        </p:xfrm>
        <a:graphic>
          <a:graphicData uri="http://schemas.openxmlformats.org/drawingml/2006/table">
            <a:tbl>
              <a:tblPr firstRow="1" bandRow="1">
                <a:tableStyleId>{5C22544A-7EE6-4342-B048-85BDC9FD1C3A}</a:tableStyleId>
              </a:tblPr>
              <a:tblGrid>
                <a:gridCol w="2104294"/>
                <a:gridCol w="1684421"/>
                <a:gridCol w="1786152"/>
                <a:gridCol w="1858289"/>
              </a:tblGrid>
              <a:tr h="282316">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Completion</a:t>
                      </a:r>
                      <a:r>
                        <a:rPr lang="en-GB" baseline="0" dirty="0" smtClean="0"/>
                        <a:t> </a:t>
                      </a:r>
                      <a:r>
                        <a:rPr lang="en-GB" dirty="0" smtClean="0"/>
                        <a:t>Date</a:t>
                      </a:r>
                      <a:endParaRPr lang="en-GB" dirty="0"/>
                    </a:p>
                  </a:txBody>
                  <a:tcPr/>
                </a:tc>
                <a:tc>
                  <a:txBody>
                    <a:bodyPr/>
                    <a:lstStyle/>
                    <a:p>
                      <a:r>
                        <a:rPr lang="en-GB" dirty="0" err="1" smtClean="0"/>
                        <a:t>Staus</a:t>
                      </a:r>
                      <a:endParaRPr lang="en-GB" dirty="0"/>
                    </a:p>
                  </a:txBody>
                  <a:tcPr/>
                </a:tc>
              </a:tr>
              <a:tr h="282316">
                <a:tc>
                  <a:txBody>
                    <a:bodyPr/>
                    <a:lstStyle/>
                    <a:p>
                      <a:r>
                        <a:rPr lang="en-GB" dirty="0" smtClean="0"/>
                        <a:t>programming</a:t>
                      </a:r>
                      <a:r>
                        <a:rPr lang="en-GB" baseline="0" dirty="0" smtClean="0"/>
                        <a:t> the application login.</a:t>
                      </a:r>
                      <a:endParaRPr lang="en-GB" dirty="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282316">
                <a:tc>
                  <a:txBody>
                    <a:bodyPr/>
                    <a:lstStyle/>
                    <a:p>
                      <a:r>
                        <a:rPr lang="en-GB" dirty="0" smtClean="0"/>
                        <a:t>Designing</a:t>
                      </a:r>
                      <a:r>
                        <a:rPr lang="en-GB" baseline="0" dirty="0" smtClean="0"/>
                        <a:t> the login webpage for website</a:t>
                      </a:r>
                      <a:endParaRPr lang="en-GB"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r h="282316">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r>
              <a:tr h="282316">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r>
            </a:tbl>
          </a:graphicData>
        </a:graphic>
      </p:graphicFrame>
      <p:sp>
        <p:nvSpPr>
          <p:cNvPr id="35" name="Round Single Corner Rectangle 34"/>
          <p:cNvSpPr/>
          <p:nvPr/>
        </p:nvSpPr>
        <p:spPr>
          <a:xfrm>
            <a:off x="11217275" y="3559670"/>
            <a:ext cx="300473" cy="2329686"/>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217275" y="371639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193086" y="5641705"/>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193462"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54951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20758"/>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a:t>
            </a:r>
            <a:r>
              <a:rPr lang="en-GB" dirty="0" smtClean="0"/>
              <a:t>: Pro</a:t>
            </a:r>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8485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extLst/>
          </p:nvPr>
        </p:nvGraphicFramePr>
        <p:xfrm>
          <a:off x="3751074" y="3237596"/>
          <a:ext cx="7433156" cy="2651760"/>
        </p:xfrm>
        <a:graphic>
          <a:graphicData uri="http://schemas.openxmlformats.org/drawingml/2006/table">
            <a:tbl>
              <a:tblPr firstRow="1" bandRow="1">
                <a:tableStyleId>{5C22544A-7EE6-4342-B048-85BDC9FD1C3A}</a:tableStyleId>
              </a:tblPr>
              <a:tblGrid>
                <a:gridCol w="2104294"/>
                <a:gridCol w="1684421"/>
                <a:gridCol w="1786152"/>
                <a:gridCol w="1858289"/>
              </a:tblGrid>
              <a:tr h="282316">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Completion</a:t>
                      </a:r>
                      <a:r>
                        <a:rPr lang="en-GB" baseline="0" dirty="0" smtClean="0"/>
                        <a:t> </a:t>
                      </a:r>
                      <a:r>
                        <a:rPr lang="en-GB" dirty="0" smtClean="0"/>
                        <a:t>Date</a:t>
                      </a:r>
                      <a:endParaRPr lang="en-GB" dirty="0"/>
                    </a:p>
                  </a:txBody>
                  <a:tcPr/>
                </a:tc>
                <a:tc>
                  <a:txBody>
                    <a:bodyPr/>
                    <a:lstStyle/>
                    <a:p>
                      <a:r>
                        <a:rPr lang="en-GB" dirty="0" err="1" smtClean="0"/>
                        <a:t>Staus</a:t>
                      </a:r>
                      <a:endParaRPr lang="en-GB" dirty="0"/>
                    </a:p>
                  </a:txBody>
                  <a:tcPr/>
                </a:tc>
              </a:tr>
              <a:tr h="282316">
                <a:tc>
                  <a:txBody>
                    <a:bodyPr/>
                    <a:lstStyle/>
                    <a:p>
                      <a:r>
                        <a:rPr lang="en-GB" dirty="0" smtClean="0"/>
                        <a:t>programming</a:t>
                      </a:r>
                      <a:r>
                        <a:rPr lang="en-GB" baseline="0" dirty="0" smtClean="0"/>
                        <a:t> the application login.</a:t>
                      </a:r>
                      <a:endParaRPr lang="en-GB" dirty="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282316">
                <a:tc>
                  <a:txBody>
                    <a:bodyPr/>
                    <a:lstStyle/>
                    <a:p>
                      <a:r>
                        <a:rPr lang="en-GB" dirty="0" smtClean="0"/>
                        <a:t>Designing</a:t>
                      </a:r>
                      <a:r>
                        <a:rPr lang="en-GB" baseline="0" dirty="0" smtClean="0"/>
                        <a:t> the login webpage for website</a:t>
                      </a:r>
                      <a:endParaRPr lang="en-GB"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r h="282316">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r>
              <a:tr h="282316">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sp>
        <p:nvSpPr>
          <p:cNvPr id="35" name="Round Single Corner Rectangle 34"/>
          <p:cNvSpPr/>
          <p:nvPr/>
        </p:nvSpPr>
        <p:spPr>
          <a:xfrm>
            <a:off x="11217275" y="3559670"/>
            <a:ext cx="300473" cy="2329686"/>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217275" y="371639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193086" y="5641705"/>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193462"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3852146" y="2156406"/>
            <a:ext cx="6466604" cy="76784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smtClean="0">
                <a:solidFill>
                  <a:schemeClr val="tx1"/>
                </a:solidFill>
              </a:rPr>
              <a:t>Programming the mobile interface.</a:t>
            </a:r>
            <a:endParaRPr lang="en-GB" dirty="0" smtClean="0">
              <a:solidFill>
                <a:schemeClr val="tx1"/>
              </a:solidFill>
            </a:endParaRPr>
          </a:p>
          <a:p>
            <a:pPr marL="285750" indent="-285750">
              <a:buFont typeface="Arial" panose="020B0604020202020204" pitchFamily="34" charset="0"/>
              <a:buChar char="•"/>
            </a:pPr>
            <a:r>
              <a:rPr lang="en-GB" dirty="0" smtClean="0">
                <a:solidFill>
                  <a:schemeClr val="tx1"/>
                </a:solidFill>
              </a:rPr>
              <a:t>Programming the application login.</a:t>
            </a:r>
            <a:endParaRPr lang="en-GB" dirty="0" smtClean="0">
              <a:solidFill>
                <a:schemeClr val="tx1"/>
              </a:solidFill>
            </a:endParaRPr>
          </a:p>
        </p:txBody>
      </p:sp>
      <p:sp>
        <p:nvSpPr>
          <p:cNvPr id="33" name="Round Single Corner Rectangle 32"/>
          <p:cNvSpPr/>
          <p:nvPr/>
        </p:nvSpPr>
        <p:spPr>
          <a:xfrm>
            <a:off x="10338325" y="2200017"/>
            <a:ext cx="298798" cy="724238"/>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34197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20758"/>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a:t>
            </a:r>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50388"/>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extLst>
              <p:ext uri="{D42A27DB-BD31-4B8C-83A1-F6EECF244321}">
                <p14:modId xmlns:p14="http://schemas.microsoft.com/office/powerpoint/2010/main" val="3848696590"/>
              </p:ext>
            </p:extLst>
          </p:nvPr>
        </p:nvGraphicFramePr>
        <p:xfrm>
          <a:off x="3751074" y="3237596"/>
          <a:ext cx="7433156" cy="2377440"/>
        </p:xfrm>
        <a:graphic>
          <a:graphicData uri="http://schemas.openxmlformats.org/drawingml/2006/table">
            <a:tbl>
              <a:tblPr firstRow="1" bandRow="1">
                <a:tableStyleId>{5C22544A-7EE6-4342-B048-85BDC9FD1C3A}</a:tableStyleId>
              </a:tblPr>
              <a:tblGrid>
                <a:gridCol w="2600129"/>
                <a:gridCol w="1485900"/>
                <a:gridCol w="1488838"/>
                <a:gridCol w="1858289"/>
              </a:tblGrid>
              <a:tr h="282316">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Close Date</a:t>
                      </a:r>
                      <a:endParaRPr lang="en-GB" dirty="0"/>
                    </a:p>
                  </a:txBody>
                  <a:tcPr/>
                </a:tc>
                <a:tc>
                  <a:txBody>
                    <a:bodyPr/>
                    <a:lstStyle/>
                    <a:p>
                      <a:r>
                        <a:rPr lang="en-GB" dirty="0" err="1" smtClean="0"/>
                        <a:t>Staus</a:t>
                      </a:r>
                      <a:endParaRPr lang="en-GB" dirty="0"/>
                    </a:p>
                  </a:txBody>
                  <a:tcPr/>
                </a:tc>
              </a:tr>
              <a:tr h="282316">
                <a:tc>
                  <a:txBody>
                    <a:bodyPr/>
                    <a:lstStyle/>
                    <a:p>
                      <a:r>
                        <a:rPr lang="en-GB" dirty="0" smtClean="0"/>
                        <a:t>programming</a:t>
                      </a:r>
                      <a:r>
                        <a:rPr lang="en-GB" baseline="0" dirty="0" smtClean="0"/>
                        <a:t> the application login.</a:t>
                      </a:r>
                      <a:endParaRPr lang="en-GB" dirty="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282316">
                <a:tc>
                  <a:txBody>
                    <a:bodyPr/>
                    <a:lstStyle/>
                    <a:p>
                      <a:r>
                        <a:rPr lang="en-GB" dirty="0" smtClean="0"/>
                        <a:t>Designing</a:t>
                      </a:r>
                      <a:r>
                        <a:rPr lang="en-GB" baseline="0" dirty="0" smtClean="0"/>
                        <a:t> the login webpage for website</a:t>
                      </a:r>
                      <a:endParaRPr lang="en-GB"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r h="282316">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r>
              <a:tr h="282316">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r>
            </a:tbl>
          </a:graphicData>
        </a:graphic>
      </p:graphicFrame>
      <p:sp>
        <p:nvSpPr>
          <p:cNvPr id="35" name="Round Single Corner Rectangle 34"/>
          <p:cNvSpPr/>
          <p:nvPr/>
        </p:nvSpPr>
        <p:spPr>
          <a:xfrm>
            <a:off x="11189851" y="3559670"/>
            <a:ext cx="327897" cy="2055366"/>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217275" y="371639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217275" y="5361096"/>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193462"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3885920" y="2171017"/>
            <a:ext cx="6466604" cy="12628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smtClean="0">
                <a:solidFill>
                  <a:schemeClr val="tx1"/>
                </a:solidFill>
              </a:rPr>
              <a:t>Start on webpage development</a:t>
            </a:r>
          </a:p>
          <a:p>
            <a:pPr marL="285750" indent="-285750">
              <a:buFont typeface="Arial" panose="020B0604020202020204" pitchFamily="34" charset="0"/>
              <a:buChar char="•"/>
            </a:pPr>
            <a:r>
              <a:rPr lang="en-GB" dirty="0" smtClean="0">
                <a:solidFill>
                  <a:schemeClr val="tx1"/>
                </a:solidFill>
              </a:rPr>
              <a:t>Design app for android</a:t>
            </a:r>
          </a:p>
          <a:p>
            <a:pPr marL="285750" indent="-285750">
              <a:buFont typeface="Arial" panose="020B0604020202020204" pitchFamily="34" charset="0"/>
              <a:buChar char="•"/>
            </a:pPr>
            <a:r>
              <a:rPr lang="en-GB" dirty="0" smtClean="0">
                <a:solidFill>
                  <a:schemeClr val="tx1"/>
                </a:solidFill>
              </a:rPr>
              <a:t>Design app for iOS</a:t>
            </a:r>
          </a:p>
          <a:p>
            <a:pPr marL="285750" indent="-285750">
              <a:buFont typeface="Arial" panose="020B0604020202020204" pitchFamily="34" charset="0"/>
              <a:buChar char="•"/>
            </a:pPr>
            <a:r>
              <a:rPr lang="en-GB" dirty="0" smtClean="0">
                <a:solidFill>
                  <a:schemeClr val="tx1"/>
                </a:solidFill>
              </a:rPr>
              <a:t>Design Computer GUI interface</a:t>
            </a:r>
            <a:endParaRPr lang="en-GB" dirty="0">
              <a:solidFill>
                <a:schemeClr val="tx1"/>
              </a:solidFill>
            </a:endParaRPr>
          </a:p>
        </p:txBody>
      </p:sp>
      <p:sp>
        <p:nvSpPr>
          <p:cNvPr id="44" name="Round Single Corner Rectangle 43"/>
          <p:cNvSpPr/>
          <p:nvPr/>
        </p:nvSpPr>
        <p:spPr>
          <a:xfrm>
            <a:off x="10338324" y="2200016"/>
            <a:ext cx="327897" cy="123386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0352210" y="2651532"/>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Up Arrow 46"/>
          <p:cNvSpPr/>
          <p:nvPr/>
        </p:nvSpPr>
        <p:spPr>
          <a:xfrm>
            <a:off x="10336335" y="2293935"/>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a:off x="10367771" y="3034401"/>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54025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19989"/>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r>
              <a:rPr lang="en-GB" dirty="0" smtClean="0"/>
              <a:t>Task</a:t>
            </a:r>
            <a:r>
              <a:rPr lang="en-GB" dirty="0" smtClean="0"/>
              <a:t>: </a:t>
            </a:r>
            <a:r>
              <a:rPr lang="en-GB" dirty="0">
                <a:solidFill>
                  <a:schemeClr val="bg1"/>
                </a:solidFill>
              </a:rPr>
              <a:t>Start on webpage development</a:t>
            </a:r>
          </a:p>
          <a:p>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50388"/>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nvGraphicFramePr>
        <p:xfrm>
          <a:off x="3751074" y="3237596"/>
          <a:ext cx="7433156" cy="2377440"/>
        </p:xfrm>
        <a:graphic>
          <a:graphicData uri="http://schemas.openxmlformats.org/drawingml/2006/table">
            <a:tbl>
              <a:tblPr firstRow="1" bandRow="1">
                <a:tableStyleId>{5C22544A-7EE6-4342-B048-85BDC9FD1C3A}</a:tableStyleId>
              </a:tblPr>
              <a:tblGrid>
                <a:gridCol w="2600129"/>
                <a:gridCol w="1485900"/>
                <a:gridCol w="1488838"/>
                <a:gridCol w="1858289"/>
              </a:tblGrid>
              <a:tr h="282316">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Close Date</a:t>
                      </a:r>
                      <a:endParaRPr lang="en-GB" dirty="0"/>
                    </a:p>
                  </a:txBody>
                  <a:tcPr/>
                </a:tc>
                <a:tc>
                  <a:txBody>
                    <a:bodyPr/>
                    <a:lstStyle/>
                    <a:p>
                      <a:r>
                        <a:rPr lang="en-GB" dirty="0" err="1" smtClean="0"/>
                        <a:t>Staus</a:t>
                      </a:r>
                      <a:endParaRPr lang="en-GB" dirty="0"/>
                    </a:p>
                  </a:txBody>
                  <a:tcPr/>
                </a:tc>
              </a:tr>
              <a:tr h="282316">
                <a:tc>
                  <a:txBody>
                    <a:bodyPr/>
                    <a:lstStyle/>
                    <a:p>
                      <a:r>
                        <a:rPr lang="en-GB" dirty="0" smtClean="0"/>
                        <a:t>programming</a:t>
                      </a:r>
                      <a:r>
                        <a:rPr lang="en-GB" baseline="0" dirty="0" smtClean="0"/>
                        <a:t> the application login.</a:t>
                      </a:r>
                      <a:endParaRPr lang="en-GB" dirty="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282316">
                <a:tc>
                  <a:txBody>
                    <a:bodyPr/>
                    <a:lstStyle/>
                    <a:p>
                      <a:r>
                        <a:rPr lang="en-GB" dirty="0" smtClean="0"/>
                        <a:t>Designing</a:t>
                      </a:r>
                      <a:r>
                        <a:rPr lang="en-GB" baseline="0" dirty="0" smtClean="0"/>
                        <a:t> the login webpage for website</a:t>
                      </a:r>
                      <a:endParaRPr lang="en-GB"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r h="282316">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r>
              <a:tr h="282316">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r>
            </a:tbl>
          </a:graphicData>
        </a:graphic>
      </p:graphicFrame>
      <p:sp>
        <p:nvSpPr>
          <p:cNvPr id="35" name="Round Single Corner Rectangle 34"/>
          <p:cNvSpPr/>
          <p:nvPr/>
        </p:nvSpPr>
        <p:spPr>
          <a:xfrm>
            <a:off x="11189851" y="3559670"/>
            <a:ext cx="327897" cy="2055366"/>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217275" y="371639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217275" y="5361096"/>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193462"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4965944" y="2718357"/>
            <a:ext cx="2036434" cy="9486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Ongoing</a:t>
            </a:r>
          </a:p>
          <a:p>
            <a:r>
              <a:rPr lang="en-GB" dirty="0" smtClean="0">
                <a:solidFill>
                  <a:schemeClr val="tx1"/>
                </a:solidFill>
              </a:rPr>
              <a:t>Abandoned</a:t>
            </a:r>
          </a:p>
          <a:p>
            <a:r>
              <a:rPr lang="en-GB" dirty="0" smtClean="0">
                <a:solidFill>
                  <a:schemeClr val="tx1"/>
                </a:solidFill>
              </a:rPr>
              <a:t>Complete</a:t>
            </a:r>
            <a:endParaRPr lang="en-GB" dirty="0">
              <a:solidFill>
                <a:schemeClr val="tx1"/>
              </a:solidFill>
            </a:endParaRPr>
          </a:p>
        </p:txBody>
      </p:sp>
    </p:spTree>
    <p:custDataLst>
      <p:tags r:id="rId1"/>
    </p:custDataLst>
    <p:extLst>
      <p:ext uri="{BB962C8B-B14F-4D97-AF65-F5344CB8AC3E}">
        <p14:creationId xmlns:p14="http://schemas.microsoft.com/office/powerpoint/2010/main" val="302320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27168"/>
            <a:ext cx="2743200" cy="22722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21467" y="2560226"/>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500907" y="3129892"/>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676162"/>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3068" y="1927168"/>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933442" y="1549400"/>
            <a:ext cx="3739382" cy="332146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28" name="Chord 27"/>
          <p:cNvSpPr/>
          <p:nvPr/>
        </p:nvSpPr>
        <p:spPr>
          <a:xfrm rot="5581924">
            <a:off x="3958241" y="1432524"/>
            <a:ext cx="3666961" cy="3827384"/>
          </a:xfrm>
          <a:prstGeom prst="chord">
            <a:avLst>
              <a:gd name="adj1" fmla="val 4684749"/>
              <a:gd name="adj2" fmla="val 16388825"/>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29" name="Rectangle 28"/>
          <p:cNvSpPr/>
          <p:nvPr/>
        </p:nvSpPr>
        <p:spPr>
          <a:xfrm>
            <a:off x="5383548" y="2692285"/>
            <a:ext cx="153920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70 %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8101725" y="1425054"/>
            <a:ext cx="3549021" cy="433171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32" name="Rectangle 31"/>
          <p:cNvSpPr/>
          <p:nvPr/>
        </p:nvSpPr>
        <p:spPr>
          <a:xfrm>
            <a:off x="8101725" y="1425054"/>
            <a:ext cx="3549021" cy="50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Recently</a:t>
            </a:r>
            <a:endParaRPr lang="en-GB" dirty="0">
              <a:ln w="0"/>
              <a:solidFill>
                <a:schemeClr val="tx1"/>
              </a:solidFill>
              <a:effectLst>
                <a:outerShdw blurRad="38100" dist="19050" dir="2700000" algn="tl" rotWithShape="0">
                  <a:schemeClr val="dk1">
                    <a:alpha val="40000"/>
                  </a:schemeClr>
                </a:outerShdw>
              </a:effectLst>
            </a:endParaRPr>
          </a:p>
        </p:txBody>
      </p:sp>
      <p:sp>
        <p:nvSpPr>
          <p:cNvPr id="33" name="Rectangle 32"/>
          <p:cNvSpPr/>
          <p:nvPr/>
        </p:nvSpPr>
        <p:spPr>
          <a:xfrm>
            <a:off x="8113398" y="2118777"/>
            <a:ext cx="3549021" cy="363799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34" name="TextBox 33"/>
          <p:cNvSpPr txBox="1"/>
          <p:nvPr/>
        </p:nvSpPr>
        <p:spPr>
          <a:xfrm>
            <a:off x="8101725" y="2235200"/>
            <a:ext cx="3549021" cy="1754326"/>
          </a:xfrm>
          <a:prstGeom prst="rect">
            <a:avLst/>
          </a:prstGeom>
          <a:noFill/>
        </p:spPr>
        <p:txBody>
          <a:bodyPr wrap="square" rtlCol="0">
            <a:spAutoFit/>
          </a:bodyPr>
          <a:lstStyle/>
          <a:p>
            <a:r>
              <a:rPr lang="en-GB" dirty="0" smtClean="0"/>
              <a:t>Designing team has completed the task.(ongoing)</a:t>
            </a:r>
          </a:p>
          <a:p>
            <a:r>
              <a:rPr lang="en-GB" dirty="0" smtClean="0"/>
              <a:t>Programmers has started their programming.(ongoing)</a:t>
            </a:r>
          </a:p>
          <a:p>
            <a:endParaRPr lang="en-GB" dirty="0" smtClean="0"/>
          </a:p>
          <a:p>
            <a:endParaRPr lang="en-GB" dirty="0"/>
          </a:p>
        </p:txBody>
      </p:sp>
    </p:spTree>
    <p:custDataLst>
      <p:tags r:id="rId1"/>
    </p:custDataLst>
    <p:extLst>
      <p:ext uri="{BB962C8B-B14F-4D97-AF65-F5344CB8AC3E}">
        <p14:creationId xmlns:p14="http://schemas.microsoft.com/office/powerpoint/2010/main" val="63087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3972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90869" y="3104546"/>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90869" y="3741409"/>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2877" y="2546951"/>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2179227514"/>
              </p:ext>
            </p:extLst>
          </p:nvPr>
        </p:nvGraphicFramePr>
        <p:xfrm>
          <a:off x="3771900" y="2804674"/>
          <a:ext cx="7226300" cy="3657600"/>
        </p:xfrm>
        <a:graphic>
          <a:graphicData uri="http://schemas.openxmlformats.org/drawingml/2006/table">
            <a:tbl>
              <a:tblPr firstRow="1" bandRow="1">
                <a:tableStyleId>{5C22544A-7EE6-4342-B048-85BDC9FD1C3A}</a:tableStyleId>
              </a:tblPr>
              <a:tblGrid>
                <a:gridCol w="1806575"/>
                <a:gridCol w="1806575"/>
                <a:gridCol w="1806575"/>
                <a:gridCol w="1806575"/>
              </a:tblGrid>
              <a:tr h="314494">
                <a:tc>
                  <a:txBody>
                    <a:bodyPr/>
                    <a:lstStyle/>
                    <a:p>
                      <a:r>
                        <a:rPr lang="en-GB" dirty="0" smtClean="0"/>
                        <a:t>ID</a:t>
                      </a:r>
                      <a:endParaRPr lang="en-GB" dirty="0"/>
                    </a:p>
                  </a:txBody>
                  <a:tcPr/>
                </a:tc>
                <a:tc>
                  <a:txBody>
                    <a:bodyPr/>
                    <a:lstStyle/>
                    <a:p>
                      <a:r>
                        <a:rPr lang="en-GB" dirty="0" smtClean="0"/>
                        <a:t>First</a:t>
                      </a:r>
                      <a:r>
                        <a:rPr lang="en-GB" baseline="0" dirty="0" smtClean="0"/>
                        <a:t> Name</a:t>
                      </a:r>
                      <a:endParaRPr lang="en-GB" dirty="0"/>
                    </a:p>
                  </a:txBody>
                  <a:tcPr/>
                </a:tc>
                <a:tc>
                  <a:txBody>
                    <a:bodyPr/>
                    <a:lstStyle/>
                    <a:p>
                      <a:r>
                        <a:rPr lang="en-GB" dirty="0" smtClean="0"/>
                        <a:t>Last Name</a:t>
                      </a:r>
                      <a:endParaRPr lang="en-GB" dirty="0"/>
                    </a:p>
                  </a:txBody>
                  <a:tcPr/>
                </a:tc>
                <a:tc>
                  <a:txBody>
                    <a:bodyPr/>
                    <a:lstStyle/>
                    <a:p>
                      <a:r>
                        <a:rPr lang="en-GB" dirty="0" smtClean="0"/>
                        <a:t>Field</a:t>
                      </a:r>
                      <a:endParaRPr lang="en-GB" dirty="0"/>
                    </a:p>
                  </a:txBody>
                  <a:tcPr/>
                </a:tc>
              </a:tr>
              <a:tr h="314494">
                <a:tc>
                  <a:txBody>
                    <a:bodyPr/>
                    <a:lstStyle/>
                    <a:p>
                      <a:r>
                        <a:rPr lang="en-GB" dirty="0" smtClean="0"/>
                        <a:t>45645</a:t>
                      </a:r>
                      <a:endParaRPr lang="en-GB" dirty="0"/>
                    </a:p>
                  </a:txBody>
                  <a:tcPr/>
                </a:tc>
                <a:tc>
                  <a:txBody>
                    <a:bodyPr/>
                    <a:lstStyle/>
                    <a:p>
                      <a:r>
                        <a:rPr lang="en-GB" dirty="0" smtClean="0"/>
                        <a:t>Bob</a:t>
                      </a:r>
                      <a:endParaRPr lang="en-GB" dirty="0"/>
                    </a:p>
                  </a:txBody>
                  <a:tcPr/>
                </a:tc>
                <a:tc>
                  <a:txBody>
                    <a:bodyPr/>
                    <a:lstStyle/>
                    <a:p>
                      <a:r>
                        <a:rPr lang="en-GB" dirty="0" smtClean="0"/>
                        <a:t>Jims</a:t>
                      </a:r>
                      <a:endParaRPr lang="en-GB" dirty="0"/>
                    </a:p>
                  </a:txBody>
                  <a:tcPr/>
                </a:tc>
                <a:tc>
                  <a:txBody>
                    <a:bodyPr/>
                    <a:lstStyle/>
                    <a:p>
                      <a:r>
                        <a:rPr lang="en-GB" dirty="0" smtClean="0"/>
                        <a:t>Project </a:t>
                      </a:r>
                      <a:r>
                        <a:rPr lang="en-GB" baseline="0" dirty="0" smtClean="0"/>
                        <a:t>leader</a:t>
                      </a:r>
                      <a:endParaRPr lang="en-GB" dirty="0"/>
                    </a:p>
                  </a:txBody>
                  <a:tcPr/>
                </a:tc>
              </a:tr>
              <a:tr h="314494">
                <a:tc>
                  <a:txBody>
                    <a:bodyPr/>
                    <a:lstStyle/>
                    <a:p>
                      <a:r>
                        <a:rPr lang="en-GB" dirty="0" smtClean="0"/>
                        <a:t>74444</a:t>
                      </a:r>
                      <a:endParaRPr lang="en-GB" dirty="0"/>
                    </a:p>
                  </a:txBody>
                  <a:tcPr/>
                </a:tc>
                <a:tc>
                  <a:txBody>
                    <a:bodyPr/>
                    <a:lstStyle/>
                    <a:p>
                      <a:r>
                        <a:rPr lang="en-GB" dirty="0" smtClean="0"/>
                        <a:t>Rob</a:t>
                      </a:r>
                      <a:endParaRPr lang="en-GB" dirty="0"/>
                    </a:p>
                  </a:txBody>
                  <a:tcPr/>
                </a:tc>
                <a:tc>
                  <a:txBody>
                    <a:bodyPr/>
                    <a:lstStyle/>
                    <a:p>
                      <a:r>
                        <a:rPr lang="en-GB" dirty="0" smtClean="0"/>
                        <a:t>Katy</a:t>
                      </a:r>
                      <a:endParaRPr lang="en-GB" dirty="0"/>
                    </a:p>
                  </a:txBody>
                  <a:tcPr/>
                </a:tc>
                <a:tc>
                  <a:txBody>
                    <a:bodyPr/>
                    <a:lstStyle/>
                    <a:p>
                      <a:r>
                        <a:rPr lang="en-GB" dirty="0" smtClean="0"/>
                        <a:t>Programmer</a:t>
                      </a:r>
                      <a:endParaRPr lang="en-GB" dirty="0"/>
                    </a:p>
                  </a:txBody>
                  <a:tcPr/>
                </a:tc>
              </a:tr>
              <a:tr h="314494">
                <a:tc>
                  <a:txBody>
                    <a:bodyPr/>
                    <a:lstStyle/>
                    <a:p>
                      <a:r>
                        <a:rPr lang="en-GB" dirty="0" smtClean="0"/>
                        <a:t>45555</a:t>
                      </a:r>
                      <a:endParaRPr lang="en-GB" dirty="0"/>
                    </a:p>
                  </a:txBody>
                  <a:tcPr/>
                </a:tc>
                <a:tc>
                  <a:txBody>
                    <a:bodyPr/>
                    <a:lstStyle/>
                    <a:p>
                      <a:r>
                        <a:rPr lang="en-GB" dirty="0" smtClean="0"/>
                        <a:t>Jute</a:t>
                      </a:r>
                      <a:endParaRPr lang="en-GB" dirty="0"/>
                    </a:p>
                  </a:txBody>
                  <a:tcPr/>
                </a:tc>
                <a:tc>
                  <a:txBody>
                    <a:bodyPr/>
                    <a:lstStyle/>
                    <a:p>
                      <a:r>
                        <a:rPr lang="en-GB" dirty="0" smtClean="0"/>
                        <a:t>Ron</a:t>
                      </a:r>
                      <a:endParaRPr lang="en-GB" dirty="0"/>
                    </a:p>
                  </a:txBody>
                  <a:tcPr/>
                </a:tc>
                <a:tc>
                  <a:txBody>
                    <a:bodyPr/>
                    <a:lstStyle/>
                    <a:p>
                      <a:r>
                        <a:rPr lang="en-GB" dirty="0" smtClean="0"/>
                        <a:t>Programmer</a:t>
                      </a:r>
                      <a:endParaRPr lang="en-GB" dirty="0"/>
                    </a:p>
                  </a:txBody>
                  <a:tcPr/>
                </a:tc>
              </a:tr>
              <a:tr h="314494">
                <a:tc>
                  <a:txBody>
                    <a:bodyPr/>
                    <a:lstStyle/>
                    <a:p>
                      <a:r>
                        <a:rPr lang="en-GB" dirty="0" smtClean="0"/>
                        <a:t>65656</a:t>
                      </a:r>
                      <a:endParaRPr lang="en-GB" dirty="0"/>
                    </a:p>
                  </a:txBody>
                  <a:tcPr/>
                </a:tc>
                <a:tc>
                  <a:txBody>
                    <a:bodyPr/>
                    <a:lstStyle/>
                    <a:p>
                      <a:r>
                        <a:rPr lang="en-GB" dirty="0" smtClean="0"/>
                        <a:t>Ron</a:t>
                      </a:r>
                      <a:endParaRPr lang="en-GB" dirty="0"/>
                    </a:p>
                  </a:txBody>
                  <a:tcPr/>
                </a:tc>
                <a:tc>
                  <a:txBody>
                    <a:bodyPr/>
                    <a:lstStyle/>
                    <a:p>
                      <a:r>
                        <a:rPr lang="en-GB" dirty="0" smtClean="0"/>
                        <a:t>Egg</a:t>
                      </a:r>
                      <a:endParaRPr lang="en-GB" dirty="0"/>
                    </a:p>
                  </a:txBody>
                  <a:tcPr/>
                </a:tc>
                <a:tc>
                  <a:txBody>
                    <a:bodyPr/>
                    <a:lstStyle/>
                    <a:p>
                      <a:r>
                        <a:rPr lang="en-GB" dirty="0" smtClean="0"/>
                        <a:t>Programmer</a:t>
                      </a:r>
                      <a:endParaRPr lang="en-GB" dirty="0"/>
                    </a:p>
                  </a:txBody>
                  <a:tcPr/>
                </a:tc>
              </a:tr>
              <a:tr h="314494">
                <a:tc>
                  <a:txBody>
                    <a:bodyPr/>
                    <a:lstStyle/>
                    <a:p>
                      <a:r>
                        <a:rPr lang="en-GB" dirty="0" smtClean="0"/>
                        <a:t>45454</a:t>
                      </a:r>
                      <a:endParaRPr lang="en-GB" dirty="0"/>
                    </a:p>
                  </a:txBody>
                  <a:tcPr/>
                </a:tc>
                <a:tc>
                  <a:txBody>
                    <a:bodyPr/>
                    <a:lstStyle/>
                    <a:p>
                      <a:r>
                        <a:rPr lang="en-GB" dirty="0" smtClean="0"/>
                        <a:t>Greg</a:t>
                      </a:r>
                      <a:endParaRPr lang="en-GB" dirty="0"/>
                    </a:p>
                  </a:txBody>
                  <a:tcPr/>
                </a:tc>
                <a:tc>
                  <a:txBody>
                    <a:bodyPr/>
                    <a:lstStyle/>
                    <a:p>
                      <a:r>
                        <a:rPr lang="en-GB" dirty="0" smtClean="0"/>
                        <a:t>Simon</a:t>
                      </a:r>
                      <a:endParaRPr lang="en-GB" dirty="0"/>
                    </a:p>
                  </a:txBody>
                  <a:tcPr/>
                </a:tc>
                <a:tc>
                  <a:txBody>
                    <a:bodyPr/>
                    <a:lstStyle/>
                    <a:p>
                      <a:r>
                        <a:rPr lang="en-GB" dirty="0" smtClean="0"/>
                        <a:t>Programmer</a:t>
                      </a:r>
                      <a:endParaRPr lang="en-GB" dirty="0"/>
                    </a:p>
                  </a:txBody>
                  <a:tcPr/>
                </a:tc>
              </a:tr>
              <a:tr h="314494">
                <a:tc>
                  <a:txBody>
                    <a:bodyPr/>
                    <a:lstStyle/>
                    <a:p>
                      <a:r>
                        <a:rPr lang="en-GB" dirty="0" smtClean="0"/>
                        <a:t>65444</a:t>
                      </a:r>
                      <a:endParaRPr lang="en-GB" dirty="0"/>
                    </a:p>
                  </a:txBody>
                  <a:tcPr/>
                </a:tc>
                <a:tc>
                  <a:txBody>
                    <a:bodyPr/>
                    <a:lstStyle/>
                    <a:p>
                      <a:r>
                        <a:rPr lang="en-GB" dirty="0" smtClean="0"/>
                        <a:t>Simon</a:t>
                      </a:r>
                      <a:endParaRPr lang="en-GB" dirty="0"/>
                    </a:p>
                  </a:txBody>
                  <a:tcPr/>
                </a:tc>
                <a:tc>
                  <a:txBody>
                    <a:bodyPr/>
                    <a:lstStyle/>
                    <a:p>
                      <a:r>
                        <a:rPr lang="en-GB" dirty="0" smtClean="0"/>
                        <a:t>Ron</a:t>
                      </a:r>
                      <a:endParaRPr lang="en-GB" dirty="0"/>
                    </a:p>
                  </a:txBody>
                  <a:tcPr/>
                </a:tc>
                <a:tc>
                  <a:txBody>
                    <a:bodyPr/>
                    <a:lstStyle/>
                    <a:p>
                      <a:r>
                        <a:rPr lang="en-GB" dirty="0" smtClean="0"/>
                        <a:t>Designer</a:t>
                      </a:r>
                      <a:endParaRPr lang="en-GB" dirty="0"/>
                    </a:p>
                  </a:txBody>
                  <a:tcPr/>
                </a:tc>
              </a:tr>
              <a:tr h="314494">
                <a:tc>
                  <a:txBody>
                    <a:bodyPr/>
                    <a:lstStyle/>
                    <a:p>
                      <a:r>
                        <a:rPr lang="en-GB" dirty="0" smtClean="0"/>
                        <a:t>25252</a:t>
                      </a:r>
                      <a:endParaRPr lang="en-GB" dirty="0"/>
                    </a:p>
                  </a:txBody>
                  <a:tcPr/>
                </a:tc>
                <a:tc>
                  <a:txBody>
                    <a:bodyPr/>
                    <a:lstStyle/>
                    <a:p>
                      <a:r>
                        <a:rPr lang="en-GB" dirty="0" smtClean="0"/>
                        <a:t>Shell</a:t>
                      </a:r>
                      <a:endParaRPr lang="en-GB" dirty="0"/>
                    </a:p>
                  </a:txBody>
                  <a:tcPr/>
                </a:tc>
                <a:tc>
                  <a:txBody>
                    <a:bodyPr/>
                    <a:lstStyle/>
                    <a:p>
                      <a:r>
                        <a:rPr lang="en-GB" dirty="0" smtClean="0"/>
                        <a:t>Sea</a:t>
                      </a:r>
                      <a:endParaRPr lang="en-GB" dirty="0"/>
                    </a:p>
                  </a:txBody>
                  <a:tcPr/>
                </a:tc>
                <a:tc>
                  <a:txBody>
                    <a:bodyPr/>
                    <a:lstStyle/>
                    <a:p>
                      <a:r>
                        <a:rPr lang="en-GB" dirty="0" smtClean="0"/>
                        <a:t>Designer</a:t>
                      </a:r>
                      <a:endParaRPr lang="en-GB" dirty="0"/>
                    </a:p>
                  </a:txBody>
                  <a:tcPr/>
                </a:tc>
              </a:tr>
              <a:tr h="314494">
                <a:tc>
                  <a:txBody>
                    <a:bodyPr/>
                    <a:lstStyle/>
                    <a:p>
                      <a:r>
                        <a:rPr lang="en-GB" dirty="0" smtClean="0"/>
                        <a:t>47585</a:t>
                      </a:r>
                      <a:endParaRPr lang="en-GB" dirty="0"/>
                    </a:p>
                  </a:txBody>
                  <a:tcPr/>
                </a:tc>
                <a:tc>
                  <a:txBody>
                    <a:bodyPr/>
                    <a:lstStyle/>
                    <a:p>
                      <a:r>
                        <a:rPr lang="en-GB" dirty="0" smtClean="0"/>
                        <a:t>Shore</a:t>
                      </a:r>
                      <a:endParaRPr lang="en-GB" dirty="0"/>
                    </a:p>
                  </a:txBody>
                  <a:tcPr/>
                </a:tc>
                <a:tc>
                  <a:txBody>
                    <a:bodyPr/>
                    <a:lstStyle/>
                    <a:p>
                      <a:r>
                        <a:rPr lang="en-GB" dirty="0" smtClean="0"/>
                        <a:t>Tree</a:t>
                      </a:r>
                      <a:endParaRPr lang="en-GB" dirty="0"/>
                    </a:p>
                  </a:txBody>
                  <a:tcPr/>
                </a:tc>
                <a:tc>
                  <a:txBody>
                    <a:bodyPr/>
                    <a:lstStyle/>
                    <a:p>
                      <a:r>
                        <a:rPr lang="en-GB" dirty="0" smtClean="0"/>
                        <a:t>Tester</a:t>
                      </a:r>
                      <a:endParaRPr lang="en-GB" dirty="0"/>
                    </a:p>
                  </a:txBody>
                  <a:tcPr/>
                </a:tc>
              </a:tr>
              <a:tr h="314494">
                <a:tc>
                  <a:txBody>
                    <a:bodyPr/>
                    <a:lstStyle/>
                    <a:p>
                      <a:r>
                        <a:rPr lang="en-GB" dirty="0" smtClean="0"/>
                        <a:t>17845</a:t>
                      </a:r>
                      <a:endParaRPr lang="en-GB" dirty="0"/>
                    </a:p>
                  </a:txBody>
                  <a:tcPr/>
                </a:tc>
                <a:tc>
                  <a:txBody>
                    <a:bodyPr/>
                    <a:lstStyle/>
                    <a:p>
                      <a:r>
                        <a:rPr lang="en-GB" dirty="0" smtClean="0"/>
                        <a:t>Woods</a:t>
                      </a:r>
                      <a:endParaRPr lang="en-GB" dirty="0"/>
                    </a:p>
                  </a:txBody>
                  <a:tcPr/>
                </a:tc>
                <a:tc>
                  <a:txBody>
                    <a:bodyPr/>
                    <a:lstStyle/>
                    <a:p>
                      <a:r>
                        <a:rPr lang="en-GB" dirty="0" smtClean="0"/>
                        <a:t>Hut</a:t>
                      </a:r>
                      <a:endParaRPr lang="en-GB" dirty="0"/>
                    </a:p>
                  </a:txBody>
                  <a:tcPr/>
                </a:tc>
                <a:tc>
                  <a:txBody>
                    <a:bodyPr/>
                    <a:lstStyle/>
                    <a:p>
                      <a:r>
                        <a:rPr lang="en-GB" dirty="0" smtClean="0"/>
                        <a:t>Tester</a:t>
                      </a:r>
                      <a:endParaRPr lang="en-GB" dirty="0"/>
                    </a:p>
                  </a:txBody>
                  <a:tcPr/>
                </a:tc>
              </a:tr>
            </a:tbl>
          </a:graphicData>
        </a:graphic>
      </p:graphicFrame>
      <p:sp>
        <p:nvSpPr>
          <p:cNvPr id="22" name="Rounded Rectangle 21"/>
          <p:cNvSpPr/>
          <p:nvPr/>
        </p:nvSpPr>
        <p:spPr>
          <a:xfrm>
            <a:off x="4470784" y="688454"/>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Project</a:t>
            </a:r>
            <a:r>
              <a:rPr lang="en-GB" dirty="0" smtClean="0"/>
              <a:t> </a:t>
            </a:r>
            <a:r>
              <a:rPr lang="en-GB" sz="3600" dirty="0" smtClean="0"/>
              <a:t>Member</a:t>
            </a:r>
            <a:endParaRPr lang="en-GB" dirty="0"/>
          </a:p>
        </p:txBody>
      </p:sp>
      <p:sp>
        <p:nvSpPr>
          <p:cNvPr id="23" name="Rounded Rectangle 22"/>
          <p:cNvSpPr/>
          <p:nvPr/>
        </p:nvSpPr>
        <p:spPr>
          <a:xfrm>
            <a:off x="3835400" y="226150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First name:  </a:t>
            </a:r>
            <a:endParaRPr lang="en-GB" dirty="0"/>
          </a:p>
        </p:txBody>
      </p:sp>
      <p:sp>
        <p:nvSpPr>
          <p:cNvPr id="36" name="Rounded Rectangle 35"/>
          <p:cNvSpPr/>
          <p:nvPr/>
        </p:nvSpPr>
        <p:spPr>
          <a:xfrm>
            <a:off x="383540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Field: </a:t>
            </a:r>
            <a:r>
              <a:rPr lang="en-GB" dirty="0" smtClean="0"/>
              <a:t> </a:t>
            </a:r>
            <a:endParaRPr lang="en-GB" dirty="0"/>
          </a:p>
        </p:txBody>
      </p:sp>
      <p:sp>
        <p:nvSpPr>
          <p:cNvPr id="37" name="Rounded Rectangle 36"/>
          <p:cNvSpPr/>
          <p:nvPr/>
        </p:nvSpPr>
        <p:spPr>
          <a:xfrm>
            <a:off x="6578409" y="2248696"/>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Last name:  </a:t>
            </a:r>
            <a:endParaRPr lang="en-GB" dirty="0"/>
          </a:p>
        </p:txBody>
      </p:sp>
      <p:sp>
        <p:nvSpPr>
          <p:cNvPr id="2" name="Rectangle 1"/>
          <p:cNvSpPr/>
          <p:nvPr/>
        </p:nvSpPr>
        <p:spPr>
          <a:xfrm>
            <a:off x="9283700" y="2283025"/>
            <a:ext cx="891005" cy="28807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
        <p:nvSpPr>
          <p:cNvPr id="24" name="Rectangle 23"/>
          <p:cNvSpPr/>
          <p:nvPr/>
        </p:nvSpPr>
        <p:spPr>
          <a:xfrm>
            <a:off x="10395334" y="1789534"/>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delete</a:t>
            </a:r>
            <a:endParaRPr lang="en-GB" dirty="0"/>
          </a:p>
        </p:txBody>
      </p:sp>
      <p:sp>
        <p:nvSpPr>
          <p:cNvPr id="26" name="Rounded Rectangle 25"/>
          <p:cNvSpPr/>
          <p:nvPr/>
        </p:nvSpPr>
        <p:spPr>
          <a:xfrm>
            <a:off x="659765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ID:  </a:t>
            </a:r>
            <a:endParaRPr lang="en-GB" dirty="0"/>
          </a:p>
        </p:txBody>
      </p:sp>
      <p:sp>
        <p:nvSpPr>
          <p:cNvPr id="28" name="Rectangle 27"/>
          <p:cNvSpPr/>
          <p:nvPr/>
        </p:nvSpPr>
        <p:spPr>
          <a:xfrm>
            <a:off x="9283700" y="179516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Tree>
    <p:custDataLst>
      <p:tags r:id="rId1"/>
    </p:custDataLst>
    <p:extLst>
      <p:ext uri="{BB962C8B-B14F-4D97-AF65-F5344CB8AC3E}">
        <p14:creationId xmlns:p14="http://schemas.microsoft.com/office/powerpoint/2010/main" val="231151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3972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90869" y="3104546"/>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90869" y="3741409"/>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2877" y="2546951"/>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nvPr>
        </p:nvGraphicFramePr>
        <p:xfrm>
          <a:off x="3771900" y="2804674"/>
          <a:ext cx="7226300" cy="3657600"/>
        </p:xfrm>
        <a:graphic>
          <a:graphicData uri="http://schemas.openxmlformats.org/drawingml/2006/table">
            <a:tbl>
              <a:tblPr firstRow="1" bandRow="1">
                <a:tableStyleId>{5C22544A-7EE6-4342-B048-85BDC9FD1C3A}</a:tableStyleId>
              </a:tblPr>
              <a:tblGrid>
                <a:gridCol w="1806575"/>
                <a:gridCol w="1806575"/>
                <a:gridCol w="1806575"/>
                <a:gridCol w="1806575"/>
              </a:tblGrid>
              <a:tr h="314494">
                <a:tc>
                  <a:txBody>
                    <a:bodyPr/>
                    <a:lstStyle/>
                    <a:p>
                      <a:r>
                        <a:rPr lang="en-GB" dirty="0" smtClean="0"/>
                        <a:t>ID</a:t>
                      </a:r>
                      <a:endParaRPr lang="en-GB" dirty="0"/>
                    </a:p>
                  </a:txBody>
                  <a:tcPr/>
                </a:tc>
                <a:tc>
                  <a:txBody>
                    <a:bodyPr/>
                    <a:lstStyle/>
                    <a:p>
                      <a:r>
                        <a:rPr lang="en-GB" dirty="0" smtClean="0"/>
                        <a:t>First</a:t>
                      </a:r>
                      <a:r>
                        <a:rPr lang="en-GB" baseline="0" dirty="0" smtClean="0"/>
                        <a:t> Name</a:t>
                      </a:r>
                      <a:endParaRPr lang="en-GB" dirty="0"/>
                    </a:p>
                  </a:txBody>
                  <a:tcPr/>
                </a:tc>
                <a:tc>
                  <a:txBody>
                    <a:bodyPr/>
                    <a:lstStyle/>
                    <a:p>
                      <a:r>
                        <a:rPr lang="en-GB" dirty="0" smtClean="0"/>
                        <a:t>Last Name</a:t>
                      </a:r>
                      <a:endParaRPr lang="en-GB" dirty="0"/>
                    </a:p>
                  </a:txBody>
                  <a:tcPr/>
                </a:tc>
                <a:tc>
                  <a:txBody>
                    <a:bodyPr/>
                    <a:lstStyle/>
                    <a:p>
                      <a:r>
                        <a:rPr lang="en-GB" dirty="0" smtClean="0"/>
                        <a:t>Field</a:t>
                      </a:r>
                      <a:endParaRPr lang="en-GB" dirty="0"/>
                    </a:p>
                  </a:txBody>
                  <a:tcPr/>
                </a:tc>
              </a:tr>
              <a:tr h="314494">
                <a:tc>
                  <a:txBody>
                    <a:bodyPr/>
                    <a:lstStyle/>
                    <a:p>
                      <a:r>
                        <a:rPr lang="en-GB" dirty="0" smtClean="0"/>
                        <a:t>45645</a:t>
                      </a:r>
                      <a:endParaRPr lang="en-GB" dirty="0"/>
                    </a:p>
                  </a:txBody>
                  <a:tcPr/>
                </a:tc>
                <a:tc>
                  <a:txBody>
                    <a:bodyPr/>
                    <a:lstStyle/>
                    <a:p>
                      <a:r>
                        <a:rPr lang="en-GB" dirty="0" smtClean="0"/>
                        <a:t>Bob</a:t>
                      </a:r>
                      <a:endParaRPr lang="en-GB" dirty="0"/>
                    </a:p>
                  </a:txBody>
                  <a:tcPr/>
                </a:tc>
                <a:tc>
                  <a:txBody>
                    <a:bodyPr/>
                    <a:lstStyle/>
                    <a:p>
                      <a:r>
                        <a:rPr lang="en-GB" dirty="0" smtClean="0"/>
                        <a:t>Jims</a:t>
                      </a:r>
                      <a:endParaRPr lang="en-GB" dirty="0"/>
                    </a:p>
                  </a:txBody>
                  <a:tcPr/>
                </a:tc>
                <a:tc>
                  <a:txBody>
                    <a:bodyPr/>
                    <a:lstStyle/>
                    <a:p>
                      <a:r>
                        <a:rPr lang="en-GB" dirty="0" smtClean="0"/>
                        <a:t>Project </a:t>
                      </a:r>
                      <a:r>
                        <a:rPr lang="en-GB" baseline="0" dirty="0" smtClean="0"/>
                        <a:t>leader</a:t>
                      </a:r>
                      <a:endParaRPr lang="en-GB" dirty="0"/>
                    </a:p>
                  </a:txBody>
                  <a:tcPr/>
                </a:tc>
              </a:tr>
              <a:tr h="314494">
                <a:tc>
                  <a:txBody>
                    <a:bodyPr/>
                    <a:lstStyle/>
                    <a:p>
                      <a:r>
                        <a:rPr lang="en-GB" dirty="0" smtClean="0"/>
                        <a:t>74444</a:t>
                      </a:r>
                      <a:endParaRPr lang="en-GB" dirty="0"/>
                    </a:p>
                  </a:txBody>
                  <a:tcPr/>
                </a:tc>
                <a:tc>
                  <a:txBody>
                    <a:bodyPr/>
                    <a:lstStyle/>
                    <a:p>
                      <a:r>
                        <a:rPr lang="en-GB" dirty="0" smtClean="0"/>
                        <a:t>Rob</a:t>
                      </a:r>
                      <a:endParaRPr lang="en-GB" dirty="0"/>
                    </a:p>
                  </a:txBody>
                  <a:tcPr/>
                </a:tc>
                <a:tc>
                  <a:txBody>
                    <a:bodyPr/>
                    <a:lstStyle/>
                    <a:p>
                      <a:r>
                        <a:rPr lang="en-GB" dirty="0" smtClean="0"/>
                        <a:t>Katy</a:t>
                      </a:r>
                      <a:endParaRPr lang="en-GB" dirty="0"/>
                    </a:p>
                  </a:txBody>
                  <a:tcPr/>
                </a:tc>
                <a:tc>
                  <a:txBody>
                    <a:bodyPr/>
                    <a:lstStyle/>
                    <a:p>
                      <a:r>
                        <a:rPr lang="en-GB" dirty="0" smtClean="0"/>
                        <a:t>Programmer</a:t>
                      </a:r>
                      <a:endParaRPr lang="en-GB" dirty="0"/>
                    </a:p>
                  </a:txBody>
                  <a:tcPr/>
                </a:tc>
              </a:tr>
              <a:tr h="314494">
                <a:tc>
                  <a:txBody>
                    <a:bodyPr/>
                    <a:lstStyle/>
                    <a:p>
                      <a:r>
                        <a:rPr lang="en-GB" dirty="0" smtClean="0"/>
                        <a:t>45555</a:t>
                      </a:r>
                      <a:endParaRPr lang="en-GB" dirty="0"/>
                    </a:p>
                  </a:txBody>
                  <a:tcPr/>
                </a:tc>
                <a:tc>
                  <a:txBody>
                    <a:bodyPr/>
                    <a:lstStyle/>
                    <a:p>
                      <a:r>
                        <a:rPr lang="en-GB" dirty="0" smtClean="0"/>
                        <a:t>Jute</a:t>
                      </a:r>
                      <a:endParaRPr lang="en-GB" dirty="0"/>
                    </a:p>
                  </a:txBody>
                  <a:tcPr/>
                </a:tc>
                <a:tc>
                  <a:txBody>
                    <a:bodyPr/>
                    <a:lstStyle/>
                    <a:p>
                      <a:r>
                        <a:rPr lang="en-GB" dirty="0" smtClean="0"/>
                        <a:t>Ron</a:t>
                      </a:r>
                      <a:endParaRPr lang="en-GB" dirty="0"/>
                    </a:p>
                  </a:txBody>
                  <a:tcPr/>
                </a:tc>
                <a:tc>
                  <a:txBody>
                    <a:bodyPr/>
                    <a:lstStyle/>
                    <a:p>
                      <a:r>
                        <a:rPr lang="en-GB" dirty="0" smtClean="0"/>
                        <a:t>Programmer</a:t>
                      </a:r>
                      <a:endParaRPr lang="en-GB" dirty="0"/>
                    </a:p>
                  </a:txBody>
                  <a:tcPr/>
                </a:tc>
              </a:tr>
              <a:tr h="314494">
                <a:tc>
                  <a:txBody>
                    <a:bodyPr/>
                    <a:lstStyle/>
                    <a:p>
                      <a:r>
                        <a:rPr lang="en-GB" dirty="0" smtClean="0"/>
                        <a:t>65656</a:t>
                      </a:r>
                      <a:endParaRPr lang="en-GB" dirty="0"/>
                    </a:p>
                  </a:txBody>
                  <a:tcPr/>
                </a:tc>
                <a:tc>
                  <a:txBody>
                    <a:bodyPr/>
                    <a:lstStyle/>
                    <a:p>
                      <a:r>
                        <a:rPr lang="en-GB" dirty="0" smtClean="0"/>
                        <a:t>Ron</a:t>
                      </a:r>
                      <a:endParaRPr lang="en-GB" dirty="0"/>
                    </a:p>
                  </a:txBody>
                  <a:tcPr/>
                </a:tc>
                <a:tc>
                  <a:txBody>
                    <a:bodyPr/>
                    <a:lstStyle/>
                    <a:p>
                      <a:r>
                        <a:rPr lang="en-GB" dirty="0" smtClean="0"/>
                        <a:t>Egg</a:t>
                      </a:r>
                      <a:endParaRPr lang="en-GB" dirty="0"/>
                    </a:p>
                  </a:txBody>
                  <a:tcPr/>
                </a:tc>
                <a:tc>
                  <a:txBody>
                    <a:bodyPr/>
                    <a:lstStyle/>
                    <a:p>
                      <a:r>
                        <a:rPr lang="en-GB" dirty="0" smtClean="0"/>
                        <a:t>Programmer</a:t>
                      </a:r>
                      <a:endParaRPr lang="en-GB" dirty="0"/>
                    </a:p>
                  </a:txBody>
                  <a:tcPr/>
                </a:tc>
              </a:tr>
              <a:tr h="314494">
                <a:tc>
                  <a:txBody>
                    <a:bodyPr/>
                    <a:lstStyle/>
                    <a:p>
                      <a:r>
                        <a:rPr lang="en-GB" dirty="0" smtClean="0"/>
                        <a:t>45454</a:t>
                      </a:r>
                      <a:endParaRPr lang="en-GB" dirty="0"/>
                    </a:p>
                  </a:txBody>
                  <a:tcPr/>
                </a:tc>
                <a:tc>
                  <a:txBody>
                    <a:bodyPr/>
                    <a:lstStyle/>
                    <a:p>
                      <a:r>
                        <a:rPr lang="en-GB" dirty="0" smtClean="0"/>
                        <a:t>Greg</a:t>
                      </a:r>
                      <a:endParaRPr lang="en-GB" dirty="0"/>
                    </a:p>
                  </a:txBody>
                  <a:tcPr/>
                </a:tc>
                <a:tc>
                  <a:txBody>
                    <a:bodyPr/>
                    <a:lstStyle/>
                    <a:p>
                      <a:r>
                        <a:rPr lang="en-GB" dirty="0" smtClean="0"/>
                        <a:t>Simon</a:t>
                      </a:r>
                      <a:endParaRPr lang="en-GB" dirty="0"/>
                    </a:p>
                  </a:txBody>
                  <a:tcPr/>
                </a:tc>
                <a:tc>
                  <a:txBody>
                    <a:bodyPr/>
                    <a:lstStyle/>
                    <a:p>
                      <a:r>
                        <a:rPr lang="en-GB" dirty="0" smtClean="0"/>
                        <a:t>Programmer</a:t>
                      </a:r>
                      <a:endParaRPr lang="en-GB" dirty="0"/>
                    </a:p>
                  </a:txBody>
                  <a:tcPr/>
                </a:tc>
              </a:tr>
              <a:tr h="314494">
                <a:tc>
                  <a:txBody>
                    <a:bodyPr/>
                    <a:lstStyle/>
                    <a:p>
                      <a:r>
                        <a:rPr lang="en-GB" dirty="0" smtClean="0"/>
                        <a:t>65444</a:t>
                      </a:r>
                      <a:endParaRPr lang="en-GB" dirty="0"/>
                    </a:p>
                  </a:txBody>
                  <a:tcPr/>
                </a:tc>
                <a:tc>
                  <a:txBody>
                    <a:bodyPr/>
                    <a:lstStyle/>
                    <a:p>
                      <a:r>
                        <a:rPr lang="en-GB" dirty="0" smtClean="0"/>
                        <a:t>Simon</a:t>
                      </a:r>
                      <a:endParaRPr lang="en-GB" dirty="0"/>
                    </a:p>
                  </a:txBody>
                  <a:tcPr/>
                </a:tc>
                <a:tc>
                  <a:txBody>
                    <a:bodyPr/>
                    <a:lstStyle/>
                    <a:p>
                      <a:r>
                        <a:rPr lang="en-GB" dirty="0" smtClean="0"/>
                        <a:t>Ron</a:t>
                      </a:r>
                      <a:endParaRPr lang="en-GB" dirty="0"/>
                    </a:p>
                  </a:txBody>
                  <a:tcPr/>
                </a:tc>
                <a:tc>
                  <a:txBody>
                    <a:bodyPr/>
                    <a:lstStyle/>
                    <a:p>
                      <a:r>
                        <a:rPr lang="en-GB" dirty="0" smtClean="0"/>
                        <a:t>Designer</a:t>
                      </a:r>
                      <a:endParaRPr lang="en-GB" dirty="0"/>
                    </a:p>
                  </a:txBody>
                  <a:tcPr/>
                </a:tc>
              </a:tr>
              <a:tr h="314494">
                <a:tc>
                  <a:txBody>
                    <a:bodyPr/>
                    <a:lstStyle/>
                    <a:p>
                      <a:r>
                        <a:rPr lang="en-GB" dirty="0" smtClean="0"/>
                        <a:t>25252</a:t>
                      </a:r>
                      <a:endParaRPr lang="en-GB" dirty="0"/>
                    </a:p>
                  </a:txBody>
                  <a:tcPr/>
                </a:tc>
                <a:tc>
                  <a:txBody>
                    <a:bodyPr/>
                    <a:lstStyle/>
                    <a:p>
                      <a:r>
                        <a:rPr lang="en-GB" dirty="0" smtClean="0"/>
                        <a:t>Shell</a:t>
                      </a:r>
                      <a:endParaRPr lang="en-GB" dirty="0"/>
                    </a:p>
                  </a:txBody>
                  <a:tcPr/>
                </a:tc>
                <a:tc>
                  <a:txBody>
                    <a:bodyPr/>
                    <a:lstStyle/>
                    <a:p>
                      <a:r>
                        <a:rPr lang="en-GB" dirty="0" smtClean="0"/>
                        <a:t>Sea</a:t>
                      </a:r>
                      <a:endParaRPr lang="en-GB" dirty="0"/>
                    </a:p>
                  </a:txBody>
                  <a:tcPr/>
                </a:tc>
                <a:tc>
                  <a:txBody>
                    <a:bodyPr/>
                    <a:lstStyle/>
                    <a:p>
                      <a:r>
                        <a:rPr lang="en-GB" dirty="0" smtClean="0"/>
                        <a:t>Designer</a:t>
                      </a:r>
                      <a:endParaRPr lang="en-GB" dirty="0"/>
                    </a:p>
                  </a:txBody>
                  <a:tcPr/>
                </a:tc>
              </a:tr>
              <a:tr h="314494">
                <a:tc>
                  <a:txBody>
                    <a:bodyPr/>
                    <a:lstStyle/>
                    <a:p>
                      <a:r>
                        <a:rPr lang="en-GB" dirty="0" smtClean="0"/>
                        <a:t>47585</a:t>
                      </a:r>
                      <a:endParaRPr lang="en-GB" dirty="0"/>
                    </a:p>
                  </a:txBody>
                  <a:tcPr/>
                </a:tc>
                <a:tc>
                  <a:txBody>
                    <a:bodyPr/>
                    <a:lstStyle/>
                    <a:p>
                      <a:r>
                        <a:rPr lang="en-GB" dirty="0" smtClean="0"/>
                        <a:t>Shore</a:t>
                      </a:r>
                      <a:endParaRPr lang="en-GB" dirty="0"/>
                    </a:p>
                  </a:txBody>
                  <a:tcPr/>
                </a:tc>
                <a:tc>
                  <a:txBody>
                    <a:bodyPr/>
                    <a:lstStyle/>
                    <a:p>
                      <a:r>
                        <a:rPr lang="en-GB" dirty="0" smtClean="0"/>
                        <a:t>Tree</a:t>
                      </a:r>
                      <a:endParaRPr lang="en-GB" dirty="0"/>
                    </a:p>
                  </a:txBody>
                  <a:tcPr/>
                </a:tc>
                <a:tc>
                  <a:txBody>
                    <a:bodyPr/>
                    <a:lstStyle/>
                    <a:p>
                      <a:r>
                        <a:rPr lang="en-GB" dirty="0" smtClean="0"/>
                        <a:t>Tester</a:t>
                      </a:r>
                      <a:endParaRPr lang="en-GB" dirty="0"/>
                    </a:p>
                  </a:txBody>
                  <a:tcPr/>
                </a:tc>
              </a:tr>
              <a:tr h="314494">
                <a:tc>
                  <a:txBody>
                    <a:bodyPr/>
                    <a:lstStyle/>
                    <a:p>
                      <a:r>
                        <a:rPr lang="en-GB" dirty="0" smtClean="0"/>
                        <a:t>17845</a:t>
                      </a:r>
                      <a:endParaRPr lang="en-GB" dirty="0"/>
                    </a:p>
                  </a:txBody>
                  <a:tcPr/>
                </a:tc>
                <a:tc>
                  <a:txBody>
                    <a:bodyPr/>
                    <a:lstStyle/>
                    <a:p>
                      <a:r>
                        <a:rPr lang="en-GB" dirty="0" smtClean="0"/>
                        <a:t>Woods</a:t>
                      </a:r>
                      <a:endParaRPr lang="en-GB" dirty="0"/>
                    </a:p>
                  </a:txBody>
                  <a:tcPr/>
                </a:tc>
                <a:tc>
                  <a:txBody>
                    <a:bodyPr/>
                    <a:lstStyle/>
                    <a:p>
                      <a:r>
                        <a:rPr lang="en-GB" dirty="0" smtClean="0"/>
                        <a:t>Hut</a:t>
                      </a:r>
                      <a:endParaRPr lang="en-GB" dirty="0"/>
                    </a:p>
                  </a:txBody>
                  <a:tcPr/>
                </a:tc>
                <a:tc>
                  <a:txBody>
                    <a:bodyPr/>
                    <a:lstStyle/>
                    <a:p>
                      <a:r>
                        <a:rPr lang="en-GB" dirty="0" smtClean="0"/>
                        <a:t>Tester</a:t>
                      </a:r>
                      <a:endParaRPr lang="en-GB" dirty="0"/>
                    </a:p>
                  </a:txBody>
                  <a:tcPr/>
                </a:tc>
              </a:tr>
            </a:tbl>
          </a:graphicData>
        </a:graphic>
      </p:graphicFrame>
      <p:sp>
        <p:nvSpPr>
          <p:cNvPr id="22" name="Rounded Rectangle 21"/>
          <p:cNvSpPr/>
          <p:nvPr/>
        </p:nvSpPr>
        <p:spPr>
          <a:xfrm>
            <a:off x="4470784" y="688454"/>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Project</a:t>
            </a:r>
            <a:r>
              <a:rPr lang="en-GB" dirty="0" smtClean="0"/>
              <a:t> </a:t>
            </a:r>
            <a:r>
              <a:rPr lang="en-GB" sz="3600" dirty="0" smtClean="0"/>
              <a:t>Member</a:t>
            </a:r>
            <a:endParaRPr lang="en-GB" dirty="0"/>
          </a:p>
        </p:txBody>
      </p:sp>
      <p:sp>
        <p:nvSpPr>
          <p:cNvPr id="23" name="Rounded Rectangle 22"/>
          <p:cNvSpPr/>
          <p:nvPr/>
        </p:nvSpPr>
        <p:spPr>
          <a:xfrm>
            <a:off x="3835400" y="226150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First name:  </a:t>
            </a:r>
            <a:endParaRPr lang="en-GB" dirty="0"/>
          </a:p>
        </p:txBody>
      </p:sp>
      <p:sp>
        <p:nvSpPr>
          <p:cNvPr id="36" name="Rounded Rectangle 35"/>
          <p:cNvSpPr/>
          <p:nvPr/>
        </p:nvSpPr>
        <p:spPr>
          <a:xfrm>
            <a:off x="383540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Field: </a:t>
            </a:r>
            <a:r>
              <a:rPr lang="en-GB" dirty="0" smtClean="0"/>
              <a:t> </a:t>
            </a:r>
            <a:endParaRPr lang="en-GB" dirty="0"/>
          </a:p>
        </p:txBody>
      </p:sp>
      <p:sp>
        <p:nvSpPr>
          <p:cNvPr id="37" name="Rounded Rectangle 36"/>
          <p:cNvSpPr/>
          <p:nvPr/>
        </p:nvSpPr>
        <p:spPr>
          <a:xfrm>
            <a:off x="6578409" y="2248696"/>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Last name:  </a:t>
            </a:r>
            <a:endParaRPr lang="en-GB" dirty="0"/>
          </a:p>
        </p:txBody>
      </p:sp>
      <p:sp>
        <p:nvSpPr>
          <p:cNvPr id="2" name="Rectangle 1"/>
          <p:cNvSpPr/>
          <p:nvPr/>
        </p:nvSpPr>
        <p:spPr>
          <a:xfrm>
            <a:off x="9283700" y="2283025"/>
            <a:ext cx="891005" cy="28807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
        <p:nvSpPr>
          <p:cNvPr id="24" name="Rectangle 23"/>
          <p:cNvSpPr/>
          <p:nvPr/>
        </p:nvSpPr>
        <p:spPr>
          <a:xfrm>
            <a:off x="10395334" y="1789534"/>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delete</a:t>
            </a:r>
            <a:endParaRPr lang="en-GB" dirty="0"/>
          </a:p>
        </p:txBody>
      </p:sp>
      <p:sp>
        <p:nvSpPr>
          <p:cNvPr id="26" name="Rounded Rectangle 25"/>
          <p:cNvSpPr/>
          <p:nvPr/>
        </p:nvSpPr>
        <p:spPr>
          <a:xfrm>
            <a:off x="659765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ID:  </a:t>
            </a:r>
            <a:endParaRPr lang="en-GB" dirty="0"/>
          </a:p>
        </p:txBody>
      </p:sp>
      <p:sp>
        <p:nvSpPr>
          <p:cNvPr id="28" name="Rectangle 27"/>
          <p:cNvSpPr/>
          <p:nvPr/>
        </p:nvSpPr>
        <p:spPr>
          <a:xfrm>
            <a:off x="9283700" y="179516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Tree>
    <p:custDataLst>
      <p:tags r:id="rId1"/>
    </p:custDataLst>
    <p:extLst>
      <p:ext uri="{BB962C8B-B14F-4D97-AF65-F5344CB8AC3E}">
        <p14:creationId xmlns:p14="http://schemas.microsoft.com/office/powerpoint/2010/main" val="138499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3972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90869" y="3104546"/>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90869" y="3741409"/>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2877" y="2546951"/>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4154307343"/>
              </p:ext>
            </p:extLst>
          </p:nvPr>
        </p:nvGraphicFramePr>
        <p:xfrm>
          <a:off x="3771900" y="2804674"/>
          <a:ext cx="7226300" cy="731520"/>
        </p:xfrm>
        <a:graphic>
          <a:graphicData uri="http://schemas.openxmlformats.org/drawingml/2006/table">
            <a:tbl>
              <a:tblPr firstRow="1" bandRow="1">
                <a:tableStyleId>{5C22544A-7EE6-4342-B048-85BDC9FD1C3A}</a:tableStyleId>
              </a:tblPr>
              <a:tblGrid>
                <a:gridCol w="1806575"/>
                <a:gridCol w="1806575"/>
                <a:gridCol w="1806575"/>
                <a:gridCol w="1806575"/>
              </a:tblGrid>
              <a:tr h="314494">
                <a:tc>
                  <a:txBody>
                    <a:bodyPr/>
                    <a:lstStyle/>
                    <a:p>
                      <a:r>
                        <a:rPr lang="en-GB" dirty="0" smtClean="0"/>
                        <a:t>ID</a:t>
                      </a:r>
                      <a:endParaRPr lang="en-GB" dirty="0"/>
                    </a:p>
                  </a:txBody>
                  <a:tcPr/>
                </a:tc>
                <a:tc>
                  <a:txBody>
                    <a:bodyPr/>
                    <a:lstStyle/>
                    <a:p>
                      <a:r>
                        <a:rPr lang="en-GB" dirty="0" smtClean="0"/>
                        <a:t>First</a:t>
                      </a:r>
                      <a:r>
                        <a:rPr lang="en-GB" baseline="0" dirty="0" smtClean="0"/>
                        <a:t> Name</a:t>
                      </a:r>
                      <a:endParaRPr lang="en-GB" dirty="0"/>
                    </a:p>
                  </a:txBody>
                  <a:tcPr/>
                </a:tc>
                <a:tc>
                  <a:txBody>
                    <a:bodyPr/>
                    <a:lstStyle/>
                    <a:p>
                      <a:r>
                        <a:rPr lang="en-GB" dirty="0" smtClean="0"/>
                        <a:t>Last Name</a:t>
                      </a:r>
                      <a:endParaRPr lang="en-GB" dirty="0"/>
                    </a:p>
                  </a:txBody>
                  <a:tcPr/>
                </a:tc>
                <a:tc>
                  <a:txBody>
                    <a:bodyPr/>
                    <a:lstStyle/>
                    <a:p>
                      <a:r>
                        <a:rPr lang="en-GB" dirty="0" smtClean="0"/>
                        <a:t>Field</a:t>
                      </a:r>
                      <a:endParaRPr lang="en-GB" dirty="0"/>
                    </a:p>
                  </a:txBody>
                  <a:tcPr/>
                </a:tc>
              </a:tr>
              <a:tr h="314494">
                <a:tc>
                  <a:txBody>
                    <a:bodyPr/>
                    <a:lstStyle/>
                    <a:p>
                      <a:r>
                        <a:rPr lang="en-GB" dirty="0" smtClean="0"/>
                        <a:t>74444</a:t>
                      </a:r>
                      <a:endParaRPr lang="en-GB" dirty="0"/>
                    </a:p>
                  </a:txBody>
                  <a:tcPr/>
                </a:tc>
                <a:tc>
                  <a:txBody>
                    <a:bodyPr/>
                    <a:lstStyle/>
                    <a:p>
                      <a:r>
                        <a:rPr lang="en-GB" dirty="0" smtClean="0"/>
                        <a:t>Rob</a:t>
                      </a:r>
                      <a:endParaRPr lang="en-GB" dirty="0"/>
                    </a:p>
                  </a:txBody>
                  <a:tcPr/>
                </a:tc>
                <a:tc>
                  <a:txBody>
                    <a:bodyPr/>
                    <a:lstStyle/>
                    <a:p>
                      <a:r>
                        <a:rPr lang="en-GB" dirty="0" smtClean="0"/>
                        <a:t>Katy</a:t>
                      </a:r>
                      <a:endParaRPr lang="en-GB" dirty="0"/>
                    </a:p>
                  </a:txBody>
                  <a:tcPr/>
                </a:tc>
                <a:tc>
                  <a:txBody>
                    <a:bodyPr/>
                    <a:lstStyle/>
                    <a:p>
                      <a:r>
                        <a:rPr lang="en-GB" dirty="0" smtClean="0"/>
                        <a:t>Programmer</a:t>
                      </a:r>
                      <a:endParaRPr lang="en-GB" dirty="0"/>
                    </a:p>
                  </a:txBody>
                  <a:tcPr/>
                </a:tc>
              </a:tr>
            </a:tbl>
          </a:graphicData>
        </a:graphic>
      </p:graphicFrame>
      <p:sp>
        <p:nvSpPr>
          <p:cNvPr id="22" name="Rounded Rectangle 21"/>
          <p:cNvSpPr/>
          <p:nvPr/>
        </p:nvSpPr>
        <p:spPr>
          <a:xfrm>
            <a:off x="4470784" y="688454"/>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Project</a:t>
            </a:r>
            <a:r>
              <a:rPr lang="en-GB" dirty="0" smtClean="0"/>
              <a:t> </a:t>
            </a:r>
            <a:r>
              <a:rPr lang="en-GB" sz="3600" dirty="0" smtClean="0"/>
              <a:t>Member</a:t>
            </a:r>
            <a:endParaRPr lang="en-GB" dirty="0"/>
          </a:p>
        </p:txBody>
      </p:sp>
      <p:sp>
        <p:nvSpPr>
          <p:cNvPr id="23" name="Rounded Rectangle 22"/>
          <p:cNvSpPr/>
          <p:nvPr/>
        </p:nvSpPr>
        <p:spPr>
          <a:xfrm>
            <a:off x="3835400" y="226150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First name:  </a:t>
            </a:r>
            <a:endParaRPr lang="en-GB" dirty="0"/>
          </a:p>
        </p:txBody>
      </p:sp>
      <p:sp>
        <p:nvSpPr>
          <p:cNvPr id="36" name="Rounded Rectangle 35"/>
          <p:cNvSpPr/>
          <p:nvPr/>
        </p:nvSpPr>
        <p:spPr>
          <a:xfrm>
            <a:off x="383540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Field: Programmer  </a:t>
            </a:r>
            <a:endParaRPr lang="en-GB" dirty="0"/>
          </a:p>
        </p:txBody>
      </p:sp>
      <p:sp>
        <p:nvSpPr>
          <p:cNvPr id="37" name="Rounded Rectangle 36"/>
          <p:cNvSpPr/>
          <p:nvPr/>
        </p:nvSpPr>
        <p:spPr>
          <a:xfrm>
            <a:off x="6578409" y="2248696"/>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Last name:  </a:t>
            </a:r>
            <a:endParaRPr lang="en-GB" dirty="0"/>
          </a:p>
        </p:txBody>
      </p:sp>
      <p:sp>
        <p:nvSpPr>
          <p:cNvPr id="2" name="Rectangle 1"/>
          <p:cNvSpPr/>
          <p:nvPr/>
        </p:nvSpPr>
        <p:spPr>
          <a:xfrm>
            <a:off x="9283700" y="2283025"/>
            <a:ext cx="891005" cy="28807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
        <p:nvSpPr>
          <p:cNvPr id="24" name="Rectangle 23"/>
          <p:cNvSpPr/>
          <p:nvPr/>
        </p:nvSpPr>
        <p:spPr>
          <a:xfrm>
            <a:off x="10395334" y="1789534"/>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delete</a:t>
            </a:r>
            <a:endParaRPr lang="en-GB" dirty="0"/>
          </a:p>
        </p:txBody>
      </p:sp>
      <p:sp>
        <p:nvSpPr>
          <p:cNvPr id="26" name="Rounded Rectangle 25"/>
          <p:cNvSpPr/>
          <p:nvPr/>
        </p:nvSpPr>
        <p:spPr>
          <a:xfrm>
            <a:off x="659765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ID</a:t>
            </a:r>
            <a:r>
              <a:rPr lang="en-GB" dirty="0"/>
              <a:t>: </a:t>
            </a:r>
            <a:r>
              <a:rPr lang="en-GB" dirty="0" smtClean="0"/>
              <a:t>74444</a:t>
            </a:r>
            <a:r>
              <a:rPr lang="en-GB" dirty="0" smtClean="0"/>
              <a:t> </a:t>
            </a:r>
            <a:endParaRPr lang="en-GB" dirty="0"/>
          </a:p>
        </p:txBody>
      </p:sp>
      <p:sp>
        <p:nvSpPr>
          <p:cNvPr id="28" name="Rectangle 27"/>
          <p:cNvSpPr/>
          <p:nvPr/>
        </p:nvSpPr>
        <p:spPr>
          <a:xfrm>
            <a:off x="9283700" y="179516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Tree>
    <p:custDataLst>
      <p:tags r:id="rId1"/>
    </p:custDataLst>
    <p:extLst>
      <p:ext uri="{BB962C8B-B14F-4D97-AF65-F5344CB8AC3E}">
        <p14:creationId xmlns:p14="http://schemas.microsoft.com/office/powerpoint/2010/main" val="402319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35400" y="2038024"/>
            <a:ext cx="68845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594600" y="2581577"/>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35399" y="2567016"/>
            <a:ext cx="3149601"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Member:  </a:t>
            </a:r>
            <a:endParaRPr lang="en-GB" dirty="0"/>
          </a:p>
        </p:txBody>
      </p:sp>
      <p:sp>
        <p:nvSpPr>
          <p:cNvPr id="27" name="Rounded Rectangle 26"/>
          <p:cNvSpPr/>
          <p:nvPr/>
        </p:nvSpPr>
        <p:spPr>
          <a:xfrm>
            <a:off x="7608450" y="3023337"/>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680200" y="2618663"/>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099682" y="2581577"/>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52524" y="2606211"/>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52524" y="3079802"/>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835399" y="4013881"/>
            <a:ext cx="7289801" cy="2209120"/>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Bob jims Project Leader has been assigned to allocate more member to complete design.</a:t>
            </a:r>
          </a:p>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013880"/>
            <a:ext cx="381000" cy="192972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5200" y="4077582"/>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25200"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8540750" y="358292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Tree>
    <p:custDataLst>
      <p:tags r:id="rId1"/>
    </p:custDataLst>
    <p:extLst>
      <p:ext uri="{BB962C8B-B14F-4D97-AF65-F5344CB8AC3E}">
        <p14:creationId xmlns:p14="http://schemas.microsoft.com/office/powerpoint/2010/main" val="154138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35400" y="2038024"/>
            <a:ext cx="695864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668688" y="2541665"/>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35399" y="2567016"/>
            <a:ext cx="3149601"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Member:  </a:t>
            </a:r>
            <a:endParaRPr lang="en-GB" dirty="0"/>
          </a:p>
        </p:txBody>
      </p:sp>
      <p:sp>
        <p:nvSpPr>
          <p:cNvPr id="27" name="Rounded Rectangle 26"/>
          <p:cNvSpPr/>
          <p:nvPr/>
        </p:nvSpPr>
        <p:spPr>
          <a:xfrm>
            <a:off x="7668688" y="2981241"/>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680200" y="2618663"/>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099682" y="2581577"/>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508291" y="2598130"/>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489242" y="3037706"/>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835399" y="4013881"/>
            <a:ext cx="7289801" cy="2209120"/>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Bob jims Project Leader has been assigned to allocate more member to complete design.</a:t>
            </a:r>
          </a:p>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013880"/>
            <a:ext cx="381000" cy="192972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5200" y="4077582"/>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25200"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4753745" y="2944783"/>
            <a:ext cx="2304282" cy="18110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mj-lt"/>
              <a:buAutoNum type="arabicPeriod"/>
            </a:pPr>
            <a:r>
              <a:rPr lang="en-GB" sz="1400" dirty="0" smtClean="0"/>
              <a:t>Bob Jims (Programmer)</a:t>
            </a:r>
          </a:p>
          <a:p>
            <a:pPr marL="342900" indent="-342900">
              <a:buFont typeface="+mj-lt"/>
              <a:buAutoNum type="arabicPeriod"/>
            </a:pPr>
            <a:r>
              <a:rPr lang="en-GB" sz="1400" dirty="0" smtClean="0"/>
              <a:t>Rob Katy (Programmer)</a:t>
            </a:r>
          </a:p>
          <a:p>
            <a:pPr marL="342900" indent="-342900">
              <a:buFont typeface="+mj-lt"/>
              <a:buAutoNum type="arabicPeriod"/>
            </a:pPr>
            <a:r>
              <a:rPr lang="en-GB" sz="1400" dirty="0" smtClean="0"/>
              <a:t>Bob Jims (Project Leader)</a:t>
            </a:r>
          </a:p>
          <a:p>
            <a:pPr marL="342900" indent="-342900">
              <a:buFont typeface="+mj-lt"/>
              <a:buAutoNum type="arabicPeriod"/>
            </a:pPr>
            <a:r>
              <a:rPr lang="en-GB" sz="1400" dirty="0" smtClean="0"/>
              <a:t>Shell Sea (Designer)</a:t>
            </a:r>
          </a:p>
          <a:p>
            <a:pPr marL="342900" indent="-342900">
              <a:buFont typeface="+mj-lt"/>
              <a:buAutoNum type="arabicPeriod"/>
            </a:pPr>
            <a:r>
              <a:rPr lang="en-GB" sz="1400" dirty="0" smtClean="0"/>
              <a:t>Woods Hut (Tester)</a:t>
            </a:r>
          </a:p>
          <a:p>
            <a:pPr marL="342900" indent="-342900">
              <a:buFont typeface="+mj-lt"/>
              <a:buAutoNum type="arabicPeriod"/>
            </a:pPr>
            <a:endParaRPr lang="en-GB" dirty="0"/>
          </a:p>
        </p:txBody>
      </p:sp>
      <p:sp>
        <p:nvSpPr>
          <p:cNvPr id="43" name="Round Single Corner Rectangle 42"/>
          <p:cNvSpPr/>
          <p:nvPr/>
        </p:nvSpPr>
        <p:spPr>
          <a:xfrm>
            <a:off x="7010400" y="2964109"/>
            <a:ext cx="327897" cy="181109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Up Arrow 43"/>
          <p:cNvSpPr/>
          <p:nvPr/>
        </p:nvSpPr>
        <p:spPr>
          <a:xfrm>
            <a:off x="7025123" y="3011816"/>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Down Arrow 44"/>
          <p:cNvSpPr/>
          <p:nvPr/>
        </p:nvSpPr>
        <p:spPr>
          <a:xfrm>
            <a:off x="7039847" y="4381961"/>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7023972" y="3356851"/>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8844782" y="359478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Tree>
    <p:custDataLst>
      <p:tags r:id="rId1"/>
    </p:custDataLst>
    <p:extLst>
      <p:ext uri="{BB962C8B-B14F-4D97-AF65-F5344CB8AC3E}">
        <p14:creationId xmlns:p14="http://schemas.microsoft.com/office/powerpoint/2010/main" val="162919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59647" y="2036381"/>
            <a:ext cx="6875327"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609623" y="2544230"/>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45308" y="2553945"/>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Bob Jims (Programmer)</a:t>
            </a:r>
          </a:p>
          <a:p>
            <a:r>
              <a:rPr lang="en-GB" dirty="0" smtClean="0"/>
              <a:t>  </a:t>
            </a:r>
            <a:endParaRPr lang="en-GB" dirty="0"/>
          </a:p>
        </p:txBody>
      </p:sp>
      <p:sp>
        <p:nvSpPr>
          <p:cNvPr id="27" name="Rounded Rectangle 26"/>
          <p:cNvSpPr/>
          <p:nvPr/>
        </p:nvSpPr>
        <p:spPr>
          <a:xfrm>
            <a:off x="7593640" y="3021506"/>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782485" y="2602976"/>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137018" y="2557565"/>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47430" y="2614821"/>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49454" y="3064373"/>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768724" y="4559211"/>
            <a:ext cx="7289801" cy="154466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559210"/>
            <a:ext cx="381000" cy="1384389"/>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31550" y="4608048"/>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41075" y="500693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Down Arrow 44"/>
          <p:cNvSpPr/>
          <p:nvPr/>
        </p:nvSpPr>
        <p:spPr>
          <a:xfrm>
            <a:off x="7039847" y="4381961"/>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3859648" y="3035116"/>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a:t>
            </a:r>
          </a:p>
          <a:p>
            <a:r>
              <a:rPr lang="en-GB" dirty="0" smtClean="0"/>
              <a:t>  </a:t>
            </a:r>
            <a:endParaRPr lang="en-GB" dirty="0"/>
          </a:p>
        </p:txBody>
      </p:sp>
      <p:sp>
        <p:nvSpPr>
          <p:cNvPr id="40" name="Down Arrow 39"/>
          <p:cNvSpPr/>
          <p:nvPr/>
        </p:nvSpPr>
        <p:spPr>
          <a:xfrm>
            <a:off x="6736114" y="3096387"/>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4747393" y="3417180"/>
            <a:ext cx="2304282" cy="18110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mj-lt"/>
              <a:buAutoNum type="arabicPeriod"/>
            </a:pPr>
            <a:r>
              <a:rPr lang="en-GB" sz="1400" dirty="0" smtClean="0"/>
              <a:t>Bob Jims (Programmer)</a:t>
            </a:r>
          </a:p>
          <a:p>
            <a:pPr marL="342900" indent="-342900">
              <a:buFont typeface="+mj-lt"/>
              <a:buAutoNum type="arabicPeriod"/>
            </a:pPr>
            <a:r>
              <a:rPr lang="en-GB" sz="1400" dirty="0" smtClean="0"/>
              <a:t>Rob Katy (Programmer)</a:t>
            </a:r>
          </a:p>
          <a:p>
            <a:pPr marL="342900" indent="-342900">
              <a:buFont typeface="+mj-lt"/>
              <a:buAutoNum type="arabicPeriod"/>
            </a:pPr>
            <a:r>
              <a:rPr lang="en-GB" sz="1400" dirty="0" smtClean="0"/>
              <a:t>Bob Jims (Project Leader)</a:t>
            </a:r>
          </a:p>
          <a:p>
            <a:pPr marL="342900" indent="-342900">
              <a:buFont typeface="+mj-lt"/>
              <a:buAutoNum type="arabicPeriod"/>
            </a:pPr>
            <a:r>
              <a:rPr lang="en-GB" sz="1400" dirty="0" smtClean="0"/>
              <a:t>Shell Sea (Designer)</a:t>
            </a:r>
          </a:p>
          <a:p>
            <a:pPr marL="342900" indent="-342900">
              <a:buFont typeface="+mj-lt"/>
              <a:buAutoNum type="arabicPeriod"/>
            </a:pPr>
            <a:r>
              <a:rPr lang="en-GB" sz="1400" dirty="0" smtClean="0"/>
              <a:t>Woods Hut (Tester)</a:t>
            </a:r>
          </a:p>
          <a:p>
            <a:pPr marL="342900" indent="-342900">
              <a:buFont typeface="+mj-lt"/>
              <a:buAutoNum type="arabicPeriod"/>
            </a:pPr>
            <a:endParaRPr lang="en-GB" dirty="0"/>
          </a:p>
        </p:txBody>
      </p:sp>
      <p:sp>
        <p:nvSpPr>
          <p:cNvPr id="42" name="Round Single Corner Rectangle 41"/>
          <p:cNvSpPr/>
          <p:nvPr/>
        </p:nvSpPr>
        <p:spPr>
          <a:xfrm>
            <a:off x="6997700" y="3404454"/>
            <a:ext cx="327897" cy="181109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Up Arrow 46"/>
          <p:cNvSpPr/>
          <p:nvPr/>
        </p:nvSpPr>
        <p:spPr>
          <a:xfrm>
            <a:off x="6997700" y="3455629"/>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a:off x="7012423" y="4943355"/>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7011272" y="3899174"/>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004300" y="4065455"/>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Tree>
    <p:custDataLst>
      <p:tags r:id="rId1"/>
    </p:custDataLst>
    <p:extLst>
      <p:ext uri="{BB962C8B-B14F-4D97-AF65-F5344CB8AC3E}">
        <p14:creationId xmlns:p14="http://schemas.microsoft.com/office/powerpoint/2010/main" val="174749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59648" y="2036381"/>
            <a:ext cx="6832884"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567180" y="2505918"/>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45308" y="2553945"/>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Bob Jims (Programmer)</a:t>
            </a:r>
          </a:p>
          <a:p>
            <a:r>
              <a:rPr lang="en-GB" dirty="0" smtClean="0"/>
              <a:t>  </a:t>
            </a:r>
            <a:endParaRPr lang="en-GB" dirty="0"/>
          </a:p>
        </p:txBody>
      </p:sp>
      <p:sp>
        <p:nvSpPr>
          <p:cNvPr id="27" name="Rounded Rectangle 26"/>
          <p:cNvSpPr/>
          <p:nvPr/>
        </p:nvSpPr>
        <p:spPr>
          <a:xfrm>
            <a:off x="7567774" y="3024216"/>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782485" y="2602976"/>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137018" y="2557565"/>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52524" y="2579159"/>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39442" y="3055314"/>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768724" y="4559211"/>
            <a:ext cx="7289801" cy="154466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013880"/>
            <a:ext cx="381000" cy="192972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5200" y="4077582"/>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25200"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3859648" y="3035116"/>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Rob Katy (Programmer) </a:t>
            </a:r>
          </a:p>
          <a:p>
            <a:r>
              <a:rPr lang="en-GB" dirty="0" smtClean="0"/>
              <a:t>  </a:t>
            </a:r>
            <a:endParaRPr lang="en-GB" dirty="0"/>
          </a:p>
        </p:txBody>
      </p:sp>
      <p:sp>
        <p:nvSpPr>
          <p:cNvPr id="40" name="Down Arrow 39"/>
          <p:cNvSpPr/>
          <p:nvPr/>
        </p:nvSpPr>
        <p:spPr>
          <a:xfrm>
            <a:off x="6736114" y="3096387"/>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004300" y="4065455"/>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1671" y="2827104"/>
            <a:ext cx="2720861" cy="2348237"/>
          </a:xfrm>
          <a:prstGeom prst="rect">
            <a:avLst/>
          </a:prstGeom>
        </p:spPr>
      </p:pic>
    </p:spTree>
    <p:custDataLst>
      <p:tags r:id="rId1"/>
    </p:custDataLst>
    <p:extLst>
      <p:ext uri="{BB962C8B-B14F-4D97-AF65-F5344CB8AC3E}">
        <p14:creationId xmlns:p14="http://schemas.microsoft.com/office/powerpoint/2010/main" val="38591815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1251</Words>
  <Application>Microsoft Office PowerPoint</Application>
  <PresentationFormat>Widescreen</PresentationFormat>
  <Paragraphs>368</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Wales Aberystwyth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Kimit Rai [kir13]</dc:creator>
  <cp:lastModifiedBy>halfshirt</cp:lastModifiedBy>
  <cp:revision>24</cp:revision>
  <dcterms:created xsi:type="dcterms:W3CDTF">2015-10-14T08:46:42Z</dcterms:created>
  <dcterms:modified xsi:type="dcterms:W3CDTF">2015-10-18T11:01:35Z</dcterms:modified>
</cp:coreProperties>
</file>