
<file path=[Content_Types].xml><?xml version="1.0" encoding="utf-8"?>
<Types xmlns="http://schemas.openxmlformats.org/package/2006/content-types">
  <Override PartName="/_rels/.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rIns="0" tIns="0" bIns="0"/>
          <a:p>
            <a:r>
              <a:rPr lang="en-GB" sz="2000" spc="-1">
                <a:latin typeface="Arial"/>
              </a:rPr>
              <a:t>Click to edit the notes format</a:t>
            </a:r>
            <a:endParaRPr/>
          </a:p>
        </p:txBody>
      </p:sp>
      <p:sp>
        <p:nvSpPr>
          <p:cNvPr id="80" name="PlaceHolder 2"/>
          <p:cNvSpPr>
            <a:spLocks noGrp="1"/>
          </p:cNvSpPr>
          <p:nvPr>
            <p:ph type="hdr"/>
          </p:nvPr>
        </p:nvSpPr>
        <p:spPr>
          <a:xfrm>
            <a:off x="0" y="0"/>
            <a:ext cx="3280680" cy="534240"/>
          </a:xfrm>
          <a:prstGeom prst="rect">
            <a:avLst/>
          </a:prstGeom>
        </p:spPr>
        <p:txBody>
          <a:bodyPr lIns="0" rIns="0" tIns="0" bIns="0"/>
          <a:p>
            <a:r>
              <a:rPr lang="en-GB" sz="1400" spc="-1">
                <a:latin typeface="Times New Roman"/>
              </a:rPr>
              <a:t>&lt;header&gt;</a:t>
            </a:r>
            <a:endParaRPr/>
          </a:p>
        </p:txBody>
      </p:sp>
      <p:sp>
        <p:nvSpPr>
          <p:cNvPr id="81" name="PlaceHolder 3"/>
          <p:cNvSpPr>
            <a:spLocks noGrp="1"/>
          </p:cNvSpPr>
          <p:nvPr>
            <p:ph type="dt"/>
          </p:nvPr>
        </p:nvSpPr>
        <p:spPr>
          <a:xfrm>
            <a:off x="4278960" y="0"/>
            <a:ext cx="3280680" cy="534240"/>
          </a:xfrm>
          <a:prstGeom prst="rect">
            <a:avLst/>
          </a:prstGeom>
        </p:spPr>
        <p:txBody>
          <a:bodyPr lIns="0" rIns="0" tIns="0" bIns="0"/>
          <a:p>
            <a:pPr algn="r"/>
            <a:r>
              <a:rPr lang="en-GB" sz="1400" spc="-1">
                <a:latin typeface="Times New Roman"/>
              </a:rPr>
              <a:t>&lt;date/time&gt;</a:t>
            </a:r>
            <a:endParaRPr/>
          </a:p>
        </p:txBody>
      </p:sp>
      <p:sp>
        <p:nvSpPr>
          <p:cNvPr id="82" name="PlaceHolder 4"/>
          <p:cNvSpPr>
            <a:spLocks noGrp="1"/>
          </p:cNvSpPr>
          <p:nvPr>
            <p:ph type="ftr"/>
          </p:nvPr>
        </p:nvSpPr>
        <p:spPr>
          <a:xfrm>
            <a:off x="0" y="10157400"/>
            <a:ext cx="3280680" cy="534240"/>
          </a:xfrm>
          <a:prstGeom prst="rect">
            <a:avLst/>
          </a:prstGeom>
        </p:spPr>
        <p:txBody>
          <a:bodyPr lIns="0" rIns="0" tIns="0" bIns="0" anchor="b"/>
          <a:p>
            <a:r>
              <a:rPr lang="en-GB" sz="1400" spc="-1">
                <a:latin typeface="Times New Roman"/>
              </a:rPr>
              <a:t>&lt;footer&gt;</a:t>
            </a:r>
            <a:endParaRPr/>
          </a:p>
        </p:txBody>
      </p:sp>
      <p:sp>
        <p:nvSpPr>
          <p:cNvPr id="83" name="PlaceHolder 5"/>
          <p:cNvSpPr>
            <a:spLocks noGrp="1"/>
          </p:cNvSpPr>
          <p:nvPr>
            <p:ph type="sldNum"/>
          </p:nvPr>
        </p:nvSpPr>
        <p:spPr>
          <a:xfrm>
            <a:off x="4278960" y="10157400"/>
            <a:ext cx="3280680" cy="534240"/>
          </a:xfrm>
          <a:prstGeom prst="rect">
            <a:avLst/>
          </a:prstGeom>
        </p:spPr>
        <p:txBody>
          <a:bodyPr lIns="0" rIns="0" tIns="0" bIns="0" anchor="b"/>
          <a:p>
            <a:pPr algn="r"/>
            <a:fld id="{5A747B71-7951-45FB-9A45-95BA5CEA7EF7}" type="slidenum">
              <a:rPr lang="en-GB" sz="1400" spc="-1">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685800" y="4400640"/>
            <a:ext cx="5486040" cy="3600000"/>
          </a:xfrm>
          <a:prstGeom prst="rect">
            <a:avLst/>
          </a:prstGeom>
        </p:spPr>
        <p:txBody>
          <a:bodyPr/>
          <a:p>
            <a:r>
              <a:rPr lang="en-GB" sz="2000" spc="-1" strike="noStrike">
                <a:uFill>
                  <a:solidFill>
                    <a:srgbClr val="ffffff"/>
                  </a:solidFill>
                </a:uFill>
                <a:latin typeface="Arial"/>
              </a:rPr>
              <a:t>Log in page – Only the administrators are allowed to log in and set the task and task force to complete the task.</a:t>
            </a:r>
            <a:endParaRPr/>
          </a:p>
          <a:p>
            <a:r>
              <a:rPr lang="en-GB" sz="2000" spc="-1" strike="noStrike">
                <a:uFill>
                  <a:solidFill>
                    <a:srgbClr val="ffffff"/>
                  </a:solidFill>
                </a:uFill>
                <a:latin typeface="Arial"/>
              </a:rPr>
              <a:t>None of the other members are allowed, as there will be a risk of other member tampering the database and allocate the man power in unnecessary means.</a:t>
            </a:r>
            <a:endParaRPr/>
          </a:p>
          <a:p>
            <a:endParaRPr/>
          </a:p>
          <a:p>
            <a:r>
              <a:rPr lang="en-GB" sz="2000" spc="-1" strike="noStrike">
                <a:uFill>
                  <a:solidFill>
                    <a:srgbClr val="ffffff"/>
                  </a:solidFill>
                </a:uFill>
                <a:latin typeface="Arial"/>
              </a:rPr>
              <a:t>Ask for the ID and Password to log in to the website.</a:t>
            </a:r>
            <a:endParaRPr/>
          </a:p>
        </p:txBody>
      </p:sp>
      <p:sp>
        <p:nvSpPr>
          <p:cNvPr id="319" name="TextShape 2"/>
          <p:cNvSpPr txBox="1"/>
          <p:nvPr/>
        </p:nvSpPr>
        <p:spPr>
          <a:xfrm>
            <a:off x="3884760" y="8685360"/>
            <a:ext cx="2971440" cy="458280"/>
          </a:xfrm>
          <a:prstGeom prst="rect">
            <a:avLst/>
          </a:prstGeom>
          <a:noFill/>
          <a:ln>
            <a:noFill/>
          </a:ln>
        </p:spPr>
        <p:txBody>
          <a:bodyPr anchor="b"/>
          <a:p>
            <a:pPr algn="r">
              <a:lnSpc>
                <a:spcPct val="100000"/>
              </a:lnSpc>
            </a:pPr>
            <a:fld id="{8F672341-0F1D-4490-AAC6-726B0F3DA354}" type="slidenum">
              <a:rPr lang="en-GB" sz="1200" spc="-1" strike="noStrike">
                <a:solidFill>
                  <a:srgbClr val="000000"/>
                </a:solidFill>
                <a:uFill>
                  <a:solidFill>
                    <a:srgbClr val="ffffff"/>
                  </a:solidFill>
                </a:u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685800" y="4400640"/>
            <a:ext cx="5486040" cy="3600000"/>
          </a:xfrm>
          <a:prstGeom prst="rect">
            <a:avLst/>
          </a:prstGeom>
        </p:spPr>
        <p:txBody>
          <a:bodyPr/>
          <a:p>
            <a:r>
              <a:rPr lang="en-GB" sz="2000" spc="-1" strike="noStrike">
                <a:uFill>
                  <a:solidFill>
                    <a:srgbClr val="ffffff"/>
                  </a:solidFill>
                </a:uFill>
                <a:latin typeface="Arial"/>
              </a:rPr>
              <a:t>Shows all the recent update data</a:t>
            </a:r>
            <a:endParaRPr/>
          </a:p>
        </p:txBody>
      </p:sp>
      <p:sp>
        <p:nvSpPr>
          <p:cNvPr id="321" name="TextShape 2"/>
          <p:cNvSpPr txBox="1"/>
          <p:nvPr/>
        </p:nvSpPr>
        <p:spPr>
          <a:xfrm>
            <a:off x="3884760" y="8685360"/>
            <a:ext cx="2971440" cy="458280"/>
          </a:xfrm>
          <a:prstGeom prst="rect">
            <a:avLst/>
          </a:prstGeom>
          <a:noFill/>
          <a:ln>
            <a:noFill/>
          </a:ln>
        </p:spPr>
        <p:txBody>
          <a:bodyPr anchor="b"/>
          <a:p>
            <a:pPr algn="r">
              <a:lnSpc>
                <a:spcPct val="100000"/>
              </a:lnSpc>
            </a:pPr>
            <a:fld id="{43A667C0-F056-485B-A615-C819DBE0145B}" type="slidenum">
              <a:rPr lang="en-GB" sz="1200" spc="-1" strike="noStrike">
                <a:solidFill>
                  <a:srgbClr val="000000"/>
                </a:solidFill>
                <a:uFill>
                  <a:solidFill>
                    <a:srgbClr val="ffffff"/>
                  </a:solidFill>
                </a:u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PlaceHolder 1"/>
          <p:cNvSpPr>
            <a:spLocks noGrp="1"/>
          </p:cNvSpPr>
          <p:nvPr>
            <p:ph type="body"/>
          </p:nvPr>
        </p:nvSpPr>
        <p:spPr>
          <a:xfrm>
            <a:off x="685800" y="4400640"/>
            <a:ext cx="5486040" cy="3600000"/>
          </a:xfrm>
          <a:prstGeom prst="rect">
            <a:avLst/>
          </a:prstGeom>
        </p:spPr>
        <p:txBody>
          <a:bodyPr/>
          <a:p>
            <a:r>
              <a:rPr lang="en-GB" sz="2000" spc="-1" strike="noStrike">
                <a:uFill>
                  <a:solidFill>
                    <a:srgbClr val="ffffff"/>
                  </a:solidFill>
                </a:uFill>
                <a:latin typeface="Arial"/>
              </a:rPr>
              <a:t>Member page allows the admin to add staff and delete staff. </a:t>
            </a:r>
            <a:endParaRPr/>
          </a:p>
          <a:p>
            <a:pPr marL="171360" indent="-171000">
              <a:lnSpc>
                <a:spcPct val="100000"/>
              </a:lnSpc>
              <a:buClr>
                <a:srgbClr val="ffffff"/>
              </a:buClr>
              <a:buFont typeface="Arial"/>
              <a:buChar char="•"/>
            </a:pPr>
            <a:r>
              <a:rPr lang="en-GB" sz="2000" spc="-1" strike="noStrike">
                <a:uFill>
                  <a:solidFill>
                    <a:srgbClr val="ffffff"/>
                  </a:solidFill>
                </a:uFill>
                <a:latin typeface="Arial"/>
              </a:rPr>
              <a:t>The admin can use this page if the admin wants to add more staff in the team. </a:t>
            </a:r>
            <a:endParaRPr/>
          </a:p>
          <a:p>
            <a:pPr>
              <a:lnSpc>
                <a:spcPct val="100000"/>
              </a:lnSpc>
            </a:pPr>
            <a:r>
              <a:rPr lang="en-GB" sz="2000" spc="-1" strike="noStrike">
                <a:uFill>
                  <a:solidFill>
                    <a:srgbClr val="ffffff"/>
                  </a:solidFill>
                </a:uFill>
                <a:latin typeface="Arial"/>
              </a:rPr>
              <a:t>    </a:t>
            </a:r>
            <a:r>
              <a:rPr lang="en-GB" sz="2000" spc="-1" strike="noStrike">
                <a:uFill>
                  <a:solidFill>
                    <a:srgbClr val="ffffff"/>
                  </a:solidFill>
                </a:uFill>
                <a:latin typeface="Arial"/>
              </a:rPr>
              <a:t>Or else if the team members resigned or has been sent to different place and can no longer work for the project then the admin can delete the staff          members form the data base using the this webpage.</a:t>
            </a:r>
            <a:endParaRPr/>
          </a:p>
          <a:p>
            <a:pPr>
              <a:lnSpc>
                <a:spcPct val="100000"/>
              </a:lnSpc>
            </a:pPr>
            <a:endParaRPr/>
          </a:p>
        </p:txBody>
      </p:sp>
      <p:sp>
        <p:nvSpPr>
          <p:cNvPr id="323" name="TextShape 2"/>
          <p:cNvSpPr txBox="1"/>
          <p:nvPr/>
        </p:nvSpPr>
        <p:spPr>
          <a:xfrm>
            <a:off x="3884760" y="8685360"/>
            <a:ext cx="2971440" cy="458280"/>
          </a:xfrm>
          <a:prstGeom prst="rect">
            <a:avLst/>
          </a:prstGeom>
          <a:noFill/>
          <a:ln>
            <a:noFill/>
          </a:ln>
        </p:spPr>
        <p:txBody>
          <a:bodyPr anchor="b"/>
          <a:p>
            <a:pPr algn="r">
              <a:lnSpc>
                <a:spcPct val="100000"/>
              </a:lnSpc>
            </a:pPr>
            <a:fld id="{1FCC6DF4-12BA-47E5-BFFD-A02B165D8567}" type="slidenum">
              <a:rPr lang="en-GB" sz="1200" spc="-1" strike="noStrike">
                <a:solidFill>
                  <a:srgbClr val="000000"/>
                </a:solidFill>
                <a:uFill>
                  <a:solidFill>
                    <a:srgbClr val="ffffff"/>
                  </a:solidFill>
                </a:u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PlaceHolder 1"/>
          <p:cNvSpPr>
            <a:spLocks noGrp="1"/>
          </p:cNvSpPr>
          <p:nvPr>
            <p:ph type="body"/>
          </p:nvPr>
        </p:nvSpPr>
        <p:spPr>
          <a:xfrm>
            <a:off x="685800" y="4400640"/>
            <a:ext cx="5486040" cy="3600000"/>
          </a:xfrm>
          <a:prstGeom prst="rect">
            <a:avLst/>
          </a:prstGeom>
        </p:spPr>
        <p:txBody>
          <a:bodyPr/>
          <a:p>
            <a:r>
              <a:rPr lang="en-GB" sz="2000" spc="-1" strike="noStrike">
                <a:uFill>
                  <a:solidFill>
                    <a:srgbClr val="ffffff"/>
                  </a:solidFill>
                </a:uFill>
                <a:latin typeface="Arial"/>
              </a:rPr>
              <a:t>To delete employee the admin can use the field, ID, First name or Last name and use the search button to search the user. </a:t>
            </a:r>
            <a:endParaRPr/>
          </a:p>
          <a:p>
            <a:r>
              <a:rPr lang="en-GB" sz="2000" spc="-1" strike="noStrike">
                <a:uFill>
                  <a:solidFill>
                    <a:srgbClr val="ffffff"/>
                  </a:solidFill>
                </a:uFill>
                <a:latin typeface="Arial"/>
              </a:rPr>
              <a:t>It search through the database and shows the user </a:t>
            </a:r>
            <a:endParaRPr/>
          </a:p>
          <a:p>
            <a:r>
              <a:rPr lang="en-GB" sz="2000" spc="-1" strike="noStrike">
                <a:uFill>
                  <a:solidFill>
                    <a:srgbClr val="ffffff"/>
                  </a:solidFill>
                </a:uFill>
                <a:latin typeface="Arial"/>
              </a:rPr>
              <a:t>now admin can choose the name from result and use the delete option to delete the name from the database.</a:t>
            </a:r>
            <a:endParaRPr/>
          </a:p>
        </p:txBody>
      </p:sp>
      <p:sp>
        <p:nvSpPr>
          <p:cNvPr id="325" name="TextShape 2"/>
          <p:cNvSpPr txBox="1"/>
          <p:nvPr/>
        </p:nvSpPr>
        <p:spPr>
          <a:xfrm>
            <a:off x="3884760" y="8685360"/>
            <a:ext cx="2971440" cy="458280"/>
          </a:xfrm>
          <a:prstGeom prst="rect">
            <a:avLst/>
          </a:prstGeom>
          <a:noFill/>
          <a:ln>
            <a:noFill/>
          </a:ln>
        </p:spPr>
        <p:txBody>
          <a:bodyPr anchor="b"/>
          <a:p>
            <a:pPr algn="r">
              <a:lnSpc>
                <a:spcPct val="100000"/>
              </a:lnSpc>
            </a:pPr>
            <a:fld id="{8E37D37A-7028-4ADF-9A66-6ACE4D043BAA}" type="slidenum">
              <a:rPr lang="en-GB" sz="1200" spc="-1" strike="noStrike">
                <a:solidFill>
                  <a:srgbClr val="000000"/>
                </a:solidFill>
                <a:uFill>
                  <a:solidFill>
                    <a:srgbClr val="ffffff"/>
                  </a:solidFill>
                </a:u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685800" y="4400640"/>
            <a:ext cx="5486040" cy="3600000"/>
          </a:xfrm>
          <a:prstGeom prst="rect">
            <a:avLst/>
          </a:prstGeom>
        </p:spPr>
        <p:txBody>
          <a:bodyPr/>
          <a:p>
            <a:r>
              <a:rPr lang="en-GB" sz="2000" spc="-1" strike="noStrike">
                <a:uFill>
                  <a:solidFill>
                    <a:srgbClr val="ffffff"/>
                  </a:solidFill>
                </a:uFill>
                <a:latin typeface="Arial"/>
              </a:rPr>
              <a:t>Task allows the admin to add task in the database that needs to be perform to complete the project.</a:t>
            </a:r>
            <a:endParaRPr/>
          </a:p>
          <a:p>
            <a:r>
              <a:rPr lang="en-GB" sz="2000" spc="-1" strike="noStrike">
                <a:uFill>
                  <a:solidFill>
                    <a:srgbClr val="ffffff"/>
                  </a:solidFill>
                </a:uFill>
                <a:latin typeface="Arial"/>
              </a:rPr>
              <a:t>Task(text box)– add task that needs to be performed for the project completion.</a:t>
            </a:r>
            <a:endParaRPr/>
          </a:p>
          <a:p>
            <a:r>
              <a:rPr lang="en-GB" sz="2000" spc="-1" strike="noStrike">
                <a:uFill>
                  <a:solidFill>
                    <a:srgbClr val="ffffff"/>
                  </a:solidFill>
                </a:uFill>
                <a:latin typeface="Arial"/>
              </a:rPr>
              <a:t>Task member (drop down list)-adds the task members that needs to work on it.</a:t>
            </a:r>
            <a:endParaRPr/>
          </a:p>
          <a:p>
            <a:r>
              <a:rPr lang="en-GB" sz="2000" spc="-1" strike="noStrike">
                <a:uFill>
                  <a:solidFill>
                    <a:srgbClr val="ffffff"/>
                  </a:solidFill>
                </a:uFill>
                <a:latin typeface="Arial"/>
              </a:rPr>
              <a:t>Start date (calendar)– time the task needs to be started</a:t>
            </a:r>
            <a:endParaRPr/>
          </a:p>
          <a:p>
            <a:r>
              <a:rPr lang="en-GB" sz="2000" spc="-1" strike="noStrike">
                <a:uFill>
                  <a:solidFill>
                    <a:srgbClr val="ffffff"/>
                  </a:solidFill>
                </a:uFill>
                <a:latin typeface="Arial"/>
              </a:rPr>
              <a:t>Completion date (calendar)–  when the task needs to be complete in.</a:t>
            </a:r>
            <a:endParaRPr/>
          </a:p>
          <a:p>
            <a:r>
              <a:rPr lang="en-GB" sz="2000" spc="-1" strike="noStrike">
                <a:uFill>
                  <a:solidFill>
                    <a:srgbClr val="ffffff"/>
                  </a:solidFill>
                </a:uFill>
                <a:latin typeface="Arial"/>
              </a:rPr>
              <a:t>Task status</a:t>
            </a:r>
            <a:endParaRPr/>
          </a:p>
          <a:p>
            <a:r>
              <a:rPr lang="en-GB" sz="2000" spc="-1" strike="noStrike">
                <a:uFill>
                  <a:solidFill>
                    <a:srgbClr val="ffffff"/>
                  </a:solidFill>
                </a:uFill>
                <a:latin typeface="Arial"/>
              </a:rPr>
              <a:t>Add option allows admin to add the task on the data base.</a:t>
            </a:r>
            <a:endParaRPr/>
          </a:p>
          <a:p>
            <a:r>
              <a:rPr lang="en-GB" sz="2000" spc="-1" strike="noStrike">
                <a:uFill>
                  <a:solidFill>
                    <a:srgbClr val="ffffff"/>
                  </a:solidFill>
                </a:uFill>
                <a:latin typeface="Arial"/>
              </a:rPr>
              <a:t>The green box is the description for the task details</a:t>
            </a:r>
            <a:endParaRPr/>
          </a:p>
        </p:txBody>
      </p:sp>
      <p:sp>
        <p:nvSpPr>
          <p:cNvPr id="327" name="TextShape 2"/>
          <p:cNvSpPr txBox="1"/>
          <p:nvPr/>
        </p:nvSpPr>
        <p:spPr>
          <a:xfrm>
            <a:off x="3884760" y="8685360"/>
            <a:ext cx="2971440" cy="458280"/>
          </a:xfrm>
          <a:prstGeom prst="rect">
            <a:avLst/>
          </a:prstGeom>
          <a:noFill/>
          <a:ln>
            <a:noFill/>
          </a:ln>
        </p:spPr>
        <p:txBody>
          <a:bodyPr anchor="b"/>
          <a:p>
            <a:pPr algn="r">
              <a:lnSpc>
                <a:spcPct val="100000"/>
              </a:lnSpc>
            </a:pPr>
            <a:fld id="{0DBCE5F5-DE0C-44F8-A8AA-C9BC91BD3878}" type="slidenum">
              <a:rPr lang="en-GB" sz="1200" spc="-1" strike="noStrike">
                <a:solidFill>
                  <a:srgbClr val="000000"/>
                </a:solidFill>
                <a:uFill>
                  <a:solidFill>
                    <a:srgbClr val="ffffff"/>
                  </a:solidFill>
                </a:u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PlaceHolder 1"/>
          <p:cNvSpPr>
            <a:spLocks noGrp="1"/>
          </p:cNvSpPr>
          <p:nvPr>
            <p:ph type="body"/>
          </p:nvPr>
        </p:nvSpPr>
        <p:spPr>
          <a:xfrm>
            <a:off x="685800" y="4400640"/>
            <a:ext cx="5486040" cy="3600000"/>
          </a:xfrm>
          <a:prstGeom prst="rect">
            <a:avLst/>
          </a:prstGeom>
        </p:spPr>
        <p:txBody>
          <a:bodyPr/>
          <a:p>
            <a:r>
              <a:rPr lang="en-GB" sz="2000" spc="-1" strike="noStrike">
                <a:uFill>
                  <a:solidFill>
                    <a:srgbClr val="ffffff"/>
                  </a:solidFill>
                </a:uFill>
                <a:latin typeface="Arial"/>
              </a:rPr>
              <a:t>Task member – is a drop down list field so the admin can choose who he should assign the project to.</a:t>
            </a:r>
            <a:endParaRPr/>
          </a:p>
          <a:p>
            <a:endParaRPr/>
          </a:p>
        </p:txBody>
      </p:sp>
      <p:sp>
        <p:nvSpPr>
          <p:cNvPr id="329" name="TextShape 2"/>
          <p:cNvSpPr txBox="1"/>
          <p:nvPr/>
        </p:nvSpPr>
        <p:spPr>
          <a:xfrm>
            <a:off x="3884760" y="8685360"/>
            <a:ext cx="2971440" cy="458280"/>
          </a:xfrm>
          <a:prstGeom prst="rect">
            <a:avLst/>
          </a:prstGeom>
          <a:noFill/>
          <a:ln>
            <a:noFill/>
          </a:ln>
        </p:spPr>
        <p:txBody>
          <a:bodyPr anchor="b"/>
          <a:p>
            <a:pPr algn="r">
              <a:lnSpc>
                <a:spcPct val="100000"/>
              </a:lnSpc>
            </a:pPr>
            <a:fld id="{2C6702EE-4867-4882-8DD6-AF73081C454E}" type="slidenum">
              <a:rPr lang="en-GB" sz="1200" spc="-1" strike="noStrike">
                <a:solidFill>
                  <a:srgbClr val="000000"/>
                </a:solidFill>
                <a:uFill>
                  <a:solidFill>
                    <a:srgbClr val="ffffff"/>
                  </a:solidFill>
                </a:u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PlaceHolder 1"/>
          <p:cNvSpPr>
            <a:spLocks noGrp="1"/>
          </p:cNvSpPr>
          <p:nvPr>
            <p:ph type="body"/>
          </p:nvPr>
        </p:nvSpPr>
        <p:spPr>
          <a:xfrm>
            <a:off x="685800" y="4400640"/>
            <a:ext cx="5486040" cy="3600000"/>
          </a:xfrm>
          <a:prstGeom prst="rect">
            <a:avLst/>
          </a:prstGeom>
        </p:spPr>
        <p:txBody>
          <a:bodyPr/>
          <a:p>
            <a:r>
              <a:rPr lang="en-GB" sz="2000" spc="-1" strike="noStrike">
                <a:uFill>
                  <a:solidFill>
                    <a:srgbClr val="ffffff"/>
                  </a:solidFill>
                </a:uFill>
                <a:latin typeface="Arial"/>
              </a:rPr>
              <a:t>“</a:t>
            </a:r>
            <a:r>
              <a:rPr lang="en-GB" sz="2000" spc="-1" strike="noStrike">
                <a:uFill>
                  <a:solidFill>
                    <a:srgbClr val="ffffff"/>
                  </a:solidFill>
                </a:uFill>
                <a:latin typeface="Arial"/>
              </a:rPr>
              <a:t>+” allows admin to add multiple task member for the specified task.</a:t>
            </a:r>
            <a:endParaRPr/>
          </a:p>
        </p:txBody>
      </p:sp>
      <p:sp>
        <p:nvSpPr>
          <p:cNvPr id="331" name="TextShape 2"/>
          <p:cNvSpPr txBox="1"/>
          <p:nvPr/>
        </p:nvSpPr>
        <p:spPr>
          <a:xfrm>
            <a:off x="3884760" y="8685360"/>
            <a:ext cx="2971440" cy="458280"/>
          </a:xfrm>
          <a:prstGeom prst="rect">
            <a:avLst/>
          </a:prstGeom>
          <a:noFill/>
          <a:ln>
            <a:noFill/>
          </a:ln>
        </p:spPr>
        <p:txBody>
          <a:bodyPr anchor="b"/>
          <a:p>
            <a:pPr algn="r">
              <a:lnSpc>
                <a:spcPct val="100000"/>
              </a:lnSpc>
            </a:pPr>
            <a:fld id="{DE8ACB12-D2FC-4988-AB18-1166054DB62E}" type="slidenum">
              <a:rPr lang="en-GB" sz="1200" spc="-1" strike="noStrike">
                <a:solidFill>
                  <a:srgbClr val="000000"/>
                </a:solidFill>
                <a:uFill>
                  <a:solidFill>
                    <a:srgbClr val="ffffff"/>
                  </a:solidFill>
                </a:u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PlaceHolder 1"/>
          <p:cNvSpPr>
            <a:spLocks noGrp="1"/>
          </p:cNvSpPr>
          <p:nvPr>
            <p:ph type="body"/>
          </p:nvPr>
        </p:nvSpPr>
        <p:spPr>
          <a:xfrm>
            <a:off x="685800" y="4400640"/>
            <a:ext cx="5486040" cy="3600000"/>
          </a:xfrm>
          <a:prstGeom prst="rect">
            <a:avLst/>
          </a:prstGeom>
        </p:spPr>
        <p:txBody>
          <a:bodyPr/>
          <a:p>
            <a:r>
              <a:rPr lang="en-GB" sz="2000" spc="-1" strike="noStrike">
                <a:uFill>
                  <a:solidFill>
                    <a:srgbClr val="ffffff"/>
                  </a:solidFill>
                </a:uFill>
                <a:latin typeface="Arial"/>
              </a:rPr>
              <a:t>Task status shows all the task that is added by the admins to complete the project</a:t>
            </a:r>
            <a:endParaRPr/>
          </a:p>
          <a:p>
            <a:endParaRPr/>
          </a:p>
        </p:txBody>
      </p:sp>
      <p:sp>
        <p:nvSpPr>
          <p:cNvPr id="333" name="TextShape 2"/>
          <p:cNvSpPr txBox="1"/>
          <p:nvPr/>
        </p:nvSpPr>
        <p:spPr>
          <a:xfrm>
            <a:off x="3884760" y="8685360"/>
            <a:ext cx="2971440" cy="458280"/>
          </a:xfrm>
          <a:prstGeom prst="rect">
            <a:avLst/>
          </a:prstGeom>
          <a:noFill/>
          <a:ln>
            <a:noFill/>
          </a:ln>
        </p:spPr>
        <p:txBody>
          <a:bodyPr anchor="b"/>
          <a:p>
            <a:pPr algn="r">
              <a:lnSpc>
                <a:spcPct val="100000"/>
              </a:lnSpc>
            </a:pPr>
            <a:fld id="{F7C1E4B6-AF66-4681-A17B-4173852C0D6C}" type="slidenum">
              <a:rPr lang="en-GB" sz="1200" spc="-1" strike="noStrike">
                <a:solidFill>
                  <a:srgbClr val="000000"/>
                </a:solidFill>
                <a:uFill>
                  <a:solidFill>
                    <a:srgbClr val="ffffff"/>
                  </a:solidFill>
                </a:u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28"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29"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31"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32"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33"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34"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36"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37"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38" name="" descr=""/>
          <p:cNvPicPr/>
          <p:nvPr/>
        </p:nvPicPr>
        <p:blipFill>
          <a:blip r:embed="rId2"/>
          <a:stretch/>
        </p:blipFill>
        <p:spPr>
          <a:xfrm>
            <a:off x="3368880" y="1825560"/>
            <a:ext cx="5452920" cy="4350960"/>
          </a:xfrm>
          <a:prstGeom prst="rect">
            <a:avLst/>
          </a:prstGeom>
          <a:ln>
            <a:noFill/>
          </a:ln>
        </p:spPr>
      </p:pic>
      <p:pic>
        <p:nvPicPr>
          <p:cNvPr id="39"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46" name="PlaceHolder 2"/>
          <p:cNvSpPr>
            <a:spLocks noGrp="1"/>
          </p:cNvSpPr>
          <p:nvPr>
            <p:ph type="subTitle"/>
          </p:nvPr>
        </p:nvSpPr>
        <p:spPr>
          <a:xfrm>
            <a:off x="838080" y="1825560"/>
            <a:ext cx="10515240" cy="43509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48"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50"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1"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365040"/>
            <a:ext cx="10515240" cy="6144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55"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56"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57"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7" name="PlaceHolder 2"/>
          <p:cNvSpPr>
            <a:spLocks noGrp="1"/>
          </p:cNvSpPr>
          <p:nvPr>
            <p:ph type="subTitle"/>
          </p:nvPr>
        </p:nvSpPr>
        <p:spPr>
          <a:xfrm>
            <a:off x="838080" y="1825560"/>
            <a:ext cx="10515240" cy="43509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5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6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1"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3"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64"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5"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7"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68"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70"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71"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72"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73"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75"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76"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77" name="" descr=""/>
          <p:cNvPicPr/>
          <p:nvPr/>
        </p:nvPicPr>
        <p:blipFill>
          <a:blip r:embed="rId2"/>
          <a:stretch/>
        </p:blipFill>
        <p:spPr>
          <a:xfrm>
            <a:off x="3368880" y="1825560"/>
            <a:ext cx="5452920" cy="4350960"/>
          </a:xfrm>
          <a:prstGeom prst="rect">
            <a:avLst/>
          </a:prstGeom>
          <a:ln>
            <a:noFill/>
          </a:ln>
        </p:spPr>
      </p:pic>
      <p:pic>
        <p:nvPicPr>
          <p:cNvPr id="78"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9"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1"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12"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365040"/>
            <a:ext cx="10515240" cy="6144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6"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17"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18"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20"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21"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2"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24"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25"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6"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n-US" sz="6000" spc="-1" strike="noStrike">
                <a:solidFill>
                  <a:srgbClr val="000000"/>
                </a:solidFill>
                <a:uFill>
                  <a:solidFill>
                    <a:srgbClr val="ffffff"/>
                  </a:solidFill>
                </a:uFill>
                <a:latin typeface="Calibri Light"/>
              </a:rPr>
              <a:t>Click to edit Master title style</a:t>
            </a:r>
            <a:endParaRPr/>
          </a:p>
        </p:txBody>
      </p:sp>
      <p:sp>
        <p:nvSpPr>
          <p:cNvPr id="1" name="PlaceHolder 2"/>
          <p:cNvSpPr>
            <a:spLocks noGrp="1"/>
          </p:cNvSpPr>
          <p:nvPr>
            <p:ph type="subTitle"/>
          </p:nvPr>
        </p:nvSpPr>
        <p:spPr>
          <a:xfrm>
            <a:off x="1523880" y="3602160"/>
            <a:ext cx="9143640" cy="1655280"/>
          </a:xfrm>
          <a:prstGeom prst="rect">
            <a:avLst/>
          </a:prstGeom>
        </p:spPr>
        <p:txBody>
          <a:bodyPr/>
          <a:p>
            <a:pPr algn="ctr">
              <a:lnSpc>
                <a:spcPct val="100000"/>
              </a:lnSpc>
            </a:pPr>
            <a:r>
              <a:rPr lang="en-GB" sz="2400" spc="-1" strike="noStrike">
                <a:solidFill>
                  <a:srgbClr val="000000"/>
                </a:solidFill>
                <a:uFill>
                  <a:solidFill>
                    <a:srgbClr val="ffffff"/>
                  </a:solidFill>
                </a:uFill>
                <a:latin typeface="Calibri"/>
              </a:rPr>
              <a:t>Click to edit Master subtitle style</a:t>
            </a:r>
            <a:endParaRPr/>
          </a:p>
        </p:txBody>
      </p:sp>
      <p:sp>
        <p:nvSpPr>
          <p:cNvPr id="2" name="PlaceHolder 3"/>
          <p:cNvSpPr>
            <a:spLocks noGrp="1"/>
          </p:cNvSpPr>
          <p:nvPr>
            <p:ph type="dt"/>
          </p:nvPr>
        </p:nvSpPr>
        <p:spPr>
          <a:xfrm>
            <a:off x="838080" y="6356520"/>
            <a:ext cx="2742840" cy="364680"/>
          </a:xfrm>
          <a:prstGeom prst="rect">
            <a:avLst/>
          </a:prstGeom>
        </p:spPr>
        <p:txBody>
          <a:bodyPr anchor="ctr"/>
          <a:p>
            <a:pPr>
              <a:lnSpc>
                <a:spcPct val="100000"/>
              </a:lnSpc>
            </a:pPr>
            <a:r>
              <a:rPr lang="en-GB" sz="1200" spc="-1" strike="noStrike">
                <a:solidFill>
                  <a:srgbClr val="8b8b8b"/>
                </a:solidFill>
                <a:uFill>
                  <a:solidFill>
                    <a:srgbClr val="ffffff"/>
                  </a:solidFill>
                </a:uFill>
                <a:latin typeface="Calibri"/>
              </a:rPr>
              <a:t>27/01/16</a:t>
            </a:r>
            <a:endParaRPr/>
          </a:p>
        </p:txBody>
      </p:sp>
      <p:sp>
        <p:nvSpPr>
          <p:cNvPr id="3" name="PlaceHolder 4"/>
          <p:cNvSpPr>
            <a:spLocks noGrp="1"/>
          </p:cNvSpPr>
          <p:nvPr>
            <p:ph type="ftr"/>
          </p:nvPr>
        </p:nvSpPr>
        <p:spPr>
          <a:xfrm>
            <a:off x="4038480" y="6356520"/>
            <a:ext cx="4114440" cy="364680"/>
          </a:xfrm>
          <a:prstGeom prst="rect">
            <a:avLst/>
          </a:prstGeom>
        </p:spPr>
        <p:txBody>
          <a:bodyPr anchor="ctr"/>
          <a:p>
            <a:endParaRPr/>
          </a:p>
        </p:txBody>
      </p:sp>
      <p:sp>
        <p:nvSpPr>
          <p:cNvPr id="4" name="PlaceHolder 5"/>
          <p:cNvSpPr>
            <a:spLocks noGrp="1"/>
          </p:cNvSpPr>
          <p:nvPr>
            <p:ph type="sldNum"/>
          </p:nvPr>
        </p:nvSpPr>
        <p:spPr>
          <a:xfrm>
            <a:off x="8610480" y="6356520"/>
            <a:ext cx="2742840" cy="364680"/>
          </a:xfrm>
          <a:prstGeom prst="rect">
            <a:avLst/>
          </a:prstGeom>
        </p:spPr>
        <p:txBody>
          <a:bodyPr anchor="ctr"/>
          <a:p>
            <a:pPr algn="r">
              <a:lnSpc>
                <a:spcPct val="100000"/>
              </a:lnSpc>
            </a:pPr>
            <a:fld id="{9CC8AB58-0836-4EC3-B3D8-A75658F9D0F8}" type="slidenum">
              <a:rPr lang="en-GB" sz="1200" spc="-1" strike="noStrike">
                <a:solidFill>
                  <a:srgbClr val="8b8b8b"/>
                </a:solidFill>
                <a:uFill>
                  <a:solidFill>
                    <a:srgbClr val="ffffff"/>
                  </a:solidFill>
                </a:uFill>
                <a:latin typeface="Calibri"/>
              </a:rPr>
              <a:t>&lt;number&gt;</a:t>
            </a:fld>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StarSymbol"/>
              <a:buChar char=""/>
            </a:pPr>
            <a:r>
              <a:rPr lang="en-US" sz="2800" spc="-1">
                <a:latin typeface="Calibri"/>
              </a:rPr>
              <a:t>Click to edit the outline text format</a:t>
            </a:r>
            <a:endParaRPr/>
          </a:p>
          <a:p>
            <a:pPr lvl="1" marL="864000" indent="-324000">
              <a:buClr>
                <a:srgbClr val="ffffff"/>
              </a:buClr>
              <a:buSzPct val="75000"/>
              <a:buFont typeface="StarSymbol"/>
              <a:buChar char=""/>
            </a:pPr>
            <a:r>
              <a:rPr lang="en-US" sz="2000" spc="-1">
                <a:latin typeface="Calibri"/>
              </a:rPr>
              <a:t>Second Outline Level</a:t>
            </a:r>
            <a:endParaRPr/>
          </a:p>
          <a:p>
            <a:pPr lvl="2" marL="1296000" indent="-288000">
              <a:buClr>
                <a:srgbClr val="ffffff"/>
              </a:buClr>
              <a:buSzPct val="45000"/>
              <a:buFont typeface="StarSymbol"/>
              <a:buChar char=""/>
            </a:pPr>
            <a:r>
              <a:rPr lang="en-US" sz="1800" spc="-1">
                <a:latin typeface="Calibri"/>
              </a:rPr>
              <a:t>Third Outline Level</a:t>
            </a:r>
            <a:endParaRPr/>
          </a:p>
          <a:p>
            <a:pPr lvl="3" marL="1728000" indent="-216000">
              <a:buClr>
                <a:srgbClr val="ffffff"/>
              </a:buClr>
              <a:buSzPct val="75000"/>
              <a:buFont typeface="StarSymbol"/>
              <a:buChar char=""/>
            </a:pPr>
            <a:r>
              <a:rPr lang="en-US" sz="1800" spc="-1">
                <a:latin typeface="Calibri"/>
              </a:rPr>
              <a:t>Fourth Outline Level</a:t>
            </a:r>
            <a:endParaRPr/>
          </a:p>
          <a:p>
            <a:pPr lvl="4" marL="2160000" indent="-216000">
              <a:buClr>
                <a:srgbClr val="ffffff"/>
              </a:buClr>
              <a:buSzPct val="45000"/>
              <a:buFont typeface="StarSymbol"/>
              <a:buChar char=""/>
            </a:pPr>
            <a:r>
              <a:rPr lang="en-US" sz="2000" spc="-1">
                <a:latin typeface="Calibri"/>
              </a:rPr>
              <a:t>Fifth Outline Level</a:t>
            </a:r>
            <a:endParaRPr/>
          </a:p>
          <a:p>
            <a:pPr lvl="5" marL="2592000" indent="-216000">
              <a:buClr>
                <a:srgbClr val="ffffff"/>
              </a:buClr>
              <a:buSzPct val="45000"/>
              <a:buFont typeface="StarSymbol"/>
              <a:buChar char=""/>
            </a:pPr>
            <a:r>
              <a:rPr lang="en-US" sz="2000" spc="-1">
                <a:latin typeface="Calibri"/>
              </a:rPr>
              <a:t>Sixth Outline Level</a:t>
            </a:r>
            <a:endParaRPr/>
          </a:p>
          <a:p>
            <a:pPr lvl="6" marL="3024000" indent="-216000">
              <a:buClr>
                <a:srgbClr val="ffffff"/>
              </a:buClr>
              <a:buSzPct val="45000"/>
              <a:buFont typeface="StarSymbol"/>
              <a:buChar char=""/>
            </a:pPr>
            <a:r>
              <a:rPr lang="en-US" sz="2000" spc="-1">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spc="-1" strike="noStrike">
                <a:solidFill>
                  <a:srgbClr val="000000"/>
                </a:solidFill>
                <a:uFill>
                  <a:solidFill>
                    <a:srgbClr val="ffffff"/>
                  </a:solidFill>
                </a:uFill>
                <a:latin typeface="Calibri Light"/>
              </a:rPr>
              <a:t>Click to edit Master title style</a:t>
            </a:r>
            <a:endParaRPr/>
          </a:p>
        </p:txBody>
      </p:sp>
      <p:sp>
        <p:nvSpPr>
          <p:cNvPr id="41" name="PlaceHolder 2"/>
          <p:cNvSpPr>
            <a:spLocks noGrp="1"/>
          </p:cNvSpPr>
          <p:nvPr>
            <p:ph type="body"/>
          </p:nvPr>
        </p:nvSpPr>
        <p:spPr>
          <a:xfrm>
            <a:off x="838080" y="1825560"/>
            <a:ext cx="10515240" cy="4350960"/>
          </a:xfrm>
          <a:prstGeom prst="rect">
            <a:avLst/>
          </a:prstGeom>
        </p:spPr>
        <p:txBody>
          <a:bodyPr/>
          <a:p>
            <a:pPr marL="432000" indent="-324000">
              <a:buClr>
                <a:srgbClr val="ffffff"/>
              </a:buClr>
              <a:buSzPct val="45000"/>
              <a:buFont typeface="StarSymbol"/>
              <a:buChar char=""/>
            </a:pPr>
            <a:r>
              <a:rPr lang="en-US" sz="2800" spc="-1" strike="noStrike">
                <a:solidFill>
                  <a:srgbClr val="000000"/>
                </a:solidFill>
                <a:uFill>
                  <a:solidFill>
                    <a:srgbClr val="ffffff"/>
                  </a:solidFill>
                </a:uFill>
                <a:latin typeface="Calibri"/>
              </a:rPr>
              <a:t>Click to edit the outline text format</a:t>
            </a:r>
            <a:endParaRPr/>
          </a:p>
          <a:p>
            <a:pPr lvl="1" marL="864000" indent="-324000">
              <a:buClr>
                <a:srgbClr val="ffffff"/>
              </a:buClr>
              <a:buSzPct val="75000"/>
              <a:buFont typeface="StarSymbol"/>
              <a:buChar char=""/>
            </a:pPr>
            <a:r>
              <a:rPr lang="en-US" sz="2800" spc="-1" strike="noStrike">
                <a:solidFill>
                  <a:srgbClr val="000000"/>
                </a:solidFill>
                <a:uFill>
                  <a:solidFill>
                    <a:srgbClr val="ffffff"/>
                  </a:solidFill>
                </a:uFill>
                <a:latin typeface="Calibri"/>
              </a:rPr>
              <a:t>Second Outline Level</a:t>
            </a:r>
            <a:endParaRPr/>
          </a:p>
          <a:p>
            <a:pPr lvl="2" marL="1296000" indent="-288000">
              <a:buClr>
                <a:srgbClr val="ffffff"/>
              </a:buClr>
              <a:buSzPct val="45000"/>
              <a:buFont typeface="StarSymbol"/>
              <a:buChar char=""/>
            </a:pPr>
            <a:r>
              <a:rPr lang="en-US" sz="2800" spc="-1" strike="noStrike">
                <a:solidFill>
                  <a:srgbClr val="000000"/>
                </a:solidFill>
                <a:uFill>
                  <a:solidFill>
                    <a:srgbClr val="ffffff"/>
                  </a:solidFill>
                </a:uFill>
                <a:latin typeface="Calibri"/>
              </a:rPr>
              <a:t>Third Outline Level</a:t>
            </a:r>
            <a:endParaRPr/>
          </a:p>
          <a:p>
            <a:pPr lvl="3" marL="1728000" indent="-216000">
              <a:buClr>
                <a:srgbClr val="ffffff"/>
              </a:buClr>
              <a:buSzPct val="75000"/>
              <a:buFont typeface="StarSymbol"/>
              <a:buChar char=""/>
            </a:pPr>
            <a:r>
              <a:rPr lang="en-US" sz="2800" spc="-1" strike="noStrike">
                <a:solidFill>
                  <a:srgbClr val="000000"/>
                </a:solidFill>
                <a:uFill>
                  <a:solidFill>
                    <a:srgbClr val="ffffff"/>
                  </a:solidFill>
                </a:uFill>
                <a:latin typeface="Calibri"/>
              </a:rPr>
              <a:t>Fourth Outline Level</a:t>
            </a:r>
            <a:endParaRPr/>
          </a:p>
          <a:p>
            <a:pPr lvl="4" marL="2160000" indent="-216000">
              <a:buClr>
                <a:srgbClr val="ffffff"/>
              </a:buClr>
              <a:buSzPct val="45000"/>
              <a:buFont typeface="StarSymbol"/>
              <a:buChar char=""/>
            </a:pPr>
            <a:r>
              <a:rPr lang="en-US" sz="2800" spc="-1" strike="noStrike">
                <a:solidFill>
                  <a:srgbClr val="000000"/>
                </a:solidFill>
                <a:uFill>
                  <a:solidFill>
                    <a:srgbClr val="ffffff"/>
                  </a:solidFill>
                </a:uFill>
                <a:latin typeface="Calibri"/>
              </a:rPr>
              <a:t>Fifth Outline Level</a:t>
            </a:r>
            <a:endParaRPr/>
          </a:p>
          <a:p>
            <a:pPr lvl="5" marL="2592000" indent="-216000">
              <a:buClr>
                <a:srgbClr val="ffffff"/>
              </a:buClr>
              <a:buSzPct val="45000"/>
              <a:buFont typeface="StarSymbol"/>
              <a:buChar char=""/>
            </a:pPr>
            <a:r>
              <a:rPr lang="en-US" sz="2800" spc="-1" strike="noStrike">
                <a:solidFill>
                  <a:srgbClr val="000000"/>
                </a:solidFill>
                <a:uFill>
                  <a:solidFill>
                    <a:srgbClr val="ffffff"/>
                  </a:solidFill>
                </a:uFill>
                <a:latin typeface="Calibri"/>
              </a:rPr>
              <a:t>Sixth Outline Level</a:t>
            </a:r>
            <a:endParaRPr/>
          </a:p>
          <a:p>
            <a:pPr marL="228600" indent="-228240">
              <a:lnSpc>
                <a:spcPct val="100000"/>
              </a:lnSpc>
              <a:buFont typeface="Arial"/>
              <a:buChar char="•"/>
            </a:pPr>
            <a:r>
              <a:rPr lang="en-US" sz="2800" spc="-1" strike="noStrike">
                <a:solidFill>
                  <a:srgbClr val="000000"/>
                </a:solidFill>
                <a:uFill>
                  <a:solidFill>
                    <a:srgbClr val="ffffff"/>
                  </a:solidFill>
                </a:uFill>
                <a:latin typeface="Calibri"/>
              </a:rPr>
              <a:t>Seventh Outline LevelClick to edit Master text styles</a:t>
            </a:r>
            <a:endParaRPr/>
          </a:p>
          <a:p>
            <a:pPr lvl="1" marL="685800" indent="-228240">
              <a:lnSpc>
                <a:spcPct val="100000"/>
              </a:lnSpc>
              <a:buFont typeface="Arial"/>
              <a:buChar char="•"/>
            </a:pPr>
            <a:r>
              <a:rPr lang="en-US" sz="2400" spc="-1" strike="noStrike">
                <a:solidFill>
                  <a:srgbClr val="000000"/>
                </a:solidFill>
                <a:uFill>
                  <a:solidFill>
                    <a:srgbClr val="ffffff"/>
                  </a:solidFill>
                </a:uFill>
                <a:latin typeface="Calibri"/>
              </a:rPr>
              <a:t>Second level</a:t>
            </a:r>
            <a:endParaRPr/>
          </a:p>
          <a:p>
            <a:pPr lvl="2" marL="1143000" indent="-228240">
              <a:lnSpc>
                <a:spcPct val="100000"/>
              </a:lnSpc>
              <a:buFont typeface="Arial"/>
              <a:buChar char="•"/>
            </a:pPr>
            <a:r>
              <a:rPr lang="en-US" sz="2000" spc="-1" strike="noStrike">
                <a:solidFill>
                  <a:srgbClr val="000000"/>
                </a:solidFill>
                <a:uFill>
                  <a:solidFill>
                    <a:srgbClr val="ffffff"/>
                  </a:solidFill>
                </a:uFill>
                <a:latin typeface="Calibri"/>
              </a:rPr>
              <a:t>Third level</a:t>
            </a:r>
            <a:endParaRPr/>
          </a:p>
          <a:p>
            <a:pPr lvl="3" marL="1600200" indent="-228240">
              <a:lnSpc>
                <a:spcPct val="100000"/>
              </a:lnSpc>
              <a:buFont typeface="Arial"/>
              <a:buChar char="•"/>
            </a:pPr>
            <a:r>
              <a:rPr lang="en-US" sz="1800" spc="-1" strike="noStrike">
                <a:solidFill>
                  <a:srgbClr val="000000"/>
                </a:solidFill>
                <a:uFill>
                  <a:solidFill>
                    <a:srgbClr val="ffffff"/>
                  </a:solidFill>
                </a:uFill>
                <a:latin typeface="Calibri"/>
              </a:rPr>
              <a:t>Fourth level</a:t>
            </a:r>
            <a:endParaRPr/>
          </a:p>
          <a:p>
            <a:pPr lvl="4" marL="2057400" indent="-228240">
              <a:lnSpc>
                <a:spcPct val="100000"/>
              </a:lnSpc>
              <a:buFont typeface="Arial"/>
              <a:buChar char="•"/>
            </a:pPr>
            <a:r>
              <a:rPr lang="en-US" sz="1800" spc="-1" strike="noStrike">
                <a:solidFill>
                  <a:srgbClr val="000000"/>
                </a:solidFill>
                <a:uFill>
                  <a:solidFill>
                    <a:srgbClr val="ffffff"/>
                  </a:solidFill>
                </a:uFill>
                <a:latin typeface="Calibri"/>
              </a:rPr>
              <a:t>Fifth level</a:t>
            </a:r>
            <a:endParaRPr/>
          </a:p>
        </p:txBody>
      </p:sp>
      <p:sp>
        <p:nvSpPr>
          <p:cNvPr id="42" name="PlaceHolder 3"/>
          <p:cNvSpPr>
            <a:spLocks noGrp="1"/>
          </p:cNvSpPr>
          <p:nvPr>
            <p:ph type="dt"/>
          </p:nvPr>
        </p:nvSpPr>
        <p:spPr>
          <a:xfrm>
            <a:off x="838080" y="6356520"/>
            <a:ext cx="2742840" cy="364680"/>
          </a:xfrm>
          <a:prstGeom prst="rect">
            <a:avLst/>
          </a:prstGeom>
        </p:spPr>
        <p:txBody>
          <a:bodyPr anchor="ctr"/>
          <a:p>
            <a:pPr>
              <a:lnSpc>
                <a:spcPct val="100000"/>
              </a:lnSpc>
            </a:pPr>
            <a:r>
              <a:rPr lang="en-GB" sz="1200" spc="-1" strike="noStrike">
                <a:solidFill>
                  <a:srgbClr val="8b8b8b"/>
                </a:solidFill>
                <a:uFill>
                  <a:solidFill>
                    <a:srgbClr val="ffffff"/>
                  </a:solidFill>
                </a:uFill>
                <a:latin typeface="Calibri"/>
              </a:rPr>
              <a:t>27/01/16</a:t>
            </a:r>
            <a:endParaRPr/>
          </a:p>
        </p:txBody>
      </p:sp>
      <p:sp>
        <p:nvSpPr>
          <p:cNvPr id="43" name="PlaceHolder 4"/>
          <p:cNvSpPr>
            <a:spLocks noGrp="1"/>
          </p:cNvSpPr>
          <p:nvPr>
            <p:ph type="ftr"/>
          </p:nvPr>
        </p:nvSpPr>
        <p:spPr>
          <a:xfrm>
            <a:off x="4038480" y="6356520"/>
            <a:ext cx="4114440" cy="364680"/>
          </a:xfrm>
          <a:prstGeom prst="rect">
            <a:avLst/>
          </a:prstGeom>
        </p:spPr>
        <p:txBody>
          <a:bodyPr anchor="ctr"/>
          <a:p>
            <a:endParaRPr/>
          </a:p>
        </p:txBody>
      </p:sp>
      <p:sp>
        <p:nvSpPr>
          <p:cNvPr id="44" name="PlaceHolder 5"/>
          <p:cNvSpPr>
            <a:spLocks noGrp="1"/>
          </p:cNvSpPr>
          <p:nvPr>
            <p:ph type="sldNum"/>
          </p:nvPr>
        </p:nvSpPr>
        <p:spPr>
          <a:xfrm>
            <a:off x="8610480" y="6356520"/>
            <a:ext cx="2742840" cy="364680"/>
          </a:xfrm>
          <a:prstGeom prst="rect">
            <a:avLst/>
          </a:prstGeom>
        </p:spPr>
        <p:txBody>
          <a:bodyPr anchor="ctr"/>
          <a:p>
            <a:pPr algn="r">
              <a:lnSpc>
                <a:spcPct val="100000"/>
              </a:lnSpc>
            </a:pPr>
            <a:fld id="{AA10EFC8-27F4-4E02-B6F0-16471A2144FC}" type="slidenum">
              <a:rPr lang="en-GB" sz="1200" spc="-1" strike="noStrike">
                <a:solidFill>
                  <a:srgbClr val="8b8b8b"/>
                </a:solidFill>
                <a:uFill>
                  <a:solidFill>
                    <a:srgbClr val="ffffff"/>
                  </a:solidFill>
                </a:u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736560" y="507960"/>
            <a:ext cx="10743840" cy="5955840"/>
          </a:xfrm>
          <a:prstGeom prst="round1Rect">
            <a:avLst>
              <a:gd name="adj" fmla="val 16667"/>
            </a:avLst>
          </a:prstGeom>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1231920" y="812880"/>
            <a:ext cx="6527520" cy="4939920"/>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p:style>
      </p:sp>
      <p:sp>
        <p:nvSpPr>
          <p:cNvPr id="86" name="CustomShape 3"/>
          <p:cNvSpPr/>
          <p:nvPr/>
        </p:nvSpPr>
        <p:spPr>
          <a:xfrm>
            <a:off x="8089920" y="1968480"/>
            <a:ext cx="2539800" cy="533160"/>
          </a:xfrm>
          <a:prstGeom prst="rect">
            <a:avLst/>
          </a:prstGeom>
          <a:ln/>
        </p:spPr>
        <p:style>
          <a:lnRef idx="1">
            <a:schemeClr val="accent3"/>
          </a:lnRef>
          <a:fillRef idx="2">
            <a:schemeClr val="accent3"/>
          </a:fillRef>
          <a:effectRef idx="1">
            <a:schemeClr val="accent3"/>
          </a:effectRef>
          <a:fontRef idx="minor"/>
        </p:style>
        <p:txBody>
          <a:bodyPr lIns="90000" rIns="90000" tIns="45000" bIns="45000" anchor="ctr"/>
          <a:p>
            <a:pPr>
              <a:lnSpc>
                <a:spcPct val="100000"/>
              </a:lnSpc>
            </a:pPr>
            <a:r>
              <a:rPr lang="en-GB" sz="1800" spc="-1" strike="noStrike">
                <a:solidFill>
                  <a:srgbClr val="000000"/>
                </a:solidFill>
                <a:uFill>
                  <a:solidFill>
                    <a:srgbClr val="ffffff"/>
                  </a:solidFill>
                </a:uFill>
                <a:latin typeface="Calibri"/>
              </a:rPr>
              <a:t>ID: </a:t>
            </a:r>
            <a:endParaRPr/>
          </a:p>
        </p:txBody>
      </p:sp>
      <p:sp>
        <p:nvSpPr>
          <p:cNvPr id="87" name="CustomShape 4"/>
          <p:cNvSpPr/>
          <p:nvPr/>
        </p:nvSpPr>
        <p:spPr>
          <a:xfrm>
            <a:off x="8089920" y="2679840"/>
            <a:ext cx="2539800" cy="533160"/>
          </a:xfrm>
          <a:prstGeom prst="rect">
            <a:avLst/>
          </a:prstGeom>
          <a:ln/>
        </p:spPr>
        <p:style>
          <a:lnRef idx="1">
            <a:schemeClr val="accent3"/>
          </a:lnRef>
          <a:fillRef idx="2">
            <a:schemeClr val="accent3"/>
          </a:fillRef>
          <a:effectRef idx="1">
            <a:schemeClr val="accent3"/>
          </a:effectRef>
          <a:fontRef idx="minor"/>
        </p:style>
        <p:txBody>
          <a:bodyPr lIns="90000" rIns="90000" tIns="45000" bIns="45000" anchor="ctr"/>
          <a:p>
            <a:pPr>
              <a:lnSpc>
                <a:spcPct val="100000"/>
              </a:lnSpc>
            </a:pPr>
            <a:r>
              <a:rPr lang="en-GB" sz="1800" spc="-1" strike="noStrike">
                <a:solidFill>
                  <a:srgbClr val="000000"/>
                </a:solidFill>
                <a:uFill>
                  <a:solidFill>
                    <a:srgbClr val="ffffff"/>
                  </a:solidFill>
                </a:uFill>
                <a:latin typeface="Calibri"/>
              </a:rPr>
              <a:t>Password: </a:t>
            </a:r>
            <a:endParaRPr/>
          </a:p>
        </p:txBody>
      </p:sp>
      <p:sp>
        <p:nvSpPr>
          <p:cNvPr id="88" name="CustomShape 5"/>
          <p:cNvSpPr/>
          <p:nvPr/>
        </p:nvSpPr>
        <p:spPr>
          <a:xfrm>
            <a:off x="8089920" y="3486240"/>
            <a:ext cx="761760" cy="367920"/>
          </a:xfrm>
          <a:prstGeom prst="rect">
            <a:avLst/>
          </a:prstGeom>
          <a:ln/>
        </p:spPr>
        <p:style>
          <a:lnRef idx="1">
            <a:schemeClr val="accent3"/>
          </a:lnRef>
          <a:fillRef idx="2">
            <a:schemeClr val="accent3"/>
          </a:fillRef>
          <a:effectRef idx="1">
            <a:schemeClr val="accent3"/>
          </a:effectRef>
          <a:fontRef idx="minor"/>
        </p:style>
        <p:txBody>
          <a:bodyPr lIns="90000" rIns="90000" tIns="45000" bIns="45000" anchor="ctr"/>
          <a:p>
            <a:pPr>
              <a:lnSpc>
                <a:spcPct val="100000"/>
              </a:lnSpc>
            </a:pPr>
            <a:r>
              <a:rPr lang="en-GB" sz="1800" spc="-1" strike="noStrike">
                <a:solidFill>
                  <a:srgbClr val="000000"/>
                </a:solidFill>
                <a:uFill>
                  <a:solidFill>
                    <a:srgbClr val="ffffff"/>
                  </a:solidFill>
                </a:uFill>
                <a:latin typeface="Calibri"/>
              </a:rPr>
              <a:t>Log in</a:t>
            </a:r>
            <a:endParaRPr/>
          </a:p>
        </p:txBody>
      </p:sp>
      <p:sp>
        <p:nvSpPr>
          <p:cNvPr id="89" name="CustomShape 6"/>
          <p:cNvSpPr/>
          <p:nvPr/>
        </p:nvSpPr>
        <p:spPr>
          <a:xfrm>
            <a:off x="8089920" y="3943440"/>
            <a:ext cx="2539800" cy="367920"/>
          </a:xfrm>
          <a:prstGeom prst="rect">
            <a:avLst/>
          </a:prstGeom>
          <a:ln/>
        </p:spPr>
        <p:style>
          <a:lnRef idx="1">
            <a:schemeClr val="accent3"/>
          </a:lnRef>
          <a:fillRef idx="2">
            <a:schemeClr val="accent3"/>
          </a:fillRef>
          <a:effectRef idx="1">
            <a:schemeClr val="accent3"/>
          </a:effectRef>
          <a:fontRef idx="minor"/>
        </p:style>
        <p:txBody>
          <a:bodyPr lIns="90000" rIns="90000" tIns="45000" bIns="45000" anchor="ctr"/>
          <a:p>
            <a:pPr>
              <a:lnSpc>
                <a:spcPct val="100000"/>
              </a:lnSpc>
            </a:pPr>
            <a:r>
              <a:rPr lang="en-GB" sz="1800" spc="-1" strike="noStrike">
                <a:solidFill>
                  <a:srgbClr val="000000"/>
                </a:solidFill>
                <a:uFill>
                  <a:solidFill>
                    <a:srgbClr val="ffffff"/>
                  </a:solidFill>
                </a:uFill>
                <a:latin typeface="Calibri"/>
              </a:rPr>
              <a:t>Forgot password?</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330120" y="330120"/>
            <a:ext cx="11645640" cy="6311520"/>
          </a:xfrm>
          <a:prstGeom prst="rect">
            <a:avLst/>
          </a:prstGeom>
          <a:ln/>
        </p:spPr>
        <p:style>
          <a:lnRef idx="2">
            <a:schemeClr val="accent1">
              <a:shade val="50000"/>
            </a:schemeClr>
          </a:lnRef>
          <a:fillRef idx="1">
            <a:schemeClr val="accent1"/>
          </a:fillRef>
          <a:effectRef idx="0">
            <a:schemeClr val="accent1"/>
          </a:effectRef>
          <a:fontRef idx="minor"/>
        </p:style>
      </p:sp>
      <p:sp>
        <p:nvSpPr>
          <p:cNvPr id="91" name="CustomShape 2"/>
          <p:cNvSpPr/>
          <p:nvPr/>
        </p:nvSpPr>
        <p:spPr>
          <a:xfrm>
            <a:off x="419760" y="1927080"/>
            <a:ext cx="2742840" cy="2271960"/>
          </a:xfrm>
          <a:prstGeom prst="rect">
            <a:avLst/>
          </a:prstGeom>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92" name="CustomShape 3"/>
          <p:cNvSpPr/>
          <p:nvPr/>
        </p:nvSpPr>
        <p:spPr>
          <a:xfrm>
            <a:off x="649080" y="19270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Dashboard</a:t>
            </a:r>
            <a:endParaRPr/>
          </a:p>
        </p:txBody>
      </p:sp>
      <p:sp>
        <p:nvSpPr>
          <p:cNvPr id="93" name="CustomShape 4"/>
          <p:cNvSpPr/>
          <p:nvPr/>
        </p:nvSpPr>
        <p:spPr>
          <a:xfrm>
            <a:off x="521640" y="256032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Member</a:t>
            </a:r>
            <a:endParaRPr/>
          </a:p>
        </p:txBody>
      </p:sp>
      <p:sp>
        <p:nvSpPr>
          <p:cNvPr id="94" name="CustomShape 5"/>
          <p:cNvSpPr/>
          <p:nvPr/>
        </p:nvSpPr>
        <p:spPr>
          <a:xfrm>
            <a:off x="500760" y="312984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a:t>
            </a:r>
            <a:endParaRPr/>
          </a:p>
        </p:txBody>
      </p:sp>
      <p:sp>
        <p:nvSpPr>
          <p:cNvPr id="95" name="CustomShape 6"/>
          <p:cNvSpPr/>
          <p:nvPr/>
        </p:nvSpPr>
        <p:spPr>
          <a:xfrm>
            <a:off x="562320" y="367632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 status</a:t>
            </a:r>
            <a:endParaRPr/>
          </a:p>
        </p:txBody>
      </p:sp>
      <p:sp>
        <p:nvSpPr>
          <p:cNvPr id="96" name="Line 7"/>
          <p:cNvSpPr/>
          <p:nvPr/>
        </p:nvSpPr>
        <p:spPr>
          <a:xfrm>
            <a:off x="419760" y="2536560"/>
            <a:ext cx="2743200" cy="0"/>
          </a:xfrm>
          <a:prstGeom prst="line">
            <a:avLst/>
          </a:prstGeom>
          <a:ln w="76320"/>
        </p:spPr>
        <p:style>
          <a:lnRef idx="1">
            <a:schemeClr val="accent1"/>
          </a:lnRef>
          <a:fillRef idx="0">
            <a:schemeClr val="accent1"/>
          </a:fillRef>
          <a:effectRef idx="0">
            <a:schemeClr val="accent1"/>
          </a:effectRef>
          <a:fontRef idx="minor"/>
        </p:style>
      </p:sp>
      <p:sp>
        <p:nvSpPr>
          <p:cNvPr id="97" name="Line 8"/>
          <p:cNvSpPr/>
          <p:nvPr/>
        </p:nvSpPr>
        <p:spPr>
          <a:xfrm>
            <a:off x="419760" y="3089520"/>
            <a:ext cx="2743200" cy="0"/>
          </a:xfrm>
          <a:prstGeom prst="line">
            <a:avLst/>
          </a:prstGeom>
          <a:ln w="76320"/>
        </p:spPr>
        <p:style>
          <a:lnRef idx="1">
            <a:schemeClr val="accent1"/>
          </a:lnRef>
          <a:fillRef idx="0">
            <a:schemeClr val="accent1"/>
          </a:fillRef>
          <a:effectRef idx="0">
            <a:schemeClr val="accent1"/>
          </a:effectRef>
          <a:fontRef idx="minor"/>
        </p:style>
      </p:sp>
      <p:sp>
        <p:nvSpPr>
          <p:cNvPr id="98" name="Line 9"/>
          <p:cNvSpPr/>
          <p:nvPr/>
        </p:nvSpPr>
        <p:spPr>
          <a:xfrm>
            <a:off x="419760" y="3690360"/>
            <a:ext cx="2743200" cy="0"/>
          </a:xfrm>
          <a:prstGeom prst="line">
            <a:avLst/>
          </a:prstGeom>
          <a:ln w="76320"/>
        </p:spPr>
        <p:style>
          <a:lnRef idx="1">
            <a:schemeClr val="accent1"/>
          </a:lnRef>
          <a:fillRef idx="0">
            <a:schemeClr val="accent1"/>
          </a:fillRef>
          <a:effectRef idx="0">
            <a:schemeClr val="accent1"/>
          </a:effectRef>
          <a:fontRef idx="minor"/>
        </p:style>
      </p:sp>
      <p:sp>
        <p:nvSpPr>
          <p:cNvPr id="99" name="CustomShape 10"/>
          <p:cNvSpPr/>
          <p:nvPr/>
        </p:nvSpPr>
        <p:spPr>
          <a:xfrm>
            <a:off x="3162960" y="1927080"/>
            <a:ext cx="316440" cy="609120"/>
          </a:xfrm>
          <a:prstGeom prst="rightArrow">
            <a:avLst>
              <a:gd name="adj1" fmla="val 50000"/>
              <a:gd name="adj2" fmla="val 50000"/>
            </a:avLst>
          </a:prstGeom>
          <a:solidFill>
            <a:schemeClr val="accent2"/>
          </a:solidFill>
          <a:ln/>
        </p:spPr>
        <p:style>
          <a:lnRef idx="2">
            <a:schemeClr val="accent1">
              <a:shade val="50000"/>
            </a:schemeClr>
          </a:lnRef>
          <a:fillRef idx="1">
            <a:schemeClr val="accent1"/>
          </a:fillRef>
          <a:effectRef idx="0">
            <a:schemeClr val="accent1"/>
          </a:effectRef>
          <a:fontRef idx="minor"/>
        </p:style>
      </p:sp>
      <p:sp>
        <p:nvSpPr>
          <p:cNvPr id="100" name="CustomShape 11"/>
          <p:cNvSpPr/>
          <p:nvPr/>
        </p:nvSpPr>
        <p:spPr>
          <a:xfrm>
            <a:off x="828720" y="474120"/>
            <a:ext cx="1751400" cy="9396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01" name="CustomShape 12"/>
          <p:cNvSpPr/>
          <p:nvPr/>
        </p:nvSpPr>
        <p:spPr>
          <a:xfrm>
            <a:off x="1402920" y="699840"/>
            <a:ext cx="521280" cy="408960"/>
          </a:xfrm>
          <a:prstGeom prst="ellipse">
            <a:avLst/>
          </a:prstGeom>
          <a:ln/>
        </p:spPr>
        <p:style>
          <a:lnRef idx="2">
            <a:schemeClr val="accent1">
              <a:shade val="50000"/>
            </a:schemeClr>
          </a:lnRef>
          <a:fillRef idx="1">
            <a:schemeClr val="accent1"/>
          </a:fillRef>
          <a:effectRef idx="0">
            <a:schemeClr val="accent1"/>
          </a:effectRef>
          <a:fontRef idx="minor"/>
        </p:style>
      </p:sp>
      <p:sp>
        <p:nvSpPr>
          <p:cNvPr id="102" name="CustomShape 13"/>
          <p:cNvSpPr/>
          <p:nvPr/>
        </p:nvSpPr>
        <p:spPr>
          <a:xfrm>
            <a:off x="1270080" y="1078920"/>
            <a:ext cx="786960" cy="3456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sp>
      <p:sp>
        <p:nvSpPr>
          <p:cNvPr id="103" name="CustomShape 14"/>
          <p:cNvSpPr/>
          <p:nvPr/>
        </p:nvSpPr>
        <p:spPr>
          <a:xfrm>
            <a:off x="649080" y="1549440"/>
            <a:ext cx="2042640" cy="3024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GB" sz="1800" spc="-1" strike="noStrike">
                <a:solidFill>
                  <a:srgbClr val="000000"/>
                </a:solidFill>
                <a:uFill>
                  <a:solidFill>
                    <a:srgbClr val="ffffff"/>
                  </a:solidFill>
                </a:uFill>
                <a:latin typeface="Calibri"/>
              </a:rPr>
              <a:t>Admin: Bob Jims</a:t>
            </a:r>
            <a:endParaRPr/>
          </a:p>
        </p:txBody>
      </p:sp>
      <p:sp>
        <p:nvSpPr>
          <p:cNvPr id="104" name="Line 15"/>
          <p:cNvSpPr/>
          <p:nvPr/>
        </p:nvSpPr>
        <p:spPr>
          <a:xfrm flipV="1">
            <a:off x="4235400" y="4394160"/>
            <a:ext cx="470520" cy="380880"/>
          </a:xfrm>
          <a:prstGeom prst="line">
            <a:avLst/>
          </a:prstGeom>
          <a:ln/>
        </p:spPr>
        <p:style>
          <a:lnRef idx="1">
            <a:schemeClr val="accent1"/>
          </a:lnRef>
          <a:fillRef idx="0">
            <a:schemeClr val="accent1"/>
          </a:fillRef>
          <a:effectRef idx="0">
            <a:schemeClr val="accent1"/>
          </a:effectRef>
          <a:fontRef idx="minor"/>
        </p:style>
      </p:sp>
      <p:sp>
        <p:nvSpPr>
          <p:cNvPr id="105" name="CustomShape 16"/>
          <p:cNvSpPr/>
          <p:nvPr/>
        </p:nvSpPr>
        <p:spPr>
          <a:xfrm>
            <a:off x="3970080" y="1320120"/>
            <a:ext cx="3548520" cy="433152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sp>
      <p:sp>
        <p:nvSpPr>
          <p:cNvPr id="106" name="CustomShape 17"/>
          <p:cNvSpPr/>
          <p:nvPr/>
        </p:nvSpPr>
        <p:spPr>
          <a:xfrm>
            <a:off x="3990600" y="1198800"/>
            <a:ext cx="3548520" cy="5018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GB" sz="1800" spc="-1" strike="noStrike">
                <a:solidFill>
                  <a:srgbClr val="000000"/>
                </a:solidFill>
                <a:uFill>
                  <a:solidFill>
                    <a:srgbClr val="ffffff"/>
                  </a:solidFill>
                </a:uFill>
                <a:latin typeface="Calibri"/>
              </a:rPr>
              <a:t>Recent updates</a:t>
            </a:r>
            <a:endParaRPr/>
          </a:p>
        </p:txBody>
      </p:sp>
      <p:sp>
        <p:nvSpPr>
          <p:cNvPr id="107" name="CustomShape 18"/>
          <p:cNvSpPr/>
          <p:nvPr/>
        </p:nvSpPr>
        <p:spPr>
          <a:xfrm>
            <a:off x="3980520" y="1750680"/>
            <a:ext cx="3548520" cy="3637800"/>
          </a:xfrm>
          <a:prstGeom prst="rect">
            <a:avLst/>
          </a:prstGeom>
          <a:solidFill>
            <a:schemeClr val="accent4">
              <a:lumMod val="75000"/>
            </a:schemeClr>
          </a:solidFill>
          <a:ln/>
        </p:spPr>
        <p:style>
          <a:lnRef idx="2">
            <a:schemeClr val="accent1">
              <a:shade val="50000"/>
            </a:schemeClr>
          </a:lnRef>
          <a:fillRef idx="1">
            <a:schemeClr val="accent1"/>
          </a:fillRef>
          <a:effectRef idx="0">
            <a:schemeClr val="accent1"/>
          </a:effectRef>
          <a:fontRef idx="minor"/>
        </p:style>
      </p:sp>
      <p:sp>
        <p:nvSpPr>
          <p:cNvPr id="108" name="CustomShape 19"/>
          <p:cNvSpPr/>
          <p:nvPr/>
        </p:nvSpPr>
        <p:spPr>
          <a:xfrm>
            <a:off x="4286520" y="2037960"/>
            <a:ext cx="3548520" cy="913320"/>
          </a:xfrm>
          <a:prstGeom prst="rect">
            <a:avLst/>
          </a:prstGeom>
          <a:noFill/>
          <a:ln>
            <a:noFill/>
          </a:ln>
        </p:spPr>
        <p:style>
          <a:lnRef idx="0"/>
          <a:fillRef idx="0"/>
          <a:effectRef idx="0"/>
          <a:fontRef idx="minor"/>
        </p:style>
        <p:txBody>
          <a:bodyPr lIns="90000" rIns="90000" tIns="45000" bIns="45000"/>
          <a:p>
            <a:pPr>
              <a:lnSpc>
                <a:spcPct val="100000"/>
              </a:lnSpc>
            </a:pPr>
            <a:r>
              <a:rPr lang="en-GB" sz="1800" spc="-1" strike="noStrike">
                <a:solidFill>
                  <a:srgbClr val="000000"/>
                </a:solidFill>
                <a:uFill>
                  <a:solidFill>
                    <a:srgbClr val="ffffff"/>
                  </a:solidFill>
                </a:uFill>
                <a:latin typeface="Calibri"/>
              </a:rPr>
              <a:t>New recent updates will be shown in this web page</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330120" y="330120"/>
            <a:ext cx="11645640" cy="6311520"/>
          </a:xfrm>
          <a:prstGeom prst="rect">
            <a:avLst/>
          </a:prstGeom>
          <a:ln/>
        </p:spPr>
        <p:style>
          <a:lnRef idx="2">
            <a:schemeClr val="accent1">
              <a:shade val="50000"/>
            </a:schemeClr>
          </a:lnRef>
          <a:fillRef idx="1">
            <a:schemeClr val="accent1"/>
          </a:fillRef>
          <a:effectRef idx="0">
            <a:schemeClr val="accent1"/>
          </a:effectRef>
          <a:fontRef idx="minor"/>
        </p:style>
      </p:sp>
      <p:sp>
        <p:nvSpPr>
          <p:cNvPr id="110" name="CustomShape 2"/>
          <p:cNvSpPr/>
          <p:nvPr/>
        </p:nvSpPr>
        <p:spPr>
          <a:xfrm>
            <a:off x="419760" y="1996920"/>
            <a:ext cx="2742840" cy="2396880"/>
          </a:xfrm>
          <a:prstGeom prst="rect">
            <a:avLst/>
          </a:prstGeom>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111" name="CustomShape 3"/>
          <p:cNvSpPr/>
          <p:nvPr/>
        </p:nvSpPr>
        <p:spPr>
          <a:xfrm>
            <a:off x="649080" y="19270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Dashboard</a:t>
            </a:r>
            <a:endParaRPr/>
          </a:p>
        </p:txBody>
      </p:sp>
      <p:sp>
        <p:nvSpPr>
          <p:cNvPr id="112" name="CustomShape 4"/>
          <p:cNvSpPr/>
          <p:nvPr/>
        </p:nvSpPr>
        <p:spPr>
          <a:xfrm>
            <a:off x="562320" y="254700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Member</a:t>
            </a:r>
            <a:endParaRPr/>
          </a:p>
        </p:txBody>
      </p:sp>
      <p:sp>
        <p:nvSpPr>
          <p:cNvPr id="113" name="CustomShape 5"/>
          <p:cNvSpPr/>
          <p:nvPr/>
        </p:nvSpPr>
        <p:spPr>
          <a:xfrm>
            <a:off x="491040" y="310464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a:t>
            </a:r>
            <a:endParaRPr/>
          </a:p>
        </p:txBody>
      </p:sp>
      <p:sp>
        <p:nvSpPr>
          <p:cNvPr id="114" name="CustomShape 6"/>
          <p:cNvSpPr/>
          <p:nvPr/>
        </p:nvSpPr>
        <p:spPr>
          <a:xfrm>
            <a:off x="491040" y="37414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 status</a:t>
            </a:r>
            <a:endParaRPr/>
          </a:p>
        </p:txBody>
      </p:sp>
      <p:sp>
        <p:nvSpPr>
          <p:cNvPr id="115" name="Line 7"/>
          <p:cNvSpPr/>
          <p:nvPr/>
        </p:nvSpPr>
        <p:spPr>
          <a:xfrm>
            <a:off x="419760" y="2536560"/>
            <a:ext cx="2743200" cy="0"/>
          </a:xfrm>
          <a:prstGeom prst="line">
            <a:avLst/>
          </a:prstGeom>
          <a:ln w="76320"/>
        </p:spPr>
        <p:style>
          <a:lnRef idx="1">
            <a:schemeClr val="accent1"/>
          </a:lnRef>
          <a:fillRef idx="0">
            <a:schemeClr val="accent1"/>
          </a:fillRef>
          <a:effectRef idx="0">
            <a:schemeClr val="accent1"/>
          </a:effectRef>
          <a:fontRef idx="minor"/>
        </p:style>
      </p:sp>
      <p:sp>
        <p:nvSpPr>
          <p:cNvPr id="116" name="Line 8"/>
          <p:cNvSpPr/>
          <p:nvPr/>
        </p:nvSpPr>
        <p:spPr>
          <a:xfrm>
            <a:off x="419760" y="3089520"/>
            <a:ext cx="2743200" cy="0"/>
          </a:xfrm>
          <a:prstGeom prst="line">
            <a:avLst/>
          </a:prstGeom>
          <a:ln w="76320"/>
        </p:spPr>
        <p:style>
          <a:lnRef idx="1">
            <a:schemeClr val="accent1"/>
          </a:lnRef>
          <a:fillRef idx="0">
            <a:schemeClr val="accent1"/>
          </a:fillRef>
          <a:effectRef idx="0">
            <a:schemeClr val="accent1"/>
          </a:effectRef>
          <a:fontRef idx="minor"/>
        </p:style>
      </p:sp>
      <p:sp>
        <p:nvSpPr>
          <p:cNvPr id="117" name="Line 9"/>
          <p:cNvSpPr/>
          <p:nvPr/>
        </p:nvSpPr>
        <p:spPr>
          <a:xfrm>
            <a:off x="419760" y="3690360"/>
            <a:ext cx="2743200" cy="0"/>
          </a:xfrm>
          <a:prstGeom prst="line">
            <a:avLst/>
          </a:prstGeom>
          <a:ln w="76320"/>
        </p:spPr>
        <p:style>
          <a:lnRef idx="1">
            <a:schemeClr val="accent1"/>
          </a:lnRef>
          <a:fillRef idx="0">
            <a:schemeClr val="accent1"/>
          </a:fillRef>
          <a:effectRef idx="0">
            <a:schemeClr val="accent1"/>
          </a:effectRef>
          <a:fontRef idx="minor"/>
        </p:style>
      </p:sp>
      <p:sp>
        <p:nvSpPr>
          <p:cNvPr id="118" name="CustomShape 10"/>
          <p:cNvSpPr/>
          <p:nvPr/>
        </p:nvSpPr>
        <p:spPr>
          <a:xfrm>
            <a:off x="3162960" y="2547000"/>
            <a:ext cx="316440" cy="609120"/>
          </a:xfrm>
          <a:prstGeom prst="rightArrow">
            <a:avLst>
              <a:gd name="adj1" fmla="val 50000"/>
              <a:gd name="adj2" fmla="val 50000"/>
            </a:avLst>
          </a:prstGeom>
          <a:solidFill>
            <a:schemeClr val="accent2"/>
          </a:solidFill>
          <a:ln/>
        </p:spPr>
        <p:style>
          <a:lnRef idx="2">
            <a:schemeClr val="accent1">
              <a:shade val="50000"/>
            </a:schemeClr>
          </a:lnRef>
          <a:fillRef idx="1">
            <a:schemeClr val="accent1"/>
          </a:fillRef>
          <a:effectRef idx="0">
            <a:schemeClr val="accent1"/>
          </a:effectRef>
          <a:fontRef idx="minor"/>
        </p:style>
      </p:sp>
      <p:sp>
        <p:nvSpPr>
          <p:cNvPr id="119" name="CustomShape 11"/>
          <p:cNvSpPr/>
          <p:nvPr/>
        </p:nvSpPr>
        <p:spPr>
          <a:xfrm>
            <a:off x="828720" y="474120"/>
            <a:ext cx="1751400" cy="9396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20" name="CustomShape 12"/>
          <p:cNvSpPr/>
          <p:nvPr/>
        </p:nvSpPr>
        <p:spPr>
          <a:xfrm>
            <a:off x="1402920" y="699840"/>
            <a:ext cx="521280" cy="408960"/>
          </a:xfrm>
          <a:prstGeom prst="ellipse">
            <a:avLst/>
          </a:prstGeom>
          <a:ln/>
        </p:spPr>
        <p:style>
          <a:lnRef idx="2">
            <a:schemeClr val="accent1">
              <a:shade val="50000"/>
            </a:schemeClr>
          </a:lnRef>
          <a:fillRef idx="1">
            <a:schemeClr val="accent1"/>
          </a:fillRef>
          <a:effectRef idx="0">
            <a:schemeClr val="accent1"/>
          </a:effectRef>
          <a:fontRef idx="minor"/>
        </p:style>
      </p:sp>
      <p:sp>
        <p:nvSpPr>
          <p:cNvPr id="121" name="CustomShape 13"/>
          <p:cNvSpPr/>
          <p:nvPr/>
        </p:nvSpPr>
        <p:spPr>
          <a:xfrm>
            <a:off x="1270080" y="1078920"/>
            <a:ext cx="786960" cy="3456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sp>
      <p:sp>
        <p:nvSpPr>
          <p:cNvPr id="122" name="CustomShape 14"/>
          <p:cNvSpPr/>
          <p:nvPr/>
        </p:nvSpPr>
        <p:spPr>
          <a:xfrm>
            <a:off x="649080" y="1549440"/>
            <a:ext cx="2042640" cy="3024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GB" sz="1800" spc="-1" strike="noStrike">
                <a:solidFill>
                  <a:srgbClr val="000000"/>
                </a:solidFill>
                <a:uFill>
                  <a:solidFill>
                    <a:srgbClr val="ffffff"/>
                  </a:solidFill>
                </a:uFill>
                <a:latin typeface="Calibri"/>
              </a:rPr>
              <a:t>Admin: Bob Jims</a:t>
            </a:r>
            <a:endParaRPr/>
          </a:p>
        </p:txBody>
      </p:sp>
      <p:sp>
        <p:nvSpPr>
          <p:cNvPr id="123" name="Line 15"/>
          <p:cNvSpPr/>
          <p:nvPr/>
        </p:nvSpPr>
        <p:spPr>
          <a:xfrm flipV="1">
            <a:off x="4235400" y="4394160"/>
            <a:ext cx="470520" cy="380880"/>
          </a:xfrm>
          <a:prstGeom prst="line">
            <a:avLst/>
          </a:prstGeom>
          <a:ln/>
        </p:spPr>
        <p:style>
          <a:lnRef idx="1">
            <a:schemeClr val="accent1"/>
          </a:lnRef>
          <a:fillRef idx="0">
            <a:schemeClr val="accent1"/>
          </a:fillRef>
          <a:effectRef idx="0">
            <a:schemeClr val="accent1"/>
          </a:effectRef>
          <a:fontRef idx="minor"/>
        </p:style>
      </p:sp>
      <p:sp>
        <p:nvSpPr>
          <p:cNvPr id="124" name="Line 16"/>
          <p:cNvSpPr/>
          <p:nvPr/>
        </p:nvSpPr>
        <p:spPr>
          <a:xfrm>
            <a:off x="6222600" y="2298600"/>
            <a:ext cx="914400" cy="914400"/>
          </a:xfrm>
          <a:prstGeom prst="line">
            <a:avLst/>
          </a:prstGeom>
          <a:ln/>
        </p:spPr>
        <p:style>
          <a:lnRef idx="1">
            <a:schemeClr val="accent1"/>
          </a:lnRef>
          <a:fillRef idx="0">
            <a:schemeClr val="accent1"/>
          </a:fillRef>
          <a:effectRef idx="0">
            <a:schemeClr val="accent1"/>
          </a:effectRef>
          <a:fontRef idx="minor"/>
        </p:style>
      </p:sp>
      <p:graphicFrame>
        <p:nvGraphicFramePr>
          <p:cNvPr id="125" name="Table 17"/>
          <p:cNvGraphicFramePr/>
          <p:nvPr/>
        </p:nvGraphicFramePr>
        <p:xfrm>
          <a:off x="3772080" y="2804760"/>
          <a:ext cx="7225920" cy="1257480"/>
        </p:xfrm>
        <a:graphic>
          <a:graphicData uri="http://schemas.openxmlformats.org/drawingml/2006/table">
            <a:tbl>
              <a:tblPr/>
              <a:tblGrid>
                <a:gridCol w="1806480"/>
                <a:gridCol w="1806480"/>
                <a:gridCol w="1806480"/>
                <a:gridCol w="1806480"/>
              </a:tblGrid>
              <a:tr h="366120">
                <a:tc>
                  <a:txBody>
                    <a:bodyPr/>
                    <a:p>
                      <a:pPr>
                        <a:lnSpc>
                          <a:spcPct val="100000"/>
                        </a:lnSpc>
                      </a:pPr>
                      <a:r>
                        <a:rPr b="1" lang="en-GB" sz="1800" spc="-1" strike="noStrike">
                          <a:solidFill>
                            <a:srgbClr val="ffffff"/>
                          </a:solidFill>
                          <a:uFill>
                            <a:solidFill>
                              <a:srgbClr val="ffffff"/>
                            </a:solidFill>
                          </a:uFill>
                          <a:latin typeface="Calibri"/>
                        </a:rPr>
                        <a:t>ID</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GB" sz="1800" spc="-1" strike="noStrike">
                          <a:solidFill>
                            <a:srgbClr val="ffffff"/>
                          </a:solidFill>
                          <a:uFill>
                            <a:solidFill>
                              <a:srgbClr val="ffffff"/>
                            </a:solidFill>
                          </a:uFill>
                          <a:latin typeface="Calibri"/>
                        </a:rPr>
                        <a:t>Name</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GB" sz="1800" spc="-1" strike="noStrike">
                          <a:solidFill>
                            <a:srgbClr val="ffffff"/>
                          </a:solidFill>
                          <a:uFill>
                            <a:solidFill>
                              <a:srgbClr val="ffffff"/>
                            </a:solidFill>
                          </a:uFill>
                          <a:latin typeface="Calibri"/>
                        </a:rPr>
                        <a:t>Email ID</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GB" sz="1800" spc="-1" strike="noStrike">
                          <a:solidFill>
                            <a:srgbClr val="ffffff"/>
                          </a:solidFill>
                          <a:uFill>
                            <a:solidFill>
                              <a:srgbClr val="ffffff"/>
                            </a:solidFill>
                          </a:uFill>
                          <a:latin typeface="Calibri"/>
                        </a:rPr>
                        <a:t>Field</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66120">
                <a:tc>
                  <a:txBody>
                    <a:bodyPr/>
                    <a:p>
                      <a:pPr>
                        <a:lnSpc>
                          <a:spcPct val="100000"/>
                        </a:lnSpc>
                      </a:pPr>
                      <a:r>
                        <a:rPr lang="en-GB" sz="1800" spc="-1" strike="noStrike">
                          <a:solidFill>
                            <a:srgbClr val="000000"/>
                          </a:solidFill>
                          <a:uFill>
                            <a:solidFill>
                              <a:srgbClr val="ffffff"/>
                            </a:solidFill>
                          </a:uFill>
                          <a:latin typeface="Calibri"/>
                        </a:rPr>
                        <a:t>45645</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GB" sz="1800" spc="-1" strike="noStrike">
                          <a:solidFill>
                            <a:srgbClr val="000000"/>
                          </a:solidFill>
                          <a:uFill>
                            <a:solidFill>
                              <a:srgbClr val="ffffff"/>
                            </a:solidFill>
                          </a:uFill>
                          <a:latin typeface="Calibri"/>
                        </a:rPr>
                        <a:t>Bob Jims</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GB" sz="1800" spc="-1" strike="noStrike" u="sng">
                          <a:solidFill>
                            <a:srgbClr val="0563c1"/>
                          </a:solidFill>
                          <a:uFill>
                            <a:solidFill>
                              <a:srgbClr val="ffffff"/>
                            </a:solidFill>
                          </a:uFill>
                          <a:latin typeface="Calibri"/>
                        </a:rPr>
                        <a:t>Jims@aber.com</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GB" sz="1800" spc="-1" strike="noStrike">
                          <a:solidFill>
                            <a:srgbClr val="000000"/>
                          </a:solidFill>
                          <a:uFill>
                            <a:solidFill>
                              <a:srgbClr val="ffffff"/>
                            </a:solidFill>
                          </a:uFill>
                          <a:latin typeface="Calibri"/>
                        </a:rPr>
                        <a:t>Project leader</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40440">
                <a:tc>
                  <a:txBody>
                    <a:bodyPr/>
                    <a:p>
                      <a:pPr>
                        <a:lnSpc>
                          <a:spcPct val="100000"/>
                        </a:lnSpc>
                      </a:pPr>
                      <a:r>
                        <a:rPr lang="en-GB" sz="1800" spc="-1" strike="noStrike">
                          <a:solidFill>
                            <a:srgbClr val="000000"/>
                          </a:solidFill>
                          <a:uFill>
                            <a:solidFill>
                              <a:srgbClr val="ffffff"/>
                            </a:solidFill>
                          </a:uFill>
                          <a:latin typeface="Calibri"/>
                        </a:rPr>
                        <a:t>74444</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GB" sz="1800" spc="-1" strike="noStrike">
                          <a:solidFill>
                            <a:srgbClr val="000000"/>
                          </a:solidFill>
                          <a:uFill>
                            <a:solidFill>
                              <a:srgbClr val="ffffff"/>
                            </a:solidFill>
                          </a:uFill>
                          <a:latin typeface="Calibri"/>
                        </a:rPr>
                        <a:t>Rob Katy</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GB" sz="1800" spc="-1" strike="noStrike">
                          <a:solidFill>
                            <a:srgbClr val="000000"/>
                          </a:solidFill>
                          <a:uFill>
                            <a:solidFill>
                              <a:srgbClr val="ffffff"/>
                            </a:solidFill>
                          </a:uFill>
                          <a:latin typeface="Calibri"/>
                        </a:rPr>
                        <a:t>Katy@aber.com</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en-GB" sz="1800" spc="-1" strike="noStrike">
                          <a:solidFill>
                            <a:srgbClr val="000000"/>
                          </a:solidFill>
                          <a:uFill>
                            <a:solidFill>
                              <a:srgbClr val="ffffff"/>
                            </a:solidFill>
                          </a:uFill>
                          <a:latin typeface="Calibri"/>
                        </a:rPr>
                        <a:t>Programmer</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40440">
                <a:tc>
                  <a:txBody>
                    <a:bodyPr/>
                    <a:p>
                      <a:pPr>
                        <a:lnSpc>
                          <a:spcPct val="100000"/>
                        </a:lnSpc>
                      </a:pPr>
                      <a:r>
                        <a:rPr lang="en-GB" sz="1800" spc="-1" strike="noStrike">
                          <a:solidFill>
                            <a:srgbClr val="000000"/>
                          </a:solidFill>
                          <a:uFill>
                            <a:solidFill>
                              <a:srgbClr val="ffffff"/>
                            </a:solidFill>
                          </a:uFill>
                          <a:latin typeface="Calibri"/>
                        </a:rPr>
                        <a:t>45555</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GB" sz="1800" spc="-1" strike="noStrike">
                          <a:solidFill>
                            <a:srgbClr val="000000"/>
                          </a:solidFill>
                          <a:uFill>
                            <a:solidFill>
                              <a:srgbClr val="ffffff"/>
                            </a:solidFill>
                          </a:uFill>
                          <a:latin typeface="Calibri"/>
                        </a:rPr>
                        <a:t>Jute Ron</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GB" sz="1800" spc="-1" strike="noStrike">
                          <a:solidFill>
                            <a:srgbClr val="000000"/>
                          </a:solidFill>
                          <a:uFill>
                            <a:solidFill>
                              <a:srgbClr val="ffffff"/>
                            </a:solidFill>
                          </a:uFill>
                          <a:latin typeface="Calibri"/>
                        </a:rPr>
                        <a:t>Ron@aber.com</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GB" sz="1800" spc="-1" strike="noStrike">
                          <a:solidFill>
                            <a:srgbClr val="000000"/>
                          </a:solidFill>
                          <a:uFill>
                            <a:solidFill>
                              <a:srgbClr val="ffffff"/>
                            </a:solidFill>
                          </a:uFill>
                          <a:latin typeface="Calibri"/>
                        </a:rPr>
                        <a:t>Programmer</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126" name="CustomShape 18"/>
          <p:cNvSpPr/>
          <p:nvPr/>
        </p:nvSpPr>
        <p:spPr>
          <a:xfrm>
            <a:off x="4470840" y="688320"/>
            <a:ext cx="5924160" cy="736200"/>
          </a:xfrm>
          <a:prstGeom prst="roundRect">
            <a:avLst>
              <a:gd name="adj" fmla="val 16667"/>
            </a:avLst>
          </a:prstGeom>
          <a:ln/>
        </p:spPr>
        <p:style>
          <a:lnRef idx="1">
            <a:schemeClr val="accent2"/>
          </a:lnRef>
          <a:fillRef idx="3">
            <a:schemeClr val="accent2"/>
          </a:fillRef>
          <a:effectRef idx="2">
            <a:schemeClr val="accent2"/>
          </a:effectRef>
          <a:fontRef idx="minor"/>
        </p:style>
        <p:txBody>
          <a:bodyPr lIns="90000" rIns="90000" tIns="45000" bIns="45000" anchor="ctr"/>
          <a:p>
            <a:pPr algn="ctr">
              <a:lnSpc>
                <a:spcPct val="100000"/>
              </a:lnSpc>
            </a:pPr>
            <a:r>
              <a:rPr lang="en-GB" sz="3600" spc="-1" strike="noStrike">
                <a:solidFill>
                  <a:srgbClr val="ffffff"/>
                </a:solidFill>
                <a:uFill>
                  <a:solidFill>
                    <a:srgbClr val="ffffff"/>
                  </a:solidFill>
                </a:uFill>
                <a:latin typeface="Calibri"/>
              </a:rPr>
              <a:t>Project</a:t>
            </a:r>
            <a:r>
              <a:rPr lang="en-GB" sz="1800" spc="-1" strike="noStrike">
                <a:solidFill>
                  <a:srgbClr val="ffffff"/>
                </a:solidFill>
                <a:uFill>
                  <a:solidFill>
                    <a:srgbClr val="ffffff"/>
                  </a:solidFill>
                </a:uFill>
                <a:latin typeface="Calibri"/>
              </a:rPr>
              <a:t> </a:t>
            </a:r>
            <a:r>
              <a:rPr lang="en-GB" sz="3600" spc="-1" strike="noStrike">
                <a:solidFill>
                  <a:srgbClr val="ffffff"/>
                </a:solidFill>
                <a:uFill>
                  <a:solidFill>
                    <a:srgbClr val="ffffff"/>
                  </a:solidFill>
                </a:uFill>
                <a:latin typeface="Calibri"/>
              </a:rPr>
              <a:t>Member</a:t>
            </a:r>
            <a:endParaRPr/>
          </a:p>
        </p:txBody>
      </p:sp>
      <p:sp>
        <p:nvSpPr>
          <p:cNvPr id="127" name="CustomShape 19"/>
          <p:cNvSpPr/>
          <p:nvPr/>
        </p:nvSpPr>
        <p:spPr>
          <a:xfrm>
            <a:off x="3835440" y="2261520"/>
            <a:ext cx="241272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Name:</a:t>
            </a:r>
            <a:endParaRPr/>
          </a:p>
        </p:txBody>
      </p:sp>
      <p:sp>
        <p:nvSpPr>
          <p:cNvPr id="128" name="CustomShape 20"/>
          <p:cNvSpPr/>
          <p:nvPr/>
        </p:nvSpPr>
        <p:spPr>
          <a:xfrm>
            <a:off x="3835440" y="1738440"/>
            <a:ext cx="241272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Field:  </a:t>
            </a:r>
            <a:endParaRPr/>
          </a:p>
        </p:txBody>
      </p:sp>
      <p:sp>
        <p:nvSpPr>
          <p:cNvPr id="129" name="CustomShape 21"/>
          <p:cNvSpPr/>
          <p:nvPr/>
        </p:nvSpPr>
        <p:spPr>
          <a:xfrm>
            <a:off x="6578280" y="2248560"/>
            <a:ext cx="241272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Email ID:</a:t>
            </a:r>
            <a:endParaRPr/>
          </a:p>
        </p:txBody>
      </p:sp>
      <p:sp>
        <p:nvSpPr>
          <p:cNvPr id="130" name="CustomShape 22"/>
          <p:cNvSpPr/>
          <p:nvPr/>
        </p:nvSpPr>
        <p:spPr>
          <a:xfrm>
            <a:off x="9283680" y="2283120"/>
            <a:ext cx="890640" cy="287640"/>
          </a:xfrm>
          <a:prstGeom prst="rect">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lang="en-GB" sz="1800" spc="-1" strike="noStrike">
                <a:solidFill>
                  <a:srgbClr val="ffffff"/>
                </a:solidFill>
                <a:uFill>
                  <a:solidFill>
                    <a:srgbClr val="ffffff"/>
                  </a:solidFill>
                </a:uFill>
                <a:latin typeface="Calibri"/>
              </a:rPr>
              <a:t>edit</a:t>
            </a:r>
            <a:endParaRPr/>
          </a:p>
        </p:txBody>
      </p:sp>
      <p:sp>
        <p:nvSpPr>
          <p:cNvPr id="131" name="CustomShape 23"/>
          <p:cNvSpPr/>
          <p:nvPr/>
        </p:nvSpPr>
        <p:spPr>
          <a:xfrm>
            <a:off x="10395360" y="1789560"/>
            <a:ext cx="939600" cy="275040"/>
          </a:xfrm>
          <a:prstGeom prst="rect">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lang="en-GB" sz="1800" spc="-1" strike="noStrike">
                <a:solidFill>
                  <a:srgbClr val="ffffff"/>
                </a:solidFill>
                <a:uFill>
                  <a:solidFill>
                    <a:srgbClr val="ffffff"/>
                  </a:solidFill>
                </a:uFill>
                <a:latin typeface="Calibri"/>
              </a:rPr>
              <a:t>delete</a:t>
            </a:r>
            <a:endParaRPr/>
          </a:p>
        </p:txBody>
      </p:sp>
      <p:sp>
        <p:nvSpPr>
          <p:cNvPr id="132" name="CustomShape 24"/>
          <p:cNvSpPr/>
          <p:nvPr/>
        </p:nvSpPr>
        <p:spPr>
          <a:xfrm>
            <a:off x="6597720" y="1738440"/>
            <a:ext cx="241272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ID:  </a:t>
            </a:r>
            <a:endParaRPr/>
          </a:p>
        </p:txBody>
      </p:sp>
      <p:sp>
        <p:nvSpPr>
          <p:cNvPr id="133" name="CustomShape 25"/>
          <p:cNvSpPr/>
          <p:nvPr/>
        </p:nvSpPr>
        <p:spPr>
          <a:xfrm>
            <a:off x="9283680" y="1795320"/>
            <a:ext cx="939600" cy="275040"/>
          </a:xfrm>
          <a:prstGeom prst="rect">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lang="en-GB" sz="1800" spc="-1" strike="noStrike">
                <a:solidFill>
                  <a:srgbClr val="ffffff"/>
                </a:solidFill>
                <a:uFill>
                  <a:solidFill>
                    <a:srgbClr val="ffffff"/>
                  </a:solidFill>
                </a:uFill>
                <a:latin typeface="Calibri"/>
              </a:rPr>
              <a:t>Add</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330120" y="330120"/>
            <a:ext cx="11645640" cy="6311520"/>
          </a:xfrm>
          <a:prstGeom prst="rect">
            <a:avLst/>
          </a:prstGeom>
          <a:ln/>
        </p:spPr>
        <p:style>
          <a:lnRef idx="2">
            <a:schemeClr val="accent1">
              <a:shade val="50000"/>
            </a:schemeClr>
          </a:lnRef>
          <a:fillRef idx="1">
            <a:schemeClr val="accent1"/>
          </a:fillRef>
          <a:effectRef idx="0">
            <a:schemeClr val="accent1"/>
          </a:effectRef>
          <a:fontRef idx="minor"/>
        </p:style>
      </p:sp>
      <p:sp>
        <p:nvSpPr>
          <p:cNvPr id="135" name="CustomShape 2"/>
          <p:cNvSpPr/>
          <p:nvPr/>
        </p:nvSpPr>
        <p:spPr>
          <a:xfrm>
            <a:off x="419760" y="1996920"/>
            <a:ext cx="2742840" cy="2396880"/>
          </a:xfrm>
          <a:prstGeom prst="rect">
            <a:avLst/>
          </a:prstGeom>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136" name="CustomShape 3"/>
          <p:cNvSpPr/>
          <p:nvPr/>
        </p:nvSpPr>
        <p:spPr>
          <a:xfrm>
            <a:off x="649080" y="19270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Dashboard</a:t>
            </a:r>
            <a:endParaRPr/>
          </a:p>
        </p:txBody>
      </p:sp>
      <p:sp>
        <p:nvSpPr>
          <p:cNvPr id="137" name="CustomShape 4"/>
          <p:cNvSpPr/>
          <p:nvPr/>
        </p:nvSpPr>
        <p:spPr>
          <a:xfrm>
            <a:off x="562320" y="254700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Member</a:t>
            </a:r>
            <a:endParaRPr/>
          </a:p>
        </p:txBody>
      </p:sp>
      <p:sp>
        <p:nvSpPr>
          <p:cNvPr id="138" name="CustomShape 5"/>
          <p:cNvSpPr/>
          <p:nvPr/>
        </p:nvSpPr>
        <p:spPr>
          <a:xfrm>
            <a:off x="491040" y="310464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a:t>
            </a:r>
            <a:endParaRPr/>
          </a:p>
        </p:txBody>
      </p:sp>
      <p:sp>
        <p:nvSpPr>
          <p:cNvPr id="139" name="CustomShape 6"/>
          <p:cNvSpPr/>
          <p:nvPr/>
        </p:nvSpPr>
        <p:spPr>
          <a:xfrm>
            <a:off x="491040" y="37414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 status</a:t>
            </a:r>
            <a:endParaRPr/>
          </a:p>
        </p:txBody>
      </p:sp>
      <p:sp>
        <p:nvSpPr>
          <p:cNvPr id="140" name="Line 7"/>
          <p:cNvSpPr/>
          <p:nvPr/>
        </p:nvSpPr>
        <p:spPr>
          <a:xfrm>
            <a:off x="419760" y="2536560"/>
            <a:ext cx="2743200" cy="0"/>
          </a:xfrm>
          <a:prstGeom prst="line">
            <a:avLst/>
          </a:prstGeom>
          <a:ln w="76320"/>
        </p:spPr>
        <p:style>
          <a:lnRef idx="1">
            <a:schemeClr val="accent1"/>
          </a:lnRef>
          <a:fillRef idx="0">
            <a:schemeClr val="accent1"/>
          </a:fillRef>
          <a:effectRef idx="0">
            <a:schemeClr val="accent1"/>
          </a:effectRef>
          <a:fontRef idx="minor"/>
        </p:style>
      </p:sp>
      <p:sp>
        <p:nvSpPr>
          <p:cNvPr id="141" name="Line 8"/>
          <p:cNvSpPr/>
          <p:nvPr/>
        </p:nvSpPr>
        <p:spPr>
          <a:xfrm>
            <a:off x="419760" y="3089520"/>
            <a:ext cx="2743200" cy="0"/>
          </a:xfrm>
          <a:prstGeom prst="line">
            <a:avLst/>
          </a:prstGeom>
          <a:ln w="76320"/>
        </p:spPr>
        <p:style>
          <a:lnRef idx="1">
            <a:schemeClr val="accent1"/>
          </a:lnRef>
          <a:fillRef idx="0">
            <a:schemeClr val="accent1"/>
          </a:fillRef>
          <a:effectRef idx="0">
            <a:schemeClr val="accent1"/>
          </a:effectRef>
          <a:fontRef idx="minor"/>
        </p:style>
      </p:sp>
      <p:sp>
        <p:nvSpPr>
          <p:cNvPr id="142" name="Line 9"/>
          <p:cNvSpPr/>
          <p:nvPr/>
        </p:nvSpPr>
        <p:spPr>
          <a:xfrm>
            <a:off x="419760" y="3690360"/>
            <a:ext cx="2743200" cy="0"/>
          </a:xfrm>
          <a:prstGeom prst="line">
            <a:avLst/>
          </a:prstGeom>
          <a:ln w="76320"/>
        </p:spPr>
        <p:style>
          <a:lnRef idx="1">
            <a:schemeClr val="accent1"/>
          </a:lnRef>
          <a:fillRef idx="0">
            <a:schemeClr val="accent1"/>
          </a:fillRef>
          <a:effectRef idx="0">
            <a:schemeClr val="accent1"/>
          </a:effectRef>
          <a:fontRef idx="minor"/>
        </p:style>
      </p:sp>
      <p:sp>
        <p:nvSpPr>
          <p:cNvPr id="143" name="CustomShape 10"/>
          <p:cNvSpPr/>
          <p:nvPr/>
        </p:nvSpPr>
        <p:spPr>
          <a:xfrm>
            <a:off x="3162960" y="2547000"/>
            <a:ext cx="316440" cy="609120"/>
          </a:xfrm>
          <a:prstGeom prst="rightArrow">
            <a:avLst>
              <a:gd name="adj1" fmla="val 50000"/>
              <a:gd name="adj2" fmla="val 50000"/>
            </a:avLst>
          </a:prstGeom>
          <a:solidFill>
            <a:schemeClr val="accent2"/>
          </a:solidFill>
          <a:ln/>
        </p:spPr>
        <p:style>
          <a:lnRef idx="2">
            <a:schemeClr val="accent1">
              <a:shade val="50000"/>
            </a:schemeClr>
          </a:lnRef>
          <a:fillRef idx="1">
            <a:schemeClr val="accent1"/>
          </a:fillRef>
          <a:effectRef idx="0">
            <a:schemeClr val="accent1"/>
          </a:effectRef>
          <a:fontRef idx="minor"/>
        </p:style>
      </p:sp>
      <p:sp>
        <p:nvSpPr>
          <p:cNvPr id="144" name="CustomShape 11"/>
          <p:cNvSpPr/>
          <p:nvPr/>
        </p:nvSpPr>
        <p:spPr>
          <a:xfrm>
            <a:off x="828720" y="474120"/>
            <a:ext cx="1751400" cy="9396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45" name="CustomShape 12"/>
          <p:cNvSpPr/>
          <p:nvPr/>
        </p:nvSpPr>
        <p:spPr>
          <a:xfrm>
            <a:off x="1402920" y="699840"/>
            <a:ext cx="521280" cy="408960"/>
          </a:xfrm>
          <a:prstGeom prst="ellipse">
            <a:avLst/>
          </a:prstGeom>
          <a:ln/>
        </p:spPr>
        <p:style>
          <a:lnRef idx="2">
            <a:schemeClr val="accent1">
              <a:shade val="50000"/>
            </a:schemeClr>
          </a:lnRef>
          <a:fillRef idx="1">
            <a:schemeClr val="accent1"/>
          </a:fillRef>
          <a:effectRef idx="0">
            <a:schemeClr val="accent1"/>
          </a:effectRef>
          <a:fontRef idx="minor"/>
        </p:style>
      </p:sp>
      <p:sp>
        <p:nvSpPr>
          <p:cNvPr id="146" name="CustomShape 13"/>
          <p:cNvSpPr/>
          <p:nvPr/>
        </p:nvSpPr>
        <p:spPr>
          <a:xfrm>
            <a:off x="1270080" y="1078920"/>
            <a:ext cx="786960" cy="3456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sp>
      <p:sp>
        <p:nvSpPr>
          <p:cNvPr id="147" name="CustomShape 14"/>
          <p:cNvSpPr/>
          <p:nvPr/>
        </p:nvSpPr>
        <p:spPr>
          <a:xfrm>
            <a:off x="649080" y="1549440"/>
            <a:ext cx="2042640" cy="3024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GB" sz="1800" spc="-1" strike="noStrike">
                <a:solidFill>
                  <a:srgbClr val="000000"/>
                </a:solidFill>
                <a:uFill>
                  <a:solidFill>
                    <a:srgbClr val="ffffff"/>
                  </a:solidFill>
                </a:uFill>
                <a:latin typeface="Calibri"/>
              </a:rPr>
              <a:t>Admin: Bob Jims</a:t>
            </a:r>
            <a:endParaRPr/>
          </a:p>
        </p:txBody>
      </p:sp>
      <p:sp>
        <p:nvSpPr>
          <p:cNvPr id="148" name="Line 15"/>
          <p:cNvSpPr/>
          <p:nvPr/>
        </p:nvSpPr>
        <p:spPr>
          <a:xfrm flipV="1">
            <a:off x="4235400" y="4394160"/>
            <a:ext cx="470520" cy="380880"/>
          </a:xfrm>
          <a:prstGeom prst="line">
            <a:avLst/>
          </a:prstGeom>
          <a:ln/>
        </p:spPr>
        <p:style>
          <a:lnRef idx="1">
            <a:schemeClr val="accent1"/>
          </a:lnRef>
          <a:fillRef idx="0">
            <a:schemeClr val="accent1"/>
          </a:fillRef>
          <a:effectRef idx="0">
            <a:schemeClr val="accent1"/>
          </a:effectRef>
          <a:fontRef idx="minor"/>
        </p:style>
      </p:sp>
      <p:sp>
        <p:nvSpPr>
          <p:cNvPr id="149" name="Line 16"/>
          <p:cNvSpPr/>
          <p:nvPr/>
        </p:nvSpPr>
        <p:spPr>
          <a:xfrm>
            <a:off x="6222600" y="2298600"/>
            <a:ext cx="914400" cy="914400"/>
          </a:xfrm>
          <a:prstGeom prst="line">
            <a:avLst/>
          </a:prstGeom>
          <a:ln/>
        </p:spPr>
        <p:style>
          <a:lnRef idx="1">
            <a:schemeClr val="accent1"/>
          </a:lnRef>
          <a:fillRef idx="0">
            <a:schemeClr val="accent1"/>
          </a:fillRef>
          <a:effectRef idx="0">
            <a:schemeClr val="accent1"/>
          </a:effectRef>
          <a:fontRef idx="minor"/>
        </p:style>
      </p:sp>
      <p:graphicFrame>
        <p:nvGraphicFramePr>
          <p:cNvPr id="150" name="Table 17"/>
          <p:cNvGraphicFramePr/>
          <p:nvPr/>
        </p:nvGraphicFramePr>
        <p:xfrm>
          <a:off x="3772080" y="2804760"/>
          <a:ext cx="7225920" cy="628560"/>
        </p:xfrm>
        <a:graphic>
          <a:graphicData uri="http://schemas.openxmlformats.org/drawingml/2006/table">
            <a:tbl>
              <a:tblPr/>
              <a:tblGrid>
                <a:gridCol w="1806480"/>
                <a:gridCol w="1806480"/>
                <a:gridCol w="1806480"/>
                <a:gridCol w="1806480"/>
              </a:tblGrid>
              <a:tr h="366120">
                <a:tc>
                  <a:txBody>
                    <a:bodyPr/>
                    <a:p>
                      <a:pPr>
                        <a:lnSpc>
                          <a:spcPct val="100000"/>
                        </a:lnSpc>
                      </a:pPr>
                      <a:r>
                        <a:rPr b="1" lang="en-GB" sz="1800" spc="-1" strike="noStrike">
                          <a:solidFill>
                            <a:srgbClr val="ffffff"/>
                          </a:solidFill>
                          <a:uFill>
                            <a:solidFill>
                              <a:srgbClr val="ffffff"/>
                            </a:solidFill>
                          </a:uFill>
                          <a:latin typeface="Calibri"/>
                        </a:rPr>
                        <a:t>ID</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GB" sz="1800" spc="-1" strike="noStrike">
                          <a:solidFill>
                            <a:srgbClr val="ffffff"/>
                          </a:solidFill>
                          <a:uFill>
                            <a:solidFill>
                              <a:srgbClr val="ffffff"/>
                            </a:solidFill>
                          </a:uFill>
                          <a:latin typeface="Calibri"/>
                        </a:rPr>
                        <a:t>First Name</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GB" sz="1800" spc="-1" strike="noStrike">
                          <a:solidFill>
                            <a:srgbClr val="ffffff"/>
                          </a:solidFill>
                          <a:uFill>
                            <a:solidFill>
                              <a:srgbClr val="ffffff"/>
                            </a:solidFill>
                          </a:uFill>
                          <a:latin typeface="Calibri"/>
                        </a:rPr>
                        <a:t>Last Name</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GB" sz="1800" spc="-1" strike="noStrike">
                          <a:solidFill>
                            <a:srgbClr val="ffffff"/>
                          </a:solidFill>
                          <a:uFill>
                            <a:solidFill>
                              <a:srgbClr val="ffffff"/>
                            </a:solidFill>
                          </a:uFill>
                          <a:latin typeface="Calibri"/>
                        </a:rPr>
                        <a:t>Field</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66120">
                <a:tc>
                  <a:txBody>
                    <a:bodyPr/>
                    <a:p>
                      <a:pPr>
                        <a:lnSpc>
                          <a:spcPct val="100000"/>
                        </a:lnSpc>
                      </a:pPr>
                      <a:r>
                        <a:rPr lang="en-GB" sz="1800" spc="-1" strike="noStrike">
                          <a:solidFill>
                            <a:srgbClr val="000000"/>
                          </a:solidFill>
                          <a:uFill>
                            <a:solidFill>
                              <a:srgbClr val="ffffff"/>
                            </a:solidFill>
                          </a:uFill>
                          <a:latin typeface="Calibri"/>
                        </a:rPr>
                        <a:t>74444</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GB" sz="1800" spc="-1" strike="noStrike">
                          <a:solidFill>
                            <a:srgbClr val="000000"/>
                          </a:solidFill>
                          <a:uFill>
                            <a:solidFill>
                              <a:srgbClr val="ffffff"/>
                            </a:solidFill>
                          </a:uFill>
                          <a:latin typeface="Calibri"/>
                        </a:rPr>
                        <a:t>Rob</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GB" sz="1800" spc="-1" strike="noStrike">
                          <a:solidFill>
                            <a:srgbClr val="000000"/>
                          </a:solidFill>
                          <a:uFill>
                            <a:solidFill>
                              <a:srgbClr val="ffffff"/>
                            </a:solidFill>
                          </a:uFill>
                          <a:latin typeface="Calibri"/>
                        </a:rPr>
                        <a:t>Katy</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en-GB" sz="1800" spc="-1" strike="noStrike">
                          <a:solidFill>
                            <a:srgbClr val="000000"/>
                          </a:solidFill>
                          <a:uFill>
                            <a:solidFill>
                              <a:srgbClr val="ffffff"/>
                            </a:solidFill>
                          </a:uFill>
                          <a:latin typeface="Calibri"/>
                        </a:rPr>
                        <a:t>Programmer</a:t>
                      </a:r>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151" name="CustomShape 18"/>
          <p:cNvSpPr/>
          <p:nvPr/>
        </p:nvSpPr>
        <p:spPr>
          <a:xfrm>
            <a:off x="4470840" y="688320"/>
            <a:ext cx="5924160" cy="736200"/>
          </a:xfrm>
          <a:prstGeom prst="roundRect">
            <a:avLst>
              <a:gd name="adj" fmla="val 16667"/>
            </a:avLst>
          </a:prstGeom>
          <a:ln/>
        </p:spPr>
        <p:style>
          <a:lnRef idx="1">
            <a:schemeClr val="accent2"/>
          </a:lnRef>
          <a:fillRef idx="3">
            <a:schemeClr val="accent2"/>
          </a:fillRef>
          <a:effectRef idx="2">
            <a:schemeClr val="accent2"/>
          </a:effectRef>
          <a:fontRef idx="minor"/>
        </p:style>
        <p:txBody>
          <a:bodyPr lIns="90000" rIns="90000" tIns="45000" bIns="45000" anchor="ctr"/>
          <a:p>
            <a:pPr algn="ctr">
              <a:lnSpc>
                <a:spcPct val="100000"/>
              </a:lnSpc>
            </a:pPr>
            <a:r>
              <a:rPr lang="en-GB" sz="3600" spc="-1" strike="noStrike">
                <a:solidFill>
                  <a:srgbClr val="ffffff"/>
                </a:solidFill>
                <a:uFill>
                  <a:solidFill>
                    <a:srgbClr val="ffffff"/>
                  </a:solidFill>
                </a:uFill>
                <a:latin typeface="Calibri"/>
              </a:rPr>
              <a:t>Project</a:t>
            </a:r>
            <a:r>
              <a:rPr lang="en-GB" sz="1800" spc="-1" strike="noStrike">
                <a:solidFill>
                  <a:srgbClr val="ffffff"/>
                </a:solidFill>
                <a:uFill>
                  <a:solidFill>
                    <a:srgbClr val="ffffff"/>
                  </a:solidFill>
                </a:uFill>
                <a:latin typeface="Calibri"/>
              </a:rPr>
              <a:t> </a:t>
            </a:r>
            <a:r>
              <a:rPr lang="en-GB" sz="3600" spc="-1" strike="noStrike">
                <a:solidFill>
                  <a:srgbClr val="ffffff"/>
                </a:solidFill>
                <a:uFill>
                  <a:solidFill>
                    <a:srgbClr val="ffffff"/>
                  </a:solidFill>
                </a:uFill>
                <a:latin typeface="Calibri"/>
              </a:rPr>
              <a:t>Member</a:t>
            </a:r>
            <a:endParaRPr/>
          </a:p>
        </p:txBody>
      </p:sp>
      <p:sp>
        <p:nvSpPr>
          <p:cNvPr id="152" name="CustomShape 19"/>
          <p:cNvSpPr/>
          <p:nvPr/>
        </p:nvSpPr>
        <p:spPr>
          <a:xfrm>
            <a:off x="3835440" y="2261520"/>
            <a:ext cx="241272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Name: </a:t>
            </a:r>
            <a:endParaRPr/>
          </a:p>
        </p:txBody>
      </p:sp>
      <p:sp>
        <p:nvSpPr>
          <p:cNvPr id="153" name="CustomShape 20"/>
          <p:cNvSpPr/>
          <p:nvPr/>
        </p:nvSpPr>
        <p:spPr>
          <a:xfrm>
            <a:off x="3835440" y="1738440"/>
            <a:ext cx="241272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Field: Programmer  </a:t>
            </a:r>
            <a:endParaRPr/>
          </a:p>
        </p:txBody>
      </p:sp>
      <p:sp>
        <p:nvSpPr>
          <p:cNvPr id="154" name="CustomShape 21"/>
          <p:cNvSpPr/>
          <p:nvPr/>
        </p:nvSpPr>
        <p:spPr>
          <a:xfrm>
            <a:off x="6578280" y="2248560"/>
            <a:ext cx="241272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Email ID:</a:t>
            </a:r>
            <a:endParaRPr/>
          </a:p>
        </p:txBody>
      </p:sp>
      <p:sp>
        <p:nvSpPr>
          <p:cNvPr id="155" name="CustomShape 22"/>
          <p:cNvSpPr/>
          <p:nvPr/>
        </p:nvSpPr>
        <p:spPr>
          <a:xfrm>
            <a:off x="9283680" y="2283120"/>
            <a:ext cx="890640" cy="287640"/>
          </a:xfrm>
          <a:prstGeom prst="rect">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lang="en-GB" sz="1800" spc="-1" strike="noStrike">
                <a:solidFill>
                  <a:srgbClr val="ffffff"/>
                </a:solidFill>
                <a:uFill>
                  <a:solidFill>
                    <a:srgbClr val="ffffff"/>
                  </a:solidFill>
                </a:uFill>
                <a:latin typeface="Calibri"/>
              </a:rPr>
              <a:t>Edit</a:t>
            </a:r>
            <a:endParaRPr/>
          </a:p>
        </p:txBody>
      </p:sp>
      <p:sp>
        <p:nvSpPr>
          <p:cNvPr id="156" name="CustomShape 23"/>
          <p:cNvSpPr/>
          <p:nvPr/>
        </p:nvSpPr>
        <p:spPr>
          <a:xfrm>
            <a:off x="10395360" y="1789560"/>
            <a:ext cx="939600" cy="275040"/>
          </a:xfrm>
          <a:prstGeom prst="rect">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lang="en-GB" sz="1800" spc="-1" strike="noStrike">
                <a:solidFill>
                  <a:srgbClr val="ffffff"/>
                </a:solidFill>
                <a:uFill>
                  <a:solidFill>
                    <a:srgbClr val="ffffff"/>
                  </a:solidFill>
                </a:uFill>
                <a:latin typeface="Calibri"/>
              </a:rPr>
              <a:t>delete</a:t>
            </a:r>
            <a:endParaRPr/>
          </a:p>
        </p:txBody>
      </p:sp>
      <p:sp>
        <p:nvSpPr>
          <p:cNvPr id="157" name="CustomShape 24"/>
          <p:cNvSpPr/>
          <p:nvPr/>
        </p:nvSpPr>
        <p:spPr>
          <a:xfrm>
            <a:off x="6597720" y="1738440"/>
            <a:ext cx="241272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ID: 74444 </a:t>
            </a:r>
            <a:endParaRPr/>
          </a:p>
        </p:txBody>
      </p:sp>
      <p:sp>
        <p:nvSpPr>
          <p:cNvPr id="158" name="CustomShape 25"/>
          <p:cNvSpPr/>
          <p:nvPr/>
        </p:nvSpPr>
        <p:spPr>
          <a:xfrm>
            <a:off x="9283680" y="1795320"/>
            <a:ext cx="939600" cy="275040"/>
          </a:xfrm>
          <a:prstGeom prst="rect">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lang="en-GB" sz="1800" spc="-1" strike="noStrike">
                <a:solidFill>
                  <a:srgbClr val="ffffff"/>
                </a:solidFill>
                <a:uFill>
                  <a:solidFill>
                    <a:srgbClr val="ffffff"/>
                  </a:solidFill>
                </a:uFill>
                <a:latin typeface="Calibri"/>
              </a:rPr>
              <a:t>Add</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330120" y="330120"/>
            <a:ext cx="11645640" cy="6311520"/>
          </a:xfrm>
          <a:prstGeom prst="rect">
            <a:avLst/>
          </a:prstGeom>
          <a:ln/>
        </p:spPr>
        <p:style>
          <a:lnRef idx="2">
            <a:schemeClr val="accent1">
              <a:shade val="50000"/>
            </a:schemeClr>
          </a:lnRef>
          <a:fillRef idx="1">
            <a:schemeClr val="accent1"/>
          </a:fillRef>
          <a:effectRef idx="0">
            <a:schemeClr val="accent1"/>
          </a:effectRef>
          <a:fontRef idx="minor"/>
        </p:style>
      </p:sp>
      <p:sp>
        <p:nvSpPr>
          <p:cNvPr id="160" name="CustomShape 2"/>
          <p:cNvSpPr/>
          <p:nvPr/>
        </p:nvSpPr>
        <p:spPr>
          <a:xfrm>
            <a:off x="419760" y="1996920"/>
            <a:ext cx="2742840" cy="2238480"/>
          </a:xfrm>
          <a:prstGeom prst="rect">
            <a:avLst/>
          </a:prstGeom>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161" name="CustomShape 3"/>
          <p:cNvSpPr/>
          <p:nvPr/>
        </p:nvSpPr>
        <p:spPr>
          <a:xfrm>
            <a:off x="649080" y="19270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Dashboard</a:t>
            </a:r>
            <a:endParaRPr/>
          </a:p>
        </p:txBody>
      </p:sp>
      <p:sp>
        <p:nvSpPr>
          <p:cNvPr id="162" name="CustomShape 4"/>
          <p:cNvSpPr/>
          <p:nvPr/>
        </p:nvSpPr>
        <p:spPr>
          <a:xfrm>
            <a:off x="562320" y="2547000"/>
            <a:ext cx="25596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Member</a:t>
            </a:r>
            <a:endParaRPr/>
          </a:p>
        </p:txBody>
      </p:sp>
      <p:sp>
        <p:nvSpPr>
          <p:cNvPr id="163" name="CustomShape 5"/>
          <p:cNvSpPr/>
          <p:nvPr/>
        </p:nvSpPr>
        <p:spPr>
          <a:xfrm>
            <a:off x="446400" y="311976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a:t>
            </a:r>
            <a:endParaRPr/>
          </a:p>
        </p:txBody>
      </p:sp>
      <p:sp>
        <p:nvSpPr>
          <p:cNvPr id="164" name="CustomShape 6"/>
          <p:cNvSpPr/>
          <p:nvPr/>
        </p:nvSpPr>
        <p:spPr>
          <a:xfrm>
            <a:off x="562320" y="37126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 status</a:t>
            </a:r>
            <a:endParaRPr/>
          </a:p>
        </p:txBody>
      </p:sp>
      <p:sp>
        <p:nvSpPr>
          <p:cNvPr id="165" name="Line 7"/>
          <p:cNvSpPr/>
          <p:nvPr/>
        </p:nvSpPr>
        <p:spPr>
          <a:xfrm>
            <a:off x="419760" y="2536560"/>
            <a:ext cx="2743200" cy="0"/>
          </a:xfrm>
          <a:prstGeom prst="line">
            <a:avLst/>
          </a:prstGeom>
          <a:ln w="76320"/>
        </p:spPr>
        <p:style>
          <a:lnRef idx="1">
            <a:schemeClr val="accent1"/>
          </a:lnRef>
          <a:fillRef idx="0">
            <a:schemeClr val="accent1"/>
          </a:fillRef>
          <a:effectRef idx="0">
            <a:schemeClr val="accent1"/>
          </a:effectRef>
          <a:fontRef idx="minor"/>
        </p:style>
      </p:sp>
      <p:sp>
        <p:nvSpPr>
          <p:cNvPr id="166" name="Line 8"/>
          <p:cNvSpPr/>
          <p:nvPr/>
        </p:nvSpPr>
        <p:spPr>
          <a:xfrm>
            <a:off x="419760" y="3089520"/>
            <a:ext cx="2743200" cy="0"/>
          </a:xfrm>
          <a:prstGeom prst="line">
            <a:avLst/>
          </a:prstGeom>
          <a:ln w="76320"/>
        </p:spPr>
        <p:style>
          <a:lnRef idx="1">
            <a:schemeClr val="accent1"/>
          </a:lnRef>
          <a:fillRef idx="0">
            <a:schemeClr val="accent1"/>
          </a:fillRef>
          <a:effectRef idx="0">
            <a:schemeClr val="accent1"/>
          </a:effectRef>
          <a:fontRef idx="minor"/>
        </p:style>
      </p:sp>
      <p:sp>
        <p:nvSpPr>
          <p:cNvPr id="167" name="Line 9"/>
          <p:cNvSpPr/>
          <p:nvPr/>
        </p:nvSpPr>
        <p:spPr>
          <a:xfrm>
            <a:off x="419760" y="3642840"/>
            <a:ext cx="2743200" cy="0"/>
          </a:xfrm>
          <a:prstGeom prst="line">
            <a:avLst/>
          </a:prstGeom>
          <a:ln w="76320"/>
        </p:spPr>
        <p:style>
          <a:lnRef idx="1">
            <a:schemeClr val="accent1"/>
          </a:lnRef>
          <a:fillRef idx="0">
            <a:schemeClr val="accent1"/>
          </a:fillRef>
          <a:effectRef idx="0">
            <a:schemeClr val="accent1"/>
          </a:effectRef>
          <a:fontRef idx="minor"/>
        </p:style>
      </p:sp>
      <p:sp>
        <p:nvSpPr>
          <p:cNvPr id="168" name="CustomShape 10"/>
          <p:cNvSpPr/>
          <p:nvPr/>
        </p:nvSpPr>
        <p:spPr>
          <a:xfrm>
            <a:off x="3189600" y="3033360"/>
            <a:ext cx="316440" cy="609120"/>
          </a:xfrm>
          <a:prstGeom prst="rightArrow">
            <a:avLst>
              <a:gd name="adj1" fmla="val 50000"/>
              <a:gd name="adj2" fmla="val 50000"/>
            </a:avLst>
          </a:prstGeom>
          <a:solidFill>
            <a:schemeClr val="accent2"/>
          </a:solidFill>
          <a:ln/>
        </p:spPr>
        <p:style>
          <a:lnRef idx="2">
            <a:schemeClr val="accent1">
              <a:shade val="50000"/>
            </a:schemeClr>
          </a:lnRef>
          <a:fillRef idx="1">
            <a:schemeClr val="accent1"/>
          </a:fillRef>
          <a:effectRef idx="0">
            <a:schemeClr val="accent1"/>
          </a:effectRef>
          <a:fontRef idx="minor"/>
        </p:style>
      </p:sp>
      <p:sp>
        <p:nvSpPr>
          <p:cNvPr id="169" name="CustomShape 11"/>
          <p:cNvSpPr/>
          <p:nvPr/>
        </p:nvSpPr>
        <p:spPr>
          <a:xfrm>
            <a:off x="828720" y="474120"/>
            <a:ext cx="1751400" cy="9396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70" name="CustomShape 12"/>
          <p:cNvSpPr/>
          <p:nvPr/>
        </p:nvSpPr>
        <p:spPr>
          <a:xfrm>
            <a:off x="1402920" y="699840"/>
            <a:ext cx="521280" cy="408960"/>
          </a:xfrm>
          <a:prstGeom prst="ellipse">
            <a:avLst/>
          </a:prstGeom>
          <a:ln/>
        </p:spPr>
        <p:style>
          <a:lnRef idx="2">
            <a:schemeClr val="accent1">
              <a:shade val="50000"/>
            </a:schemeClr>
          </a:lnRef>
          <a:fillRef idx="1">
            <a:schemeClr val="accent1"/>
          </a:fillRef>
          <a:effectRef idx="0">
            <a:schemeClr val="accent1"/>
          </a:effectRef>
          <a:fontRef idx="minor"/>
        </p:style>
      </p:sp>
      <p:sp>
        <p:nvSpPr>
          <p:cNvPr id="171" name="CustomShape 13"/>
          <p:cNvSpPr/>
          <p:nvPr/>
        </p:nvSpPr>
        <p:spPr>
          <a:xfrm>
            <a:off x="1270080" y="1078920"/>
            <a:ext cx="786960" cy="3456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sp>
      <p:sp>
        <p:nvSpPr>
          <p:cNvPr id="172" name="CustomShape 14"/>
          <p:cNvSpPr/>
          <p:nvPr/>
        </p:nvSpPr>
        <p:spPr>
          <a:xfrm>
            <a:off x="649080" y="1549440"/>
            <a:ext cx="2042640" cy="3024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GB" sz="1800" spc="-1" strike="noStrike">
                <a:solidFill>
                  <a:srgbClr val="000000"/>
                </a:solidFill>
                <a:uFill>
                  <a:solidFill>
                    <a:srgbClr val="ffffff"/>
                  </a:solidFill>
                </a:uFill>
                <a:latin typeface="Calibri"/>
              </a:rPr>
              <a:t>Admin: Bob Jims</a:t>
            </a:r>
            <a:endParaRPr/>
          </a:p>
        </p:txBody>
      </p:sp>
      <p:sp>
        <p:nvSpPr>
          <p:cNvPr id="173" name="Line 15"/>
          <p:cNvSpPr/>
          <p:nvPr/>
        </p:nvSpPr>
        <p:spPr>
          <a:xfrm flipV="1">
            <a:off x="4235400" y="4394160"/>
            <a:ext cx="470520" cy="380880"/>
          </a:xfrm>
          <a:prstGeom prst="line">
            <a:avLst/>
          </a:prstGeom>
          <a:ln/>
        </p:spPr>
        <p:style>
          <a:lnRef idx="1">
            <a:schemeClr val="accent1"/>
          </a:lnRef>
          <a:fillRef idx="0">
            <a:schemeClr val="accent1"/>
          </a:fillRef>
          <a:effectRef idx="0">
            <a:schemeClr val="accent1"/>
          </a:effectRef>
          <a:fontRef idx="minor"/>
        </p:style>
      </p:sp>
      <p:sp>
        <p:nvSpPr>
          <p:cNvPr id="174" name="Line 16"/>
          <p:cNvSpPr/>
          <p:nvPr/>
        </p:nvSpPr>
        <p:spPr>
          <a:xfrm>
            <a:off x="6222600" y="2298600"/>
            <a:ext cx="914400" cy="914400"/>
          </a:xfrm>
          <a:prstGeom prst="line">
            <a:avLst/>
          </a:prstGeom>
          <a:ln/>
        </p:spPr>
        <p:style>
          <a:lnRef idx="1">
            <a:schemeClr val="accent1"/>
          </a:lnRef>
          <a:fillRef idx="0">
            <a:schemeClr val="accent1"/>
          </a:fillRef>
          <a:effectRef idx="0">
            <a:schemeClr val="accent1"/>
          </a:effectRef>
          <a:fontRef idx="minor"/>
        </p:style>
      </p:sp>
      <p:sp>
        <p:nvSpPr>
          <p:cNvPr id="175" name="CustomShape 17"/>
          <p:cNvSpPr/>
          <p:nvPr/>
        </p:nvSpPr>
        <p:spPr>
          <a:xfrm>
            <a:off x="4428000" y="944280"/>
            <a:ext cx="5924160" cy="736200"/>
          </a:xfrm>
          <a:prstGeom prst="roundRect">
            <a:avLst>
              <a:gd name="adj" fmla="val 16667"/>
            </a:avLst>
          </a:prstGeom>
          <a:ln/>
        </p:spPr>
        <p:style>
          <a:lnRef idx="1">
            <a:schemeClr val="accent2"/>
          </a:lnRef>
          <a:fillRef idx="3">
            <a:schemeClr val="accent2"/>
          </a:fillRef>
          <a:effectRef idx="2">
            <a:schemeClr val="accent2"/>
          </a:effectRef>
          <a:fontRef idx="minor"/>
        </p:style>
        <p:txBody>
          <a:bodyPr lIns="90000" rIns="90000" tIns="45000" bIns="45000" anchor="ctr"/>
          <a:p>
            <a:pPr algn="ctr">
              <a:lnSpc>
                <a:spcPct val="100000"/>
              </a:lnSpc>
            </a:pPr>
            <a:r>
              <a:rPr lang="en-GB" sz="3600" spc="-1" strike="noStrike">
                <a:solidFill>
                  <a:srgbClr val="ffffff"/>
                </a:solidFill>
                <a:uFill>
                  <a:solidFill>
                    <a:srgbClr val="ffffff"/>
                  </a:solidFill>
                </a:uFill>
                <a:latin typeface="Calibri"/>
              </a:rPr>
              <a:t>Task</a:t>
            </a:r>
            <a:endParaRPr/>
          </a:p>
        </p:txBody>
      </p:sp>
      <p:sp>
        <p:nvSpPr>
          <p:cNvPr id="176" name="CustomShape 18"/>
          <p:cNvSpPr/>
          <p:nvPr/>
        </p:nvSpPr>
        <p:spPr>
          <a:xfrm>
            <a:off x="3835440" y="2037960"/>
            <a:ext cx="688428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Task: Start on web page development</a:t>
            </a:r>
            <a:endParaRPr/>
          </a:p>
        </p:txBody>
      </p:sp>
      <p:sp>
        <p:nvSpPr>
          <p:cNvPr id="177" name="CustomShape 19"/>
          <p:cNvSpPr/>
          <p:nvPr/>
        </p:nvSpPr>
        <p:spPr>
          <a:xfrm>
            <a:off x="7594560" y="2581560"/>
            <a:ext cx="312516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Start Date:</a:t>
            </a:r>
            <a:endParaRPr/>
          </a:p>
        </p:txBody>
      </p:sp>
      <p:sp>
        <p:nvSpPr>
          <p:cNvPr id="178" name="CustomShape 20"/>
          <p:cNvSpPr/>
          <p:nvPr/>
        </p:nvSpPr>
        <p:spPr>
          <a:xfrm>
            <a:off x="3835440" y="2567160"/>
            <a:ext cx="314928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Task Member:  </a:t>
            </a:r>
            <a:endParaRPr/>
          </a:p>
        </p:txBody>
      </p:sp>
      <p:sp>
        <p:nvSpPr>
          <p:cNvPr id="179" name="CustomShape 21"/>
          <p:cNvSpPr/>
          <p:nvPr/>
        </p:nvSpPr>
        <p:spPr>
          <a:xfrm>
            <a:off x="7608600" y="3023280"/>
            <a:ext cx="314928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Completion date:  </a:t>
            </a:r>
            <a:endParaRPr/>
          </a:p>
        </p:txBody>
      </p:sp>
      <p:sp>
        <p:nvSpPr>
          <p:cNvPr id="180" name="CustomShape 22"/>
          <p:cNvSpPr/>
          <p:nvPr/>
        </p:nvSpPr>
        <p:spPr>
          <a:xfrm>
            <a:off x="6680160" y="2618640"/>
            <a:ext cx="304560" cy="264600"/>
          </a:xfrm>
          <a:prstGeom prst="downArrow">
            <a:avLst>
              <a:gd name="adj1" fmla="val 50000"/>
              <a:gd name="adj2" fmla="val 50000"/>
            </a:avLst>
          </a:prstGeom>
          <a:solidFill>
            <a:srgbClr val="ff0000"/>
          </a:solidFill>
          <a:ln/>
        </p:spPr>
        <p:style>
          <a:lnRef idx="2">
            <a:schemeClr val="accent1">
              <a:shade val="50000"/>
            </a:schemeClr>
          </a:lnRef>
          <a:fillRef idx="1">
            <a:schemeClr val="accent1"/>
          </a:fillRef>
          <a:effectRef idx="0">
            <a:schemeClr val="accent1"/>
          </a:effectRef>
          <a:fontRef idx="minor"/>
        </p:style>
      </p:sp>
      <p:sp>
        <p:nvSpPr>
          <p:cNvPr id="181" name="CustomShape 23"/>
          <p:cNvSpPr/>
          <p:nvPr/>
        </p:nvSpPr>
        <p:spPr>
          <a:xfrm>
            <a:off x="7099560" y="2581560"/>
            <a:ext cx="342720" cy="325800"/>
          </a:xfrm>
          <a:prstGeom prst="plus">
            <a:avLst>
              <a:gd name="adj" fmla="val 25000"/>
            </a:avLst>
          </a:prstGeom>
          <a:solidFill>
            <a:srgbClr val="ff0000"/>
          </a:solidFill>
          <a:ln/>
        </p:spPr>
        <p:style>
          <a:lnRef idx="2">
            <a:schemeClr val="accent1">
              <a:shade val="50000"/>
            </a:schemeClr>
          </a:lnRef>
          <a:fillRef idx="1">
            <a:schemeClr val="accent1"/>
          </a:fillRef>
          <a:effectRef idx="0">
            <a:schemeClr val="accent1"/>
          </a:effectRef>
          <a:fontRef idx="minor"/>
        </p:style>
      </p:sp>
      <p:sp>
        <p:nvSpPr>
          <p:cNvPr id="182" name="CustomShape 24"/>
          <p:cNvSpPr/>
          <p:nvPr/>
        </p:nvSpPr>
        <p:spPr>
          <a:xfrm>
            <a:off x="10352520" y="2606040"/>
            <a:ext cx="279000" cy="264600"/>
          </a:xfrm>
          <a:prstGeom prst="round2DiagRect">
            <a:avLst>
              <a:gd name="adj1" fmla="val 16667"/>
              <a:gd name="adj2" fmla="val 0"/>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83" name="CustomShape 25"/>
          <p:cNvSpPr/>
          <p:nvPr/>
        </p:nvSpPr>
        <p:spPr>
          <a:xfrm>
            <a:off x="10352520" y="3079800"/>
            <a:ext cx="279000" cy="264600"/>
          </a:xfrm>
          <a:prstGeom prst="round2DiagRect">
            <a:avLst>
              <a:gd name="adj1" fmla="val 16667"/>
              <a:gd name="adj2" fmla="val 0"/>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84" name="CustomShape 26"/>
          <p:cNvSpPr/>
          <p:nvPr/>
        </p:nvSpPr>
        <p:spPr>
          <a:xfrm>
            <a:off x="3835440" y="4014000"/>
            <a:ext cx="7289280" cy="2208600"/>
          </a:xfrm>
          <a:prstGeom prst="round2DiagRect">
            <a:avLst>
              <a:gd name="adj1" fmla="val 16667"/>
              <a:gd name="adj2" fmla="val 0"/>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nSpc>
                <a:spcPct val="100000"/>
              </a:lnSpc>
            </a:pPr>
            <a:endParaRPr/>
          </a:p>
          <a:p>
            <a:pPr marL="285840" indent="-285480">
              <a:lnSpc>
                <a:spcPct val="100000"/>
              </a:lnSpc>
              <a:buClr>
                <a:srgbClr val="ffffff"/>
              </a:buClr>
              <a:buFont typeface="Arial"/>
              <a:buChar char="•"/>
            </a:pPr>
            <a:r>
              <a:rPr lang="en-GB" sz="1800" spc="-1" strike="noStrike">
                <a:solidFill>
                  <a:srgbClr val="ffffff"/>
                </a:solidFill>
                <a:uFill>
                  <a:solidFill>
                    <a:srgbClr val="ffffff"/>
                  </a:solidFill>
                </a:uFill>
                <a:latin typeface="Calibri"/>
              </a:rPr>
              <a:t>Task description </a:t>
            </a:r>
            <a:endParaRPr/>
          </a:p>
          <a:p>
            <a:pPr>
              <a:lnSpc>
                <a:spcPct val="100000"/>
              </a:lnSpc>
            </a:pPr>
            <a:endParaRPr/>
          </a:p>
          <a:p>
            <a:pPr>
              <a:lnSpc>
                <a:spcPct val="100000"/>
              </a:lnSpc>
            </a:pPr>
            <a:endParaRPr/>
          </a:p>
          <a:p>
            <a:pPr>
              <a:lnSpc>
                <a:spcPct val="100000"/>
              </a:lnSpc>
            </a:pPr>
            <a:endParaRPr/>
          </a:p>
        </p:txBody>
      </p:sp>
      <p:sp>
        <p:nvSpPr>
          <p:cNvPr id="185" name="CustomShape 27"/>
          <p:cNvSpPr/>
          <p:nvPr/>
        </p:nvSpPr>
        <p:spPr>
          <a:xfrm>
            <a:off x="11099880" y="4014000"/>
            <a:ext cx="380520" cy="1929240"/>
          </a:xfrm>
          <a:prstGeom prst="round1Rect">
            <a:avLst>
              <a:gd name="adj" fmla="val 16667"/>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86" name="CustomShape 28"/>
          <p:cNvSpPr/>
          <p:nvPr/>
        </p:nvSpPr>
        <p:spPr>
          <a:xfrm>
            <a:off x="11140920" y="5695920"/>
            <a:ext cx="298080" cy="24732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87" name="CustomShape 29"/>
          <p:cNvSpPr/>
          <p:nvPr/>
        </p:nvSpPr>
        <p:spPr>
          <a:xfrm>
            <a:off x="11125080" y="4077720"/>
            <a:ext cx="298080" cy="158040"/>
          </a:xfrm>
          <a:prstGeom prst="up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88" name="CustomShape 30"/>
          <p:cNvSpPr/>
          <p:nvPr/>
        </p:nvSpPr>
        <p:spPr>
          <a:xfrm>
            <a:off x="11125080" y="4394160"/>
            <a:ext cx="313920" cy="190080"/>
          </a:xfrm>
          <a:prstGeom prst="rect">
            <a:avLst/>
          </a:prstGeom>
          <a:ln/>
        </p:spPr>
        <p:style>
          <a:lnRef idx="2">
            <a:schemeClr val="accent1">
              <a:shade val="50000"/>
            </a:schemeClr>
          </a:lnRef>
          <a:fillRef idx="1">
            <a:schemeClr val="accent1"/>
          </a:fillRef>
          <a:effectRef idx="0">
            <a:schemeClr val="accent1"/>
          </a:effectRef>
          <a:fontRef idx="minor"/>
        </p:style>
      </p:sp>
      <p:sp>
        <p:nvSpPr>
          <p:cNvPr id="189" name="CustomShape 31"/>
          <p:cNvSpPr/>
          <p:nvPr/>
        </p:nvSpPr>
        <p:spPr>
          <a:xfrm>
            <a:off x="8540640" y="3583080"/>
            <a:ext cx="939600" cy="275040"/>
          </a:xfrm>
          <a:prstGeom prst="rect">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lang="en-GB" sz="1800" spc="-1" strike="noStrike">
                <a:solidFill>
                  <a:srgbClr val="ffffff"/>
                </a:solidFill>
                <a:uFill>
                  <a:solidFill>
                    <a:srgbClr val="ffffff"/>
                  </a:solidFill>
                </a:uFill>
                <a:latin typeface="Calibri"/>
              </a:rPr>
              <a:t>add</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330120" y="330120"/>
            <a:ext cx="11645640" cy="6311520"/>
          </a:xfrm>
          <a:prstGeom prst="rect">
            <a:avLst/>
          </a:prstGeom>
          <a:ln/>
        </p:spPr>
        <p:style>
          <a:lnRef idx="2">
            <a:schemeClr val="accent1">
              <a:shade val="50000"/>
            </a:schemeClr>
          </a:lnRef>
          <a:fillRef idx="1">
            <a:schemeClr val="accent1"/>
          </a:fillRef>
          <a:effectRef idx="0">
            <a:schemeClr val="accent1"/>
          </a:effectRef>
          <a:fontRef idx="minor"/>
        </p:style>
      </p:sp>
      <p:sp>
        <p:nvSpPr>
          <p:cNvPr id="191" name="CustomShape 2"/>
          <p:cNvSpPr/>
          <p:nvPr/>
        </p:nvSpPr>
        <p:spPr>
          <a:xfrm>
            <a:off x="419760" y="1996920"/>
            <a:ext cx="2742840" cy="2238480"/>
          </a:xfrm>
          <a:prstGeom prst="rect">
            <a:avLst/>
          </a:prstGeom>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192" name="CustomShape 3"/>
          <p:cNvSpPr/>
          <p:nvPr/>
        </p:nvSpPr>
        <p:spPr>
          <a:xfrm>
            <a:off x="649080" y="19270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Dashboard</a:t>
            </a:r>
            <a:endParaRPr/>
          </a:p>
        </p:txBody>
      </p:sp>
      <p:sp>
        <p:nvSpPr>
          <p:cNvPr id="193" name="CustomShape 4"/>
          <p:cNvSpPr/>
          <p:nvPr/>
        </p:nvSpPr>
        <p:spPr>
          <a:xfrm>
            <a:off x="562320" y="2547000"/>
            <a:ext cx="25596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Member</a:t>
            </a:r>
            <a:endParaRPr/>
          </a:p>
        </p:txBody>
      </p:sp>
      <p:sp>
        <p:nvSpPr>
          <p:cNvPr id="194" name="CustomShape 5"/>
          <p:cNvSpPr/>
          <p:nvPr/>
        </p:nvSpPr>
        <p:spPr>
          <a:xfrm>
            <a:off x="446400" y="311976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a:t>
            </a:r>
            <a:endParaRPr/>
          </a:p>
        </p:txBody>
      </p:sp>
      <p:sp>
        <p:nvSpPr>
          <p:cNvPr id="195" name="CustomShape 6"/>
          <p:cNvSpPr/>
          <p:nvPr/>
        </p:nvSpPr>
        <p:spPr>
          <a:xfrm>
            <a:off x="562320" y="37126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 status</a:t>
            </a:r>
            <a:endParaRPr/>
          </a:p>
        </p:txBody>
      </p:sp>
      <p:sp>
        <p:nvSpPr>
          <p:cNvPr id="196" name="Line 7"/>
          <p:cNvSpPr/>
          <p:nvPr/>
        </p:nvSpPr>
        <p:spPr>
          <a:xfrm>
            <a:off x="419760" y="2536560"/>
            <a:ext cx="2743200" cy="0"/>
          </a:xfrm>
          <a:prstGeom prst="line">
            <a:avLst/>
          </a:prstGeom>
          <a:ln w="76320"/>
        </p:spPr>
        <p:style>
          <a:lnRef idx="1">
            <a:schemeClr val="accent1"/>
          </a:lnRef>
          <a:fillRef idx="0">
            <a:schemeClr val="accent1"/>
          </a:fillRef>
          <a:effectRef idx="0">
            <a:schemeClr val="accent1"/>
          </a:effectRef>
          <a:fontRef idx="minor"/>
        </p:style>
      </p:sp>
      <p:sp>
        <p:nvSpPr>
          <p:cNvPr id="197" name="Line 8"/>
          <p:cNvSpPr/>
          <p:nvPr/>
        </p:nvSpPr>
        <p:spPr>
          <a:xfrm>
            <a:off x="419760" y="3089520"/>
            <a:ext cx="2743200" cy="0"/>
          </a:xfrm>
          <a:prstGeom prst="line">
            <a:avLst/>
          </a:prstGeom>
          <a:ln w="76320"/>
        </p:spPr>
        <p:style>
          <a:lnRef idx="1">
            <a:schemeClr val="accent1"/>
          </a:lnRef>
          <a:fillRef idx="0">
            <a:schemeClr val="accent1"/>
          </a:fillRef>
          <a:effectRef idx="0">
            <a:schemeClr val="accent1"/>
          </a:effectRef>
          <a:fontRef idx="minor"/>
        </p:style>
      </p:sp>
      <p:sp>
        <p:nvSpPr>
          <p:cNvPr id="198" name="Line 9"/>
          <p:cNvSpPr/>
          <p:nvPr/>
        </p:nvSpPr>
        <p:spPr>
          <a:xfrm>
            <a:off x="419760" y="3642840"/>
            <a:ext cx="2743200" cy="0"/>
          </a:xfrm>
          <a:prstGeom prst="line">
            <a:avLst/>
          </a:prstGeom>
          <a:ln w="76320"/>
        </p:spPr>
        <p:style>
          <a:lnRef idx="1">
            <a:schemeClr val="accent1"/>
          </a:lnRef>
          <a:fillRef idx="0">
            <a:schemeClr val="accent1"/>
          </a:fillRef>
          <a:effectRef idx="0">
            <a:schemeClr val="accent1"/>
          </a:effectRef>
          <a:fontRef idx="minor"/>
        </p:style>
      </p:sp>
      <p:sp>
        <p:nvSpPr>
          <p:cNvPr id="199" name="CustomShape 10"/>
          <p:cNvSpPr/>
          <p:nvPr/>
        </p:nvSpPr>
        <p:spPr>
          <a:xfrm>
            <a:off x="3189600" y="3033360"/>
            <a:ext cx="316440" cy="609120"/>
          </a:xfrm>
          <a:prstGeom prst="rightArrow">
            <a:avLst>
              <a:gd name="adj1" fmla="val 50000"/>
              <a:gd name="adj2" fmla="val 50000"/>
            </a:avLst>
          </a:prstGeom>
          <a:solidFill>
            <a:schemeClr val="accent2"/>
          </a:solidFill>
          <a:ln/>
        </p:spPr>
        <p:style>
          <a:lnRef idx="2">
            <a:schemeClr val="accent1">
              <a:shade val="50000"/>
            </a:schemeClr>
          </a:lnRef>
          <a:fillRef idx="1">
            <a:schemeClr val="accent1"/>
          </a:fillRef>
          <a:effectRef idx="0">
            <a:schemeClr val="accent1"/>
          </a:effectRef>
          <a:fontRef idx="minor"/>
        </p:style>
      </p:sp>
      <p:sp>
        <p:nvSpPr>
          <p:cNvPr id="200" name="CustomShape 11"/>
          <p:cNvSpPr/>
          <p:nvPr/>
        </p:nvSpPr>
        <p:spPr>
          <a:xfrm>
            <a:off x="828720" y="474120"/>
            <a:ext cx="1751400" cy="9396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201" name="CustomShape 12"/>
          <p:cNvSpPr/>
          <p:nvPr/>
        </p:nvSpPr>
        <p:spPr>
          <a:xfrm>
            <a:off x="1402920" y="699840"/>
            <a:ext cx="521280" cy="408960"/>
          </a:xfrm>
          <a:prstGeom prst="ellipse">
            <a:avLst/>
          </a:prstGeom>
          <a:ln/>
        </p:spPr>
        <p:style>
          <a:lnRef idx="2">
            <a:schemeClr val="accent1">
              <a:shade val="50000"/>
            </a:schemeClr>
          </a:lnRef>
          <a:fillRef idx="1">
            <a:schemeClr val="accent1"/>
          </a:fillRef>
          <a:effectRef idx="0">
            <a:schemeClr val="accent1"/>
          </a:effectRef>
          <a:fontRef idx="minor"/>
        </p:style>
      </p:sp>
      <p:sp>
        <p:nvSpPr>
          <p:cNvPr id="202" name="CustomShape 13"/>
          <p:cNvSpPr/>
          <p:nvPr/>
        </p:nvSpPr>
        <p:spPr>
          <a:xfrm>
            <a:off x="1270080" y="1078920"/>
            <a:ext cx="786960" cy="3456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sp>
      <p:sp>
        <p:nvSpPr>
          <p:cNvPr id="203" name="CustomShape 14"/>
          <p:cNvSpPr/>
          <p:nvPr/>
        </p:nvSpPr>
        <p:spPr>
          <a:xfrm>
            <a:off x="649080" y="1549440"/>
            <a:ext cx="2042640" cy="3024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GB" sz="1800" spc="-1" strike="noStrike">
                <a:solidFill>
                  <a:srgbClr val="000000"/>
                </a:solidFill>
                <a:uFill>
                  <a:solidFill>
                    <a:srgbClr val="ffffff"/>
                  </a:solidFill>
                </a:uFill>
                <a:latin typeface="Calibri"/>
              </a:rPr>
              <a:t>Admin: Bob Jims</a:t>
            </a:r>
            <a:endParaRPr/>
          </a:p>
        </p:txBody>
      </p:sp>
      <p:sp>
        <p:nvSpPr>
          <p:cNvPr id="204" name="Line 15"/>
          <p:cNvSpPr/>
          <p:nvPr/>
        </p:nvSpPr>
        <p:spPr>
          <a:xfrm flipV="1">
            <a:off x="4235400" y="4394160"/>
            <a:ext cx="470520" cy="380880"/>
          </a:xfrm>
          <a:prstGeom prst="line">
            <a:avLst/>
          </a:prstGeom>
          <a:ln/>
        </p:spPr>
        <p:style>
          <a:lnRef idx="1">
            <a:schemeClr val="accent1"/>
          </a:lnRef>
          <a:fillRef idx="0">
            <a:schemeClr val="accent1"/>
          </a:fillRef>
          <a:effectRef idx="0">
            <a:schemeClr val="accent1"/>
          </a:effectRef>
          <a:fontRef idx="minor"/>
        </p:style>
      </p:sp>
      <p:sp>
        <p:nvSpPr>
          <p:cNvPr id="205" name="Line 16"/>
          <p:cNvSpPr/>
          <p:nvPr/>
        </p:nvSpPr>
        <p:spPr>
          <a:xfrm>
            <a:off x="6222600" y="2298600"/>
            <a:ext cx="914400" cy="914400"/>
          </a:xfrm>
          <a:prstGeom prst="line">
            <a:avLst/>
          </a:prstGeom>
          <a:ln/>
        </p:spPr>
        <p:style>
          <a:lnRef idx="1">
            <a:schemeClr val="accent1"/>
          </a:lnRef>
          <a:fillRef idx="0">
            <a:schemeClr val="accent1"/>
          </a:fillRef>
          <a:effectRef idx="0">
            <a:schemeClr val="accent1"/>
          </a:effectRef>
          <a:fontRef idx="minor"/>
        </p:style>
      </p:sp>
      <p:sp>
        <p:nvSpPr>
          <p:cNvPr id="206" name="CustomShape 17"/>
          <p:cNvSpPr/>
          <p:nvPr/>
        </p:nvSpPr>
        <p:spPr>
          <a:xfrm>
            <a:off x="4428000" y="944280"/>
            <a:ext cx="5924160" cy="736200"/>
          </a:xfrm>
          <a:prstGeom prst="roundRect">
            <a:avLst>
              <a:gd name="adj" fmla="val 16667"/>
            </a:avLst>
          </a:prstGeom>
          <a:ln/>
        </p:spPr>
        <p:style>
          <a:lnRef idx="1">
            <a:schemeClr val="accent2"/>
          </a:lnRef>
          <a:fillRef idx="3">
            <a:schemeClr val="accent2"/>
          </a:fillRef>
          <a:effectRef idx="2">
            <a:schemeClr val="accent2"/>
          </a:effectRef>
          <a:fontRef idx="minor"/>
        </p:style>
        <p:txBody>
          <a:bodyPr lIns="90000" rIns="90000" tIns="45000" bIns="45000" anchor="ctr"/>
          <a:p>
            <a:pPr algn="ctr">
              <a:lnSpc>
                <a:spcPct val="100000"/>
              </a:lnSpc>
            </a:pPr>
            <a:r>
              <a:rPr lang="en-GB" sz="3600" spc="-1" strike="noStrike">
                <a:solidFill>
                  <a:srgbClr val="ffffff"/>
                </a:solidFill>
                <a:uFill>
                  <a:solidFill>
                    <a:srgbClr val="ffffff"/>
                  </a:solidFill>
                </a:uFill>
                <a:latin typeface="Calibri"/>
              </a:rPr>
              <a:t>Task</a:t>
            </a:r>
            <a:endParaRPr/>
          </a:p>
        </p:txBody>
      </p:sp>
      <p:sp>
        <p:nvSpPr>
          <p:cNvPr id="207" name="CustomShape 18"/>
          <p:cNvSpPr/>
          <p:nvPr/>
        </p:nvSpPr>
        <p:spPr>
          <a:xfrm>
            <a:off x="3835440" y="2037960"/>
            <a:ext cx="695844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Task: Start on web page development</a:t>
            </a:r>
            <a:endParaRPr/>
          </a:p>
        </p:txBody>
      </p:sp>
      <p:sp>
        <p:nvSpPr>
          <p:cNvPr id="208" name="CustomShape 19"/>
          <p:cNvSpPr/>
          <p:nvPr/>
        </p:nvSpPr>
        <p:spPr>
          <a:xfrm>
            <a:off x="7668720" y="2541600"/>
            <a:ext cx="312516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Start Date:</a:t>
            </a:r>
            <a:endParaRPr/>
          </a:p>
        </p:txBody>
      </p:sp>
      <p:sp>
        <p:nvSpPr>
          <p:cNvPr id="209" name="CustomShape 20"/>
          <p:cNvSpPr/>
          <p:nvPr/>
        </p:nvSpPr>
        <p:spPr>
          <a:xfrm>
            <a:off x="3835440" y="2567160"/>
            <a:ext cx="314928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Task Member:  </a:t>
            </a:r>
            <a:endParaRPr/>
          </a:p>
        </p:txBody>
      </p:sp>
      <p:sp>
        <p:nvSpPr>
          <p:cNvPr id="210" name="CustomShape 21"/>
          <p:cNvSpPr/>
          <p:nvPr/>
        </p:nvSpPr>
        <p:spPr>
          <a:xfrm>
            <a:off x="7668720" y="2981160"/>
            <a:ext cx="314928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Completion date:  </a:t>
            </a:r>
            <a:endParaRPr/>
          </a:p>
        </p:txBody>
      </p:sp>
      <p:sp>
        <p:nvSpPr>
          <p:cNvPr id="211" name="CustomShape 22"/>
          <p:cNvSpPr/>
          <p:nvPr/>
        </p:nvSpPr>
        <p:spPr>
          <a:xfrm>
            <a:off x="6680160" y="2618640"/>
            <a:ext cx="304560" cy="264600"/>
          </a:xfrm>
          <a:prstGeom prst="downArrow">
            <a:avLst>
              <a:gd name="adj1" fmla="val 50000"/>
              <a:gd name="adj2" fmla="val 50000"/>
            </a:avLst>
          </a:prstGeom>
          <a:solidFill>
            <a:srgbClr val="ff0000"/>
          </a:solidFill>
          <a:ln/>
        </p:spPr>
        <p:style>
          <a:lnRef idx="2">
            <a:schemeClr val="accent1">
              <a:shade val="50000"/>
            </a:schemeClr>
          </a:lnRef>
          <a:fillRef idx="1">
            <a:schemeClr val="accent1"/>
          </a:fillRef>
          <a:effectRef idx="0">
            <a:schemeClr val="accent1"/>
          </a:effectRef>
          <a:fontRef idx="minor"/>
        </p:style>
      </p:sp>
      <p:sp>
        <p:nvSpPr>
          <p:cNvPr id="212" name="CustomShape 23"/>
          <p:cNvSpPr/>
          <p:nvPr/>
        </p:nvSpPr>
        <p:spPr>
          <a:xfrm>
            <a:off x="7099560" y="2581560"/>
            <a:ext cx="342720" cy="325800"/>
          </a:xfrm>
          <a:prstGeom prst="plus">
            <a:avLst>
              <a:gd name="adj" fmla="val 25000"/>
            </a:avLst>
          </a:prstGeom>
          <a:solidFill>
            <a:srgbClr val="ff0000"/>
          </a:solidFill>
          <a:ln/>
        </p:spPr>
        <p:style>
          <a:lnRef idx="2">
            <a:schemeClr val="accent1">
              <a:shade val="50000"/>
            </a:schemeClr>
          </a:lnRef>
          <a:fillRef idx="1">
            <a:schemeClr val="accent1"/>
          </a:fillRef>
          <a:effectRef idx="0">
            <a:schemeClr val="accent1"/>
          </a:effectRef>
          <a:fontRef idx="minor"/>
        </p:style>
      </p:sp>
      <p:sp>
        <p:nvSpPr>
          <p:cNvPr id="213" name="CustomShape 24"/>
          <p:cNvSpPr/>
          <p:nvPr/>
        </p:nvSpPr>
        <p:spPr>
          <a:xfrm>
            <a:off x="10508400" y="2598120"/>
            <a:ext cx="279000" cy="264600"/>
          </a:xfrm>
          <a:prstGeom prst="round2DiagRect">
            <a:avLst>
              <a:gd name="adj1" fmla="val 16667"/>
              <a:gd name="adj2" fmla="val 0"/>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214" name="CustomShape 25"/>
          <p:cNvSpPr/>
          <p:nvPr/>
        </p:nvSpPr>
        <p:spPr>
          <a:xfrm>
            <a:off x="10489320" y="3037680"/>
            <a:ext cx="279000" cy="264600"/>
          </a:xfrm>
          <a:prstGeom prst="round2DiagRect">
            <a:avLst>
              <a:gd name="adj1" fmla="val 16667"/>
              <a:gd name="adj2" fmla="val 0"/>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215" name="CustomShape 26"/>
          <p:cNvSpPr/>
          <p:nvPr/>
        </p:nvSpPr>
        <p:spPr>
          <a:xfrm>
            <a:off x="3835440" y="4014000"/>
            <a:ext cx="7289280" cy="2208600"/>
          </a:xfrm>
          <a:prstGeom prst="round2DiagRect">
            <a:avLst>
              <a:gd name="adj1" fmla="val 16667"/>
              <a:gd name="adj2" fmla="val 0"/>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nSpc>
                <a:spcPct val="100000"/>
              </a:lnSpc>
            </a:pPr>
            <a:endParaRPr/>
          </a:p>
          <a:p>
            <a:pPr>
              <a:lnSpc>
                <a:spcPct val="100000"/>
              </a:lnSpc>
            </a:pPr>
            <a:endParaRPr/>
          </a:p>
        </p:txBody>
      </p:sp>
      <p:sp>
        <p:nvSpPr>
          <p:cNvPr id="216" name="CustomShape 27"/>
          <p:cNvSpPr/>
          <p:nvPr/>
        </p:nvSpPr>
        <p:spPr>
          <a:xfrm>
            <a:off x="11099880" y="4014000"/>
            <a:ext cx="380520" cy="1929240"/>
          </a:xfrm>
          <a:prstGeom prst="round1Rect">
            <a:avLst>
              <a:gd name="adj" fmla="val 16667"/>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217" name="CustomShape 28"/>
          <p:cNvSpPr/>
          <p:nvPr/>
        </p:nvSpPr>
        <p:spPr>
          <a:xfrm>
            <a:off x="11140920" y="5695920"/>
            <a:ext cx="298080" cy="24732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18" name="CustomShape 29"/>
          <p:cNvSpPr/>
          <p:nvPr/>
        </p:nvSpPr>
        <p:spPr>
          <a:xfrm>
            <a:off x="11125080" y="4077720"/>
            <a:ext cx="298080" cy="158040"/>
          </a:xfrm>
          <a:prstGeom prst="up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19" name="CustomShape 30"/>
          <p:cNvSpPr/>
          <p:nvPr/>
        </p:nvSpPr>
        <p:spPr>
          <a:xfrm>
            <a:off x="11125080" y="4394160"/>
            <a:ext cx="313920" cy="190080"/>
          </a:xfrm>
          <a:prstGeom prst="rect">
            <a:avLst/>
          </a:prstGeom>
          <a:ln/>
        </p:spPr>
        <p:style>
          <a:lnRef idx="2">
            <a:schemeClr val="accent1">
              <a:shade val="50000"/>
            </a:schemeClr>
          </a:lnRef>
          <a:fillRef idx="1">
            <a:schemeClr val="accent1"/>
          </a:fillRef>
          <a:effectRef idx="0">
            <a:schemeClr val="accent1"/>
          </a:effectRef>
          <a:fontRef idx="minor"/>
        </p:style>
      </p:sp>
      <p:sp>
        <p:nvSpPr>
          <p:cNvPr id="220" name="CustomShape 31"/>
          <p:cNvSpPr/>
          <p:nvPr/>
        </p:nvSpPr>
        <p:spPr>
          <a:xfrm>
            <a:off x="7010280" y="2964240"/>
            <a:ext cx="327600" cy="1810800"/>
          </a:xfrm>
          <a:prstGeom prst="round1Rect">
            <a:avLst>
              <a:gd name="adj" fmla="val 16667"/>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221" name="CustomShape 32"/>
          <p:cNvSpPr/>
          <p:nvPr/>
        </p:nvSpPr>
        <p:spPr>
          <a:xfrm>
            <a:off x="7025040" y="3011760"/>
            <a:ext cx="298080" cy="158040"/>
          </a:xfrm>
          <a:prstGeom prst="up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22" name="CustomShape 33"/>
          <p:cNvSpPr/>
          <p:nvPr/>
        </p:nvSpPr>
        <p:spPr>
          <a:xfrm>
            <a:off x="7039800" y="4381920"/>
            <a:ext cx="298080" cy="24732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23" name="CustomShape 34"/>
          <p:cNvSpPr/>
          <p:nvPr/>
        </p:nvSpPr>
        <p:spPr>
          <a:xfrm>
            <a:off x="7023960" y="3357000"/>
            <a:ext cx="313920" cy="190080"/>
          </a:xfrm>
          <a:prstGeom prst="rect">
            <a:avLst/>
          </a:prstGeom>
          <a:ln/>
        </p:spPr>
        <p:style>
          <a:lnRef idx="2">
            <a:schemeClr val="accent1">
              <a:shade val="50000"/>
            </a:schemeClr>
          </a:lnRef>
          <a:fillRef idx="1">
            <a:schemeClr val="accent1"/>
          </a:fillRef>
          <a:effectRef idx="0">
            <a:schemeClr val="accent1"/>
          </a:effectRef>
          <a:fontRef idx="minor"/>
        </p:style>
      </p:sp>
      <p:sp>
        <p:nvSpPr>
          <p:cNvPr id="224" name="CustomShape 35"/>
          <p:cNvSpPr/>
          <p:nvPr/>
        </p:nvSpPr>
        <p:spPr>
          <a:xfrm>
            <a:off x="8844840" y="3594960"/>
            <a:ext cx="939600" cy="275040"/>
          </a:xfrm>
          <a:prstGeom prst="rect">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lang="en-GB" sz="1800" spc="-1" strike="noStrike">
                <a:solidFill>
                  <a:srgbClr val="ffffff"/>
                </a:solidFill>
                <a:uFill>
                  <a:solidFill>
                    <a:srgbClr val="ffffff"/>
                  </a:solidFill>
                </a:uFill>
                <a:latin typeface="Calibri"/>
              </a:rPr>
              <a:t>add</a:t>
            </a:r>
            <a:endParaRPr/>
          </a:p>
        </p:txBody>
      </p:sp>
      <p:sp>
        <p:nvSpPr>
          <p:cNvPr id="225" name="CustomShape 36"/>
          <p:cNvSpPr/>
          <p:nvPr/>
        </p:nvSpPr>
        <p:spPr>
          <a:xfrm>
            <a:off x="4753800" y="2944800"/>
            <a:ext cx="2304000" cy="1810800"/>
          </a:xfrm>
          <a:prstGeom prst="rect">
            <a:avLst/>
          </a:prstGeom>
          <a:ln/>
        </p:spPr>
        <p:style>
          <a:lnRef idx="2">
            <a:schemeClr val="accent5"/>
          </a:lnRef>
          <a:fillRef idx="1">
            <a:schemeClr val="lt1"/>
          </a:fillRef>
          <a:effectRef idx="0">
            <a:schemeClr val="accent5"/>
          </a:effectRef>
          <a:fontRef idx="minor"/>
        </p:style>
        <p:txBody>
          <a:bodyPr lIns="90000" rIns="90000" tIns="45000" bIns="45000" anchor="ctr"/>
          <a:p>
            <a:pPr marL="343080" indent="-342720">
              <a:lnSpc>
                <a:spcPct val="100000"/>
              </a:lnSpc>
              <a:buFont typeface="Calibri Light"/>
              <a:buAutoNum type="arabicPeriod"/>
            </a:pPr>
            <a:r>
              <a:rPr lang="en-GB" sz="1400" spc="-1" strike="noStrike">
                <a:solidFill>
                  <a:srgbClr val="000000"/>
                </a:solidFill>
                <a:uFill>
                  <a:solidFill>
                    <a:srgbClr val="ffffff"/>
                  </a:solidFill>
                </a:uFill>
                <a:latin typeface="Calibri"/>
              </a:rPr>
              <a:t>Bob Jims (Programmer)</a:t>
            </a:r>
            <a:endParaRPr/>
          </a:p>
          <a:p>
            <a:pPr marL="343080" indent="-342720">
              <a:lnSpc>
                <a:spcPct val="100000"/>
              </a:lnSpc>
              <a:buFont typeface="Calibri Light"/>
              <a:buAutoNum type="arabicPeriod"/>
            </a:pPr>
            <a:r>
              <a:rPr lang="en-GB" sz="1400" spc="-1" strike="noStrike">
                <a:solidFill>
                  <a:srgbClr val="000000"/>
                </a:solidFill>
                <a:uFill>
                  <a:solidFill>
                    <a:srgbClr val="ffffff"/>
                  </a:solidFill>
                </a:uFill>
                <a:latin typeface="Calibri"/>
              </a:rPr>
              <a:t>Rob Katy (Programmer)</a:t>
            </a:r>
            <a:endParaRPr/>
          </a:p>
          <a:p>
            <a:pPr marL="343080" indent="-342720">
              <a:lnSpc>
                <a:spcPct val="100000"/>
              </a:lnSpc>
              <a:buFont typeface="Calibri Light"/>
              <a:buAutoNum type="arabicPeriod"/>
            </a:pPr>
            <a:r>
              <a:rPr lang="en-GB" sz="1400" spc="-1" strike="noStrike">
                <a:solidFill>
                  <a:srgbClr val="000000"/>
                </a:solidFill>
                <a:uFill>
                  <a:solidFill>
                    <a:srgbClr val="ffffff"/>
                  </a:solidFill>
                </a:uFill>
                <a:latin typeface="Calibri"/>
              </a:rPr>
              <a:t>Bob Jims (Project Leader)</a:t>
            </a:r>
            <a:endParaRPr/>
          </a:p>
          <a:p>
            <a:pPr marL="343080" indent="-342720">
              <a:lnSpc>
                <a:spcPct val="100000"/>
              </a:lnSpc>
              <a:buFont typeface="Calibri Light"/>
              <a:buAutoNum type="arabicPeriod"/>
            </a:pPr>
            <a:r>
              <a:rPr lang="en-GB" sz="1400" spc="-1" strike="noStrike">
                <a:solidFill>
                  <a:srgbClr val="000000"/>
                </a:solidFill>
                <a:uFill>
                  <a:solidFill>
                    <a:srgbClr val="ffffff"/>
                  </a:solidFill>
                </a:uFill>
                <a:latin typeface="Calibri"/>
              </a:rPr>
              <a:t>Shell Sea (Designer)</a:t>
            </a:r>
            <a:endParaRPr/>
          </a:p>
          <a:p>
            <a:pPr marL="343080" indent="-342720">
              <a:lnSpc>
                <a:spcPct val="100000"/>
              </a:lnSpc>
              <a:buFont typeface="Calibri Light"/>
              <a:buAutoNum type="arabicPeriod"/>
            </a:pPr>
            <a:r>
              <a:rPr lang="en-GB" sz="1400" spc="-1" strike="noStrike">
                <a:solidFill>
                  <a:srgbClr val="000000"/>
                </a:solidFill>
                <a:uFill>
                  <a:solidFill>
                    <a:srgbClr val="ffffff"/>
                  </a:solidFill>
                </a:uFill>
                <a:latin typeface="Calibri"/>
              </a:rPr>
              <a:t>Woods Hut (Tester)</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330120" y="330120"/>
            <a:ext cx="11645640" cy="6311520"/>
          </a:xfrm>
          <a:prstGeom prst="rect">
            <a:avLst/>
          </a:prstGeom>
          <a:ln/>
        </p:spPr>
        <p:style>
          <a:lnRef idx="2">
            <a:schemeClr val="accent1">
              <a:shade val="50000"/>
            </a:schemeClr>
          </a:lnRef>
          <a:fillRef idx="1">
            <a:schemeClr val="accent1"/>
          </a:fillRef>
          <a:effectRef idx="0">
            <a:schemeClr val="accent1"/>
          </a:effectRef>
          <a:fontRef idx="minor"/>
        </p:style>
      </p:sp>
      <p:sp>
        <p:nvSpPr>
          <p:cNvPr id="227" name="CustomShape 2"/>
          <p:cNvSpPr/>
          <p:nvPr/>
        </p:nvSpPr>
        <p:spPr>
          <a:xfrm>
            <a:off x="419760" y="1996920"/>
            <a:ext cx="2742840" cy="2238480"/>
          </a:xfrm>
          <a:prstGeom prst="rect">
            <a:avLst/>
          </a:prstGeom>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228" name="CustomShape 3"/>
          <p:cNvSpPr/>
          <p:nvPr/>
        </p:nvSpPr>
        <p:spPr>
          <a:xfrm>
            <a:off x="649080" y="19270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Dashboard</a:t>
            </a:r>
            <a:endParaRPr/>
          </a:p>
        </p:txBody>
      </p:sp>
      <p:sp>
        <p:nvSpPr>
          <p:cNvPr id="229" name="CustomShape 4"/>
          <p:cNvSpPr/>
          <p:nvPr/>
        </p:nvSpPr>
        <p:spPr>
          <a:xfrm>
            <a:off x="562320" y="2547000"/>
            <a:ext cx="25596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Member</a:t>
            </a:r>
            <a:endParaRPr/>
          </a:p>
        </p:txBody>
      </p:sp>
      <p:sp>
        <p:nvSpPr>
          <p:cNvPr id="230" name="CustomShape 5"/>
          <p:cNvSpPr/>
          <p:nvPr/>
        </p:nvSpPr>
        <p:spPr>
          <a:xfrm>
            <a:off x="446400" y="311976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a:t>
            </a:r>
            <a:endParaRPr/>
          </a:p>
        </p:txBody>
      </p:sp>
      <p:sp>
        <p:nvSpPr>
          <p:cNvPr id="231" name="CustomShape 6"/>
          <p:cNvSpPr/>
          <p:nvPr/>
        </p:nvSpPr>
        <p:spPr>
          <a:xfrm>
            <a:off x="562320" y="37126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 status</a:t>
            </a:r>
            <a:endParaRPr/>
          </a:p>
        </p:txBody>
      </p:sp>
      <p:sp>
        <p:nvSpPr>
          <p:cNvPr id="232" name="Line 7"/>
          <p:cNvSpPr/>
          <p:nvPr/>
        </p:nvSpPr>
        <p:spPr>
          <a:xfrm>
            <a:off x="419760" y="2536560"/>
            <a:ext cx="2743200" cy="0"/>
          </a:xfrm>
          <a:prstGeom prst="line">
            <a:avLst/>
          </a:prstGeom>
          <a:ln w="76320"/>
        </p:spPr>
        <p:style>
          <a:lnRef idx="1">
            <a:schemeClr val="accent1"/>
          </a:lnRef>
          <a:fillRef idx="0">
            <a:schemeClr val="accent1"/>
          </a:fillRef>
          <a:effectRef idx="0">
            <a:schemeClr val="accent1"/>
          </a:effectRef>
          <a:fontRef idx="minor"/>
        </p:style>
      </p:sp>
      <p:sp>
        <p:nvSpPr>
          <p:cNvPr id="233" name="Line 8"/>
          <p:cNvSpPr/>
          <p:nvPr/>
        </p:nvSpPr>
        <p:spPr>
          <a:xfrm>
            <a:off x="419760" y="3089520"/>
            <a:ext cx="2743200" cy="0"/>
          </a:xfrm>
          <a:prstGeom prst="line">
            <a:avLst/>
          </a:prstGeom>
          <a:ln w="76320"/>
        </p:spPr>
        <p:style>
          <a:lnRef idx="1">
            <a:schemeClr val="accent1"/>
          </a:lnRef>
          <a:fillRef idx="0">
            <a:schemeClr val="accent1"/>
          </a:fillRef>
          <a:effectRef idx="0">
            <a:schemeClr val="accent1"/>
          </a:effectRef>
          <a:fontRef idx="minor"/>
        </p:style>
      </p:sp>
      <p:sp>
        <p:nvSpPr>
          <p:cNvPr id="234" name="Line 9"/>
          <p:cNvSpPr/>
          <p:nvPr/>
        </p:nvSpPr>
        <p:spPr>
          <a:xfrm>
            <a:off x="419760" y="3642840"/>
            <a:ext cx="2743200" cy="0"/>
          </a:xfrm>
          <a:prstGeom prst="line">
            <a:avLst/>
          </a:prstGeom>
          <a:ln w="76320"/>
        </p:spPr>
        <p:style>
          <a:lnRef idx="1">
            <a:schemeClr val="accent1"/>
          </a:lnRef>
          <a:fillRef idx="0">
            <a:schemeClr val="accent1"/>
          </a:fillRef>
          <a:effectRef idx="0">
            <a:schemeClr val="accent1"/>
          </a:effectRef>
          <a:fontRef idx="minor"/>
        </p:style>
      </p:sp>
      <p:sp>
        <p:nvSpPr>
          <p:cNvPr id="235" name="CustomShape 10"/>
          <p:cNvSpPr/>
          <p:nvPr/>
        </p:nvSpPr>
        <p:spPr>
          <a:xfrm>
            <a:off x="3189600" y="3033360"/>
            <a:ext cx="316440" cy="609120"/>
          </a:xfrm>
          <a:prstGeom prst="rightArrow">
            <a:avLst>
              <a:gd name="adj1" fmla="val 50000"/>
              <a:gd name="adj2" fmla="val 50000"/>
            </a:avLst>
          </a:prstGeom>
          <a:solidFill>
            <a:schemeClr val="accent2"/>
          </a:solidFill>
          <a:ln/>
        </p:spPr>
        <p:style>
          <a:lnRef idx="2">
            <a:schemeClr val="accent1">
              <a:shade val="50000"/>
            </a:schemeClr>
          </a:lnRef>
          <a:fillRef idx="1">
            <a:schemeClr val="accent1"/>
          </a:fillRef>
          <a:effectRef idx="0">
            <a:schemeClr val="accent1"/>
          </a:effectRef>
          <a:fontRef idx="minor"/>
        </p:style>
      </p:sp>
      <p:sp>
        <p:nvSpPr>
          <p:cNvPr id="236" name="CustomShape 11"/>
          <p:cNvSpPr/>
          <p:nvPr/>
        </p:nvSpPr>
        <p:spPr>
          <a:xfrm>
            <a:off x="828720" y="474120"/>
            <a:ext cx="1751400" cy="9396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237" name="CustomShape 12"/>
          <p:cNvSpPr/>
          <p:nvPr/>
        </p:nvSpPr>
        <p:spPr>
          <a:xfrm>
            <a:off x="1402920" y="699840"/>
            <a:ext cx="521280" cy="408960"/>
          </a:xfrm>
          <a:prstGeom prst="ellipse">
            <a:avLst/>
          </a:prstGeom>
          <a:ln/>
        </p:spPr>
        <p:style>
          <a:lnRef idx="2">
            <a:schemeClr val="accent1">
              <a:shade val="50000"/>
            </a:schemeClr>
          </a:lnRef>
          <a:fillRef idx="1">
            <a:schemeClr val="accent1"/>
          </a:fillRef>
          <a:effectRef idx="0">
            <a:schemeClr val="accent1"/>
          </a:effectRef>
          <a:fontRef idx="minor"/>
        </p:style>
      </p:sp>
      <p:sp>
        <p:nvSpPr>
          <p:cNvPr id="238" name="CustomShape 13"/>
          <p:cNvSpPr/>
          <p:nvPr/>
        </p:nvSpPr>
        <p:spPr>
          <a:xfrm>
            <a:off x="1270080" y="1078920"/>
            <a:ext cx="786960" cy="3456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sp>
      <p:sp>
        <p:nvSpPr>
          <p:cNvPr id="239" name="CustomShape 14"/>
          <p:cNvSpPr/>
          <p:nvPr/>
        </p:nvSpPr>
        <p:spPr>
          <a:xfrm>
            <a:off x="649080" y="1549440"/>
            <a:ext cx="2042640" cy="3024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GB" sz="1800" spc="-1" strike="noStrike">
                <a:solidFill>
                  <a:srgbClr val="000000"/>
                </a:solidFill>
                <a:uFill>
                  <a:solidFill>
                    <a:srgbClr val="ffffff"/>
                  </a:solidFill>
                </a:uFill>
                <a:latin typeface="Calibri"/>
              </a:rPr>
              <a:t>Admin: Bob Jims</a:t>
            </a:r>
            <a:endParaRPr/>
          </a:p>
        </p:txBody>
      </p:sp>
      <p:sp>
        <p:nvSpPr>
          <p:cNvPr id="240" name="Line 15"/>
          <p:cNvSpPr/>
          <p:nvPr/>
        </p:nvSpPr>
        <p:spPr>
          <a:xfrm flipV="1">
            <a:off x="4235400" y="4394160"/>
            <a:ext cx="470520" cy="380880"/>
          </a:xfrm>
          <a:prstGeom prst="line">
            <a:avLst/>
          </a:prstGeom>
          <a:ln/>
        </p:spPr>
        <p:style>
          <a:lnRef idx="1">
            <a:schemeClr val="accent1"/>
          </a:lnRef>
          <a:fillRef idx="0">
            <a:schemeClr val="accent1"/>
          </a:fillRef>
          <a:effectRef idx="0">
            <a:schemeClr val="accent1"/>
          </a:effectRef>
          <a:fontRef idx="minor"/>
        </p:style>
      </p:sp>
      <p:sp>
        <p:nvSpPr>
          <p:cNvPr id="241" name="Line 16"/>
          <p:cNvSpPr/>
          <p:nvPr/>
        </p:nvSpPr>
        <p:spPr>
          <a:xfrm>
            <a:off x="6222600" y="2298600"/>
            <a:ext cx="914400" cy="914400"/>
          </a:xfrm>
          <a:prstGeom prst="line">
            <a:avLst/>
          </a:prstGeom>
          <a:ln/>
        </p:spPr>
        <p:style>
          <a:lnRef idx="1">
            <a:schemeClr val="accent1"/>
          </a:lnRef>
          <a:fillRef idx="0">
            <a:schemeClr val="accent1"/>
          </a:fillRef>
          <a:effectRef idx="0">
            <a:schemeClr val="accent1"/>
          </a:effectRef>
          <a:fontRef idx="minor"/>
        </p:style>
      </p:sp>
      <p:sp>
        <p:nvSpPr>
          <p:cNvPr id="242" name="CustomShape 17"/>
          <p:cNvSpPr/>
          <p:nvPr/>
        </p:nvSpPr>
        <p:spPr>
          <a:xfrm>
            <a:off x="4428000" y="944280"/>
            <a:ext cx="5924160" cy="736200"/>
          </a:xfrm>
          <a:prstGeom prst="roundRect">
            <a:avLst>
              <a:gd name="adj" fmla="val 16667"/>
            </a:avLst>
          </a:prstGeom>
          <a:ln/>
        </p:spPr>
        <p:style>
          <a:lnRef idx="1">
            <a:schemeClr val="accent2"/>
          </a:lnRef>
          <a:fillRef idx="3">
            <a:schemeClr val="accent2"/>
          </a:fillRef>
          <a:effectRef idx="2">
            <a:schemeClr val="accent2"/>
          </a:effectRef>
          <a:fontRef idx="minor"/>
        </p:style>
        <p:txBody>
          <a:bodyPr lIns="90000" rIns="90000" tIns="45000" bIns="45000" anchor="ctr"/>
          <a:p>
            <a:pPr algn="ctr">
              <a:lnSpc>
                <a:spcPct val="100000"/>
              </a:lnSpc>
            </a:pPr>
            <a:r>
              <a:rPr lang="en-GB" sz="3600" spc="-1" strike="noStrike">
                <a:solidFill>
                  <a:srgbClr val="ffffff"/>
                </a:solidFill>
                <a:uFill>
                  <a:solidFill>
                    <a:srgbClr val="ffffff"/>
                  </a:solidFill>
                </a:uFill>
                <a:latin typeface="Calibri"/>
              </a:rPr>
              <a:t>Task</a:t>
            </a:r>
            <a:endParaRPr/>
          </a:p>
        </p:txBody>
      </p:sp>
      <p:sp>
        <p:nvSpPr>
          <p:cNvPr id="243" name="CustomShape 18"/>
          <p:cNvSpPr/>
          <p:nvPr/>
        </p:nvSpPr>
        <p:spPr>
          <a:xfrm>
            <a:off x="3859560" y="2036520"/>
            <a:ext cx="687492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Task: Start on web page development</a:t>
            </a:r>
            <a:endParaRPr/>
          </a:p>
        </p:txBody>
      </p:sp>
      <p:sp>
        <p:nvSpPr>
          <p:cNvPr id="244" name="CustomShape 19"/>
          <p:cNvSpPr/>
          <p:nvPr/>
        </p:nvSpPr>
        <p:spPr>
          <a:xfrm>
            <a:off x="7609680" y="2544120"/>
            <a:ext cx="312516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Start Date:</a:t>
            </a:r>
            <a:endParaRPr/>
          </a:p>
        </p:txBody>
      </p:sp>
      <p:sp>
        <p:nvSpPr>
          <p:cNvPr id="245" name="CustomShape 20"/>
          <p:cNvSpPr/>
          <p:nvPr/>
        </p:nvSpPr>
        <p:spPr>
          <a:xfrm>
            <a:off x="3845160" y="2553840"/>
            <a:ext cx="320400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endParaRPr/>
          </a:p>
          <a:p>
            <a:pPr>
              <a:lnSpc>
                <a:spcPct val="100000"/>
              </a:lnSpc>
            </a:pPr>
            <a:r>
              <a:rPr lang="en-GB" sz="1400" spc="-1" strike="noStrike">
                <a:solidFill>
                  <a:srgbClr val="ffffff"/>
                </a:solidFill>
                <a:uFill>
                  <a:solidFill>
                    <a:srgbClr val="ffffff"/>
                  </a:solidFill>
                </a:uFill>
                <a:latin typeface="Calibri"/>
              </a:rPr>
              <a:t>Task Member: Bob Jims (Programmer)</a:t>
            </a:r>
            <a:endParaRPr/>
          </a:p>
          <a:p>
            <a:pPr>
              <a:lnSpc>
                <a:spcPct val="100000"/>
              </a:lnSpc>
            </a:pPr>
            <a:r>
              <a:rPr lang="en-GB" sz="1800" spc="-1" strike="noStrike">
                <a:solidFill>
                  <a:srgbClr val="ffffff"/>
                </a:solidFill>
                <a:uFill>
                  <a:solidFill>
                    <a:srgbClr val="ffffff"/>
                  </a:solidFill>
                </a:uFill>
                <a:latin typeface="Calibri"/>
              </a:rPr>
              <a:t>  </a:t>
            </a:r>
            <a:endParaRPr/>
          </a:p>
        </p:txBody>
      </p:sp>
      <p:sp>
        <p:nvSpPr>
          <p:cNvPr id="246" name="CustomShape 21"/>
          <p:cNvSpPr/>
          <p:nvPr/>
        </p:nvSpPr>
        <p:spPr>
          <a:xfrm>
            <a:off x="7593480" y="3021480"/>
            <a:ext cx="314928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Completion date:  </a:t>
            </a:r>
            <a:endParaRPr/>
          </a:p>
        </p:txBody>
      </p:sp>
      <p:sp>
        <p:nvSpPr>
          <p:cNvPr id="247" name="CustomShape 22"/>
          <p:cNvSpPr/>
          <p:nvPr/>
        </p:nvSpPr>
        <p:spPr>
          <a:xfrm>
            <a:off x="6782400" y="2602800"/>
            <a:ext cx="304560" cy="264600"/>
          </a:xfrm>
          <a:prstGeom prst="downArrow">
            <a:avLst>
              <a:gd name="adj1" fmla="val 50000"/>
              <a:gd name="adj2" fmla="val 50000"/>
            </a:avLst>
          </a:prstGeom>
          <a:solidFill>
            <a:srgbClr val="ff0000"/>
          </a:solidFill>
          <a:ln/>
        </p:spPr>
        <p:style>
          <a:lnRef idx="2">
            <a:schemeClr val="accent1">
              <a:shade val="50000"/>
            </a:schemeClr>
          </a:lnRef>
          <a:fillRef idx="1">
            <a:schemeClr val="accent1"/>
          </a:fillRef>
          <a:effectRef idx="0">
            <a:schemeClr val="accent1"/>
          </a:effectRef>
          <a:fontRef idx="minor"/>
        </p:style>
      </p:sp>
      <p:sp>
        <p:nvSpPr>
          <p:cNvPr id="248" name="CustomShape 23"/>
          <p:cNvSpPr/>
          <p:nvPr/>
        </p:nvSpPr>
        <p:spPr>
          <a:xfrm>
            <a:off x="7137000" y="2557440"/>
            <a:ext cx="342720" cy="325800"/>
          </a:xfrm>
          <a:prstGeom prst="plus">
            <a:avLst>
              <a:gd name="adj" fmla="val 25000"/>
            </a:avLst>
          </a:prstGeom>
          <a:solidFill>
            <a:srgbClr val="ff0000"/>
          </a:solidFill>
          <a:ln/>
        </p:spPr>
        <p:style>
          <a:lnRef idx="2">
            <a:schemeClr val="accent1">
              <a:shade val="50000"/>
            </a:schemeClr>
          </a:lnRef>
          <a:fillRef idx="1">
            <a:schemeClr val="accent1"/>
          </a:fillRef>
          <a:effectRef idx="0">
            <a:schemeClr val="accent1"/>
          </a:effectRef>
          <a:fontRef idx="minor"/>
        </p:style>
      </p:sp>
      <p:sp>
        <p:nvSpPr>
          <p:cNvPr id="249" name="CustomShape 24"/>
          <p:cNvSpPr/>
          <p:nvPr/>
        </p:nvSpPr>
        <p:spPr>
          <a:xfrm>
            <a:off x="10347480" y="2614680"/>
            <a:ext cx="279000" cy="264600"/>
          </a:xfrm>
          <a:prstGeom prst="round2DiagRect">
            <a:avLst>
              <a:gd name="adj1" fmla="val 16667"/>
              <a:gd name="adj2" fmla="val 0"/>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250" name="CustomShape 25"/>
          <p:cNvSpPr/>
          <p:nvPr/>
        </p:nvSpPr>
        <p:spPr>
          <a:xfrm>
            <a:off x="10349280" y="3064320"/>
            <a:ext cx="279000" cy="264600"/>
          </a:xfrm>
          <a:prstGeom prst="round2DiagRect">
            <a:avLst>
              <a:gd name="adj1" fmla="val 16667"/>
              <a:gd name="adj2" fmla="val 0"/>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251" name="CustomShape 26"/>
          <p:cNvSpPr/>
          <p:nvPr/>
        </p:nvSpPr>
        <p:spPr>
          <a:xfrm>
            <a:off x="3768840" y="4559040"/>
            <a:ext cx="7289280" cy="1544400"/>
          </a:xfrm>
          <a:prstGeom prst="round2DiagRect">
            <a:avLst>
              <a:gd name="adj1" fmla="val 16667"/>
              <a:gd name="adj2" fmla="val 0"/>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marL="285840" indent="-285480">
              <a:lnSpc>
                <a:spcPct val="100000"/>
              </a:lnSpc>
              <a:buClr>
                <a:srgbClr val="ffffff"/>
              </a:buClr>
              <a:buFont typeface="Arial"/>
              <a:buChar char="•"/>
            </a:pPr>
            <a:r>
              <a:rPr lang="en-GB" sz="1800" spc="-1" strike="noStrike">
                <a:solidFill>
                  <a:srgbClr val="ffffff"/>
                </a:solidFill>
                <a:uFill>
                  <a:solidFill>
                    <a:srgbClr val="ffffff"/>
                  </a:solidFill>
                </a:uFill>
                <a:latin typeface="Calibri"/>
              </a:rPr>
              <a:t>Rob Katy Programmer has been assigned to Start on Programming GUI for mobile application.</a:t>
            </a:r>
            <a:endParaRPr/>
          </a:p>
          <a:p>
            <a:pPr marL="285840" indent="-285480">
              <a:lnSpc>
                <a:spcPct val="100000"/>
              </a:lnSpc>
              <a:buClr>
                <a:srgbClr val="ffffff"/>
              </a:buClr>
              <a:buFont typeface="Arial"/>
              <a:buChar char="•"/>
            </a:pPr>
            <a:r>
              <a:rPr lang="en-GB" sz="1800" spc="-1" strike="noStrike">
                <a:solidFill>
                  <a:srgbClr val="ffffff"/>
                </a:solidFill>
                <a:uFill>
                  <a:solidFill>
                    <a:srgbClr val="ffffff"/>
                  </a:solidFill>
                </a:uFill>
                <a:latin typeface="Calibri"/>
              </a:rPr>
              <a:t>Jute Ron Programmer has been assigned to Start on Programming GUI</a:t>
            </a:r>
            <a:endParaRPr/>
          </a:p>
          <a:p>
            <a:pPr>
              <a:lnSpc>
                <a:spcPct val="100000"/>
              </a:lnSpc>
            </a:pPr>
            <a:r>
              <a:rPr lang="en-GB" sz="1800" spc="-1" strike="noStrike">
                <a:solidFill>
                  <a:srgbClr val="ffffff"/>
                </a:solidFill>
                <a:uFill>
                  <a:solidFill>
                    <a:srgbClr val="ffffff"/>
                  </a:solidFill>
                </a:uFill>
                <a:latin typeface="Calibri"/>
              </a:rPr>
              <a:t>     </a:t>
            </a:r>
            <a:r>
              <a:rPr lang="en-GB" sz="1800" spc="-1" strike="noStrike">
                <a:solidFill>
                  <a:srgbClr val="ffffff"/>
                </a:solidFill>
                <a:uFill>
                  <a:solidFill>
                    <a:srgbClr val="ffffff"/>
                  </a:solidFill>
                </a:uFill>
                <a:latin typeface="Calibri"/>
              </a:rPr>
              <a:t>for mobile application.</a:t>
            </a:r>
            <a:endParaRPr/>
          </a:p>
          <a:p>
            <a:pPr>
              <a:lnSpc>
                <a:spcPct val="100000"/>
              </a:lnSpc>
            </a:pPr>
            <a:endParaRPr/>
          </a:p>
          <a:p>
            <a:pPr>
              <a:lnSpc>
                <a:spcPct val="100000"/>
              </a:lnSpc>
            </a:pPr>
            <a:endParaRPr/>
          </a:p>
        </p:txBody>
      </p:sp>
      <p:sp>
        <p:nvSpPr>
          <p:cNvPr id="252" name="CustomShape 27"/>
          <p:cNvSpPr/>
          <p:nvPr/>
        </p:nvSpPr>
        <p:spPr>
          <a:xfrm>
            <a:off x="11099880" y="4559040"/>
            <a:ext cx="380520" cy="1384200"/>
          </a:xfrm>
          <a:prstGeom prst="round1Rect">
            <a:avLst>
              <a:gd name="adj" fmla="val 16667"/>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253" name="CustomShape 28"/>
          <p:cNvSpPr/>
          <p:nvPr/>
        </p:nvSpPr>
        <p:spPr>
          <a:xfrm>
            <a:off x="11140920" y="5695920"/>
            <a:ext cx="298080" cy="24732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54" name="CustomShape 29"/>
          <p:cNvSpPr/>
          <p:nvPr/>
        </p:nvSpPr>
        <p:spPr>
          <a:xfrm>
            <a:off x="11131560" y="4608000"/>
            <a:ext cx="298080" cy="158040"/>
          </a:xfrm>
          <a:prstGeom prst="up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55" name="CustomShape 30"/>
          <p:cNvSpPr/>
          <p:nvPr/>
        </p:nvSpPr>
        <p:spPr>
          <a:xfrm>
            <a:off x="11140920" y="5006880"/>
            <a:ext cx="313920" cy="190080"/>
          </a:xfrm>
          <a:prstGeom prst="rect">
            <a:avLst/>
          </a:prstGeom>
          <a:ln/>
        </p:spPr>
        <p:style>
          <a:lnRef idx="2">
            <a:schemeClr val="accent1">
              <a:shade val="50000"/>
            </a:schemeClr>
          </a:lnRef>
          <a:fillRef idx="1">
            <a:schemeClr val="accent1"/>
          </a:fillRef>
          <a:effectRef idx="0">
            <a:schemeClr val="accent1"/>
          </a:effectRef>
          <a:fontRef idx="minor"/>
        </p:style>
      </p:sp>
      <p:sp>
        <p:nvSpPr>
          <p:cNvPr id="256" name="CustomShape 31"/>
          <p:cNvSpPr/>
          <p:nvPr/>
        </p:nvSpPr>
        <p:spPr>
          <a:xfrm>
            <a:off x="7039800" y="4381920"/>
            <a:ext cx="298080" cy="24732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57" name="CustomShape 32"/>
          <p:cNvSpPr/>
          <p:nvPr/>
        </p:nvSpPr>
        <p:spPr>
          <a:xfrm>
            <a:off x="3859560" y="3035160"/>
            <a:ext cx="320400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endParaRPr/>
          </a:p>
          <a:p>
            <a:pPr>
              <a:lnSpc>
                <a:spcPct val="100000"/>
              </a:lnSpc>
            </a:pPr>
            <a:r>
              <a:rPr lang="en-GB" sz="1400" spc="-1" strike="noStrike">
                <a:solidFill>
                  <a:srgbClr val="ffffff"/>
                </a:solidFill>
                <a:uFill>
                  <a:solidFill>
                    <a:srgbClr val="ffffff"/>
                  </a:solidFill>
                </a:uFill>
                <a:latin typeface="Calibri"/>
              </a:rPr>
              <a:t>Task Member: </a:t>
            </a:r>
            <a:endParaRPr/>
          </a:p>
          <a:p>
            <a:pPr>
              <a:lnSpc>
                <a:spcPct val="100000"/>
              </a:lnSpc>
            </a:pPr>
            <a:r>
              <a:rPr lang="en-GB" sz="1800" spc="-1" strike="noStrike">
                <a:solidFill>
                  <a:srgbClr val="ffffff"/>
                </a:solidFill>
                <a:uFill>
                  <a:solidFill>
                    <a:srgbClr val="ffffff"/>
                  </a:solidFill>
                </a:uFill>
                <a:latin typeface="Calibri"/>
              </a:rPr>
              <a:t>  </a:t>
            </a:r>
            <a:endParaRPr/>
          </a:p>
        </p:txBody>
      </p:sp>
      <p:sp>
        <p:nvSpPr>
          <p:cNvPr id="258" name="CustomShape 33"/>
          <p:cNvSpPr/>
          <p:nvPr/>
        </p:nvSpPr>
        <p:spPr>
          <a:xfrm>
            <a:off x="6735960" y="3096360"/>
            <a:ext cx="304560" cy="264600"/>
          </a:xfrm>
          <a:prstGeom prst="downArrow">
            <a:avLst>
              <a:gd name="adj1" fmla="val 50000"/>
              <a:gd name="adj2" fmla="val 50000"/>
            </a:avLst>
          </a:prstGeom>
          <a:solidFill>
            <a:srgbClr val="ff0000"/>
          </a:solidFill>
          <a:ln/>
        </p:spPr>
        <p:style>
          <a:lnRef idx="2">
            <a:schemeClr val="accent1">
              <a:shade val="50000"/>
            </a:schemeClr>
          </a:lnRef>
          <a:fillRef idx="1">
            <a:schemeClr val="accent1"/>
          </a:fillRef>
          <a:effectRef idx="0">
            <a:schemeClr val="accent1"/>
          </a:effectRef>
          <a:fontRef idx="minor"/>
        </p:style>
      </p:sp>
      <p:sp>
        <p:nvSpPr>
          <p:cNvPr id="259" name="CustomShape 34"/>
          <p:cNvSpPr/>
          <p:nvPr/>
        </p:nvSpPr>
        <p:spPr>
          <a:xfrm>
            <a:off x="6997680" y="3404520"/>
            <a:ext cx="327600" cy="1810800"/>
          </a:xfrm>
          <a:prstGeom prst="round1Rect">
            <a:avLst>
              <a:gd name="adj" fmla="val 16667"/>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260" name="CustomShape 35"/>
          <p:cNvSpPr/>
          <p:nvPr/>
        </p:nvSpPr>
        <p:spPr>
          <a:xfrm>
            <a:off x="6997680" y="3455640"/>
            <a:ext cx="298080" cy="158040"/>
          </a:xfrm>
          <a:prstGeom prst="up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61" name="CustomShape 36"/>
          <p:cNvSpPr/>
          <p:nvPr/>
        </p:nvSpPr>
        <p:spPr>
          <a:xfrm>
            <a:off x="7012440" y="4943520"/>
            <a:ext cx="298080" cy="24732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62" name="CustomShape 37"/>
          <p:cNvSpPr/>
          <p:nvPr/>
        </p:nvSpPr>
        <p:spPr>
          <a:xfrm>
            <a:off x="7011360" y="3899160"/>
            <a:ext cx="313920" cy="190080"/>
          </a:xfrm>
          <a:prstGeom prst="rect">
            <a:avLst/>
          </a:prstGeom>
          <a:ln/>
        </p:spPr>
        <p:style>
          <a:lnRef idx="2">
            <a:schemeClr val="accent1">
              <a:shade val="50000"/>
            </a:schemeClr>
          </a:lnRef>
          <a:fillRef idx="1">
            <a:schemeClr val="accent1"/>
          </a:fillRef>
          <a:effectRef idx="0">
            <a:schemeClr val="accent1"/>
          </a:effectRef>
          <a:fontRef idx="minor"/>
        </p:style>
      </p:sp>
      <p:sp>
        <p:nvSpPr>
          <p:cNvPr id="263" name="CustomShape 38"/>
          <p:cNvSpPr/>
          <p:nvPr/>
        </p:nvSpPr>
        <p:spPr>
          <a:xfrm>
            <a:off x="9004320" y="4065480"/>
            <a:ext cx="939600" cy="275040"/>
          </a:xfrm>
          <a:prstGeom prst="rect">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lang="en-GB" sz="1800" spc="-1" strike="noStrike">
                <a:solidFill>
                  <a:srgbClr val="ffffff"/>
                </a:solidFill>
                <a:uFill>
                  <a:solidFill>
                    <a:srgbClr val="ffffff"/>
                  </a:solidFill>
                </a:uFill>
                <a:latin typeface="Calibri"/>
              </a:rPr>
              <a:t>add</a:t>
            </a:r>
            <a:endParaRPr/>
          </a:p>
        </p:txBody>
      </p:sp>
      <p:sp>
        <p:nvSpPr>
          <p:cNvPr id="264" name="CustomShape 39"/>
          <p:cNvSpPr/>
          <p:nvPr/>
        </p:nvSpPr>
        <p:spPr>
          <a:xfrm>
            <a:off x="4747320" y="3417120"/>
            <a:ext cx="2304000" cy="1810800"/>
          </a:xfrm>
          <a:prstGeom prst="rect">
            <a:avLst/>
          </a:prstGeom>
          <a:ln/>
        </p:spPr>
        <p:style>
          <a:lnRef idx="2">
            <a:schemeClr val="accent5"/>
          </a:lnRef>
          <a:fillRef idx="1">
            <a:schemeClr val="lt1"/>
          </a:fillRef>
          <a:effectRef idx="0">
            <a:schemeClr val="accent5"/>
          </a:effectRef>
          <a:fontRef idx="minor"/>
        </p:style>
        <p:txBody>
          <a:bodyPr lIns="90000" rIns="90000" tIns="45000" bIns="45000" anchor="ctr"/>
          <a:p>
            <a:pPr marL="343080" indent="-342720">
              <a:lnSpc>
                <a:spcPct val="100000"/>
              </a:lnSpc>
              <a:buFont typeface="Calibri Light"/>
              <a:buAutoNum type="arabicPeriod"/>
            </a:pPr>
            <a:r>
              <a:rPr lang="en-GB" sz="1400" spc="-1" strike="noStrike">
                <a:solidFill>
                  <a:srgbClr val="000000"/>
                </a:solidFill>
                <a:uFill>
                  <a:solidFill>
                    <a:srgbClr val="ffffff"/>
                  </a:solidFill>
                </a:uFill>
                <a:latin typeface="Calibri"/>
              </a:rPr>
              <a:t>Bob Jims (Programmer)</a:t>
            </a:r>
            <a:endParaRPr/>
          </a:p>
          <a:p>
            <a:pPr marL="343080" indent="-342720">
              <a:lnSpc>
                <a:spcPct val="100000"/>
              </a:lnSpc>
              <a:buFont typeface="Calibri Light"/>
              <a:buAutoNum type="arabicPeriod"/>
            </a:pPr>
            <a:r>
              <a:rPr lang="en-GB" sz="1400" spc="-1" strike="noStrike">
                <a:solidFill>
                  <a:srgbClr val="000000"/>
                </a:solidFill>
                <a:uFill>
                  <a:solidFill>
                    <a:srgbClr val="ffffff"/>
                  </a:solidFill>
                </a:uFill>
                <a:latin typeface="Calibri"/>
              </a:rPr>
              <a:t>Rob Katy (Programmer)</a:t>
            </a:r>
            <a:endParaRPr/>
          </a:p>
          <a:p>
            <a:pPr marL="343080" indent="-342720">
              <a:lnSpc>
                <a:spcPct val="100000"/>
              </a:lnSpc>
              <a:buFont typeface="Calibri Light"/>
              <a:buAutoNum type="arabicPeriod"/>
            </a:pPr>
            <a:r>
              <a:rPr lang="en-GB" sz="1400" spc="-1" strike="noStrike">
                <a:solidFill>
                  <a:srgbClr val="000000"/>
                </a:solidFill>
                <a:uFill>
                  <a:solidFill>
                    <a:srgbClr val="ffffff"/>
                  </a:solidFill>
                </a:uFill>
                <a:latin typeface="Calibri"/>
              </a:rPr>
              <a:t>Bob Jims (Project Leader)</a:t>
            </a:r>
            <a:endParaRPr/>
          </a:p>
          <a:p>
            <a:pPr marL="343080" indent="-342720">
              <a:lnSpc>
                <a:spcPct val="100000"/>
              </a:lnSpc>
              <a:buFont typeface="Calibri Light"/>
              <a:buAutoNum type="arabicPeriod"/>
            </a:pPr>
            <a:r>
              <a:rPr lang="en-GB" sz="1400" spc="-1" strike="noStrike">
                <a:solidFill>
                  <a:srgbClr val="000000"/>
                </a:solidFill>
                <a:uFill>
                  <a:solidFill>
                    <a:srgbClr val="ffffff"/>
                  </a:solidFill>
                </a:uFill>
                <a:latin typeface="Calibri"/>
              </a:rPr>
              <a:t>Shell Sea (Designer)</a:t>
            </a:r>
            <a:endParaRPr/>
          </a:p>
          <a:p>
            <a:pPr marL="343080" indent="-342720">
              <a:lnSpc>
                <a:spcPct val="100000"/>
              </a:lnSpc>
              <a:buFont typeface="Calibri Light"/>
              <a:buAutoNum type="arabicPeriod"/>
            </a:pPr>
            <a:r>
              <a:rPr lang="en-GB" sz="1400" spc="-1" strike="noStrike">
                <a:solidFill>
                  <a:srgbClr val="000000"/>
                </a:solidFill>
                <a:uFill>
                  <a:solidFill>
                    <a:srgbClr val="ffffff"/>
                  </a:solidFill>
                </a:uFill>
                <a:latin typeface="Calibri"/>
              </a:rPr>
              <a:t>Woods Hut (Tester)</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CustomShape 1"/>
          <p:cNvSpPr/>
          <p:nvPr/>
        </p:nvSpPr>
        <p:spPr>
          <a:xfrm>
            <a:off x="330120" y="330120"/>
            <a:ext cx="11645640" cy="6311520"/>
          </a:xfrm>
          <a:prstGeom prst="rect">
            <a:avLst/>
          </a:prstGeom>
          <a:ln/>
        </p:spPr>
        <p:style>
          <a:lnRef idx="2">
            <a:schemeClr val="accent1">
              <a:shade val="50000"/>
            </a:schemeClr>
          </a:lnRef>
          <a:fillRef idx="1">
            <a:schemeClr val="accent1"/>
          </a:fillRef>
          <a:effectRef idx="0">
            <a:schemeClr val="accent1"/>
          </a:effectRef>
          <a:fontRef idx="minor"/>
        </p:style>
      </p:sp>
      <p:sp>
        <p:nvSpPr>
          <p:cNvPr id="266" name="CustomShape 2"/>
          <p:cNvSpPr/>
          <p:nvPr/>
        </p:nvSpPr>
        <p:spPr>
          <a:xfrm>
            <a:off x="419760" y="1996920"/>
            <a:ext cx="2742840" cy="2238480"/>
          </a:xfrm>
          <a:prstGeom prst="rect">
            <a:avLst/>
          </a:prstGeom>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267" name="CustomShape 3"/>
          <p:cNvSpPr/>
          <p:nvPr/>
        </p:nvSpPr>
        <p:spPr>
          <a:xfrm>
            <a:off x="649080" y="19270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Dashboard</a:t>
            </a:r>
            <a:endParaRPr/>
          </a:p>
        </p:txBody>
      </p:sp>
      <p:sp>
        <p:nvSpPr>
          <p:cNvPr id="268" name="CustomShape 4"/>
          <p:cNvSpPr/>
          <p:nvPr/>
        </p:nvSpPr>
        <p:spPr>
          <a:xfrm>
            <a:off x="562320" y="2547000"/>
            <a:ext cx="25596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Member</a:t>
            </a:r>
            <a:endParaRPr/>
          </a:p>
        </p:txBody>
      </p:sp>
      <p:sp>
        <p:nvSpPr>
          <p:cNvPr id="269" name="CustomShape 5"/>
          <p:cNvSpPr/>
          <p:nvPr/>
        </p:nvSpPr>
        <p:spPr>
          <a:xfrm>
            <a:off x="446400" y="311976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a:t>
            </a:r>
            <a:endParaRPr/>
          </a:p>
        </p:txBody>
      </p:sp>
      <p:sp>
        <p:nvSpPr>
          <p:cNvPr id="270" name="CustomShape 6"/>
          <p:cNvSpPr/>
          <p:nvPr/>
        </p:nvSpPr>
        <p:spPr>
          <a:xfrm>
            <a:off x="562320" y="37126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 status</a:t>
            </a:r>
            <a:endParaRPr/>
          </a:p>
        </p:txBody>
      </p:sp>
      <p:sp>
        <p:nvSpPr>
          <p:cNvPr id="271" name="Line 7"/>
          <p:cNvSpPr/>
          <p:nvPr/>
        </p:nvSpPr>
        <p:spPr>
          <a:xfrm>
            <a:off x="419760" y="2536560"/>
            <a:ext cx="2743200" cy="0"/>
          </a:xfrm>
          <a:prstGeom prst="line">
            <a:avLst/>
          </a:prstGeom>
          <a:ln w="76320"/>
        </p:spPr>
        <p:style>
          <a:lnRef idx="1">
            <a:schemeClr val="accent1"/>
          </a:lnRef>
          <a:fillRef idx="0">
            <a:schemeClr val="accent1"/>
          </a:fillRef>
          <a:effectRef idx="0">
            <a:schemeClr val="accent1"/>
          </a:effectRef>
          <a:fontRef idx="minor"/>
        </p:style>
      </p:sp>
      <p:sp>
        <p:nvSpPr>
          <p:cNvPr id="272" name="Line 8"/>
          <p:cNvSpPr/>
          <p:nvPr/>
        </p:nvSpPr>
        <p:spPr>
          <a:xfrm>
            <a:off x="419760" y="3089520"/>
            <a:ext cx="2743200" cy="0"/>
          </a:xfrm>
          <a:prstGeom prst="line">
            <a:avLst/>
          </a:prstGeom>
          <a:ln w="76320"/>
        </p:spPr>
        <p:style>
          <a:lnRef idx="1">
            <a:schemeClr val="accent1"/>
          </a:lnRef>
          <a:fillRef idx="0">
            <a:schemeClr val="accent1"/>
          </a:fillRef>
          <a:effectRef idx="0">
            <a:schemeClr val="accent1"/>
          </a:effectRef>
          <a:fontRef idx="minor"/>
        </p:style>
      </p:sp>
      <p:sp>
        <p:nvSpPr>
          <p:cNvPr id="273" name="Line 9"/>
          <p:cNvSpPr/>
          <p:nvPr/>
        </p:nvSpPr>
        <p:spPr>
          <a:xfrm>
            <a:off x="419760" y="3642840"/>
            <a:ext cx="2743200" cy="0"/>
          </a:xfrm>
          <a:prstGeom prst="line">
            <a:avLst/>
          </a:prstGeom>
          <a:ln w="76320"/>
        </p:spPr>
        <p:style>
          <a:lnRef idx="1">
            <a:schemeClr val="accent1"/>
          </a:lnRef>
          <a:fillRef idx="0">
            <a:schemeClr val="accent1"/>
          </a:fillRef>
          <a:effectRef idx="0">
            <a:schemeClr val="accent1"/>
          </a:effectRef>
          <a:fontRef idx="minor"/>
        </p:style>
      </p:sp>
      <p:sp>
        <p:nvSpPr>
          <p:cNvPr id="274" name="CustomShape 10"/>
          <p:cNvSpPr/>
          <p:nvPr/>
        </p:nvSpPr>
        <p:spPr>
          <a:xfrm>
            <a:off x="3189600" y="3033360"/>
            <a:ext cx="316440" cy="609120"/>
          </a:xfrm>
          <a:prstGeom prst="rightArrow">
            <a:avLst>
              <a:gd name="adj1" fmla="val 50000"/>
              <a:gd name="adj2" fmla="val 50000"/>
            </a:avLst>
          </a:prstGeom>
          <a:solidFill>
            <a:schemeClr val="accent2"/>
          </a:solidFill>
          <a:ln/>
        </p:spPr>
        <p:style>
          <a:lnRef idx="2">
            <a:schemeClr val="accent1">
              <a:shade val="50000"/>
            </a:schemeClr>
          </a:lnRef>
          <a:fillRef idx="1">
            <a:schemeClr val="accent1"/>
          </a:fillRef>
          <a:effectRef idx="0">
            <a:schemeClr val="accent1"/>
          </a:effectRef>
          <a:fontRef idx="minor"/>
        </p:style>
      </p:sp>
      <p:sp>
        <p:nvSpPr>
          <p:cNvPr id="275" name="CustomShape 11"/>
          <p:cNvSpPr/>
          <p:nvPr/>
        </p:nvSpPr>
        <p:spPr>
          <a:xfrm>
            <a:off x="828720" y="474120"/>
            <a:ext cx="1751400" cy="9396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276" name="CustomShape 12"/>
          <p:cNvSpPr/>
          <p:nvPr/>
        </p:nvSpPr>
        <p:spPr>
          <a:xfrm>
            <a:off x="1402920" y="699840"/>
            <a:ext cx="521280" cy="408960"/>
          </a:xfrm>
          <a:prstGeom prst="ellipse">
            <a:avLst/>
          </a:prstGeom>
          <a:ln/>
        </p:spPr>
        <p:style>
          <a:lnRef idx="2">
            <a:schemeClr val="accent1">
              <a:shade val="50000"/>
            </a:schemeClr>
          </a:lnRef>
          <a:fillRef idx="1">
            <a:schemeClr val="accent1"/>
          </a:fillRef>
          <a:effectRef idx="0">
            <a:schemeClr val="accent1"/>
          </a:effectRef>
          <a:fontRef idx="minor"/>
        </p:style>
      </p:sp>
      <p:sp>
        <p:nvSpPr>
          <p:cNvPr id="277" name="CustomShape 13"/>
          <p:cNvSpPr/>
          <p:nvPr/>
        </p:nvSpPr>
        <p:spPr>
          <a:xfrm>
            <a:off x="1270080" y="1078920"/>
            <a:ext cx="786960" cy="3456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sp>
      <p:sp>
        <p:nvSpPr>
          <p:cNvPr id="278" name="CustomShape 14"/>
          <p:cNvSpPr/>
          <p:nvPr/>
        </p:nvSpPr>
        <p:spPr>
          <a:xfrm>
            <a:off x="649080" y="1549440"/>
            <a:ext cx="2042640" cy="3024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GB" sz="1800" spc="-1" strike="noStrike">
                <a:solidFill>
                  <a:srgbClr val="000000"/>
                </a:solidFill>
                <a:uFill>
                  <a:solidFill>
                    <a:srgbClr val="ffffff"/>
                  </a:solidFill>
                </a:uFill>
                <a:latin typeface="Calibri"/>
              </a:rPr>
              <a:t>Admin: Bob Jims</a:t>
            </a:r>
            <a:endParaRPr/>
          </a:p>
        </p:txBody>
      </p:sp>
      <p:sp>
        <p:nvSpPr>
          <p:cNvPr id="279" name="Line 15"/>
          <p:cNvSpPr/>
          <p:nvPr/>
        </p:nvSpPr>
        <p:spPr>
          <a:xfrm flipV="1">
            <a:off x="4235400" y="4394160"/>
            <a:ext cx="470520" cy="380880"/>
          </a:xfrm>
          <a:prstGeom prst="line">
            <a:avLst/>
          </a:prstGeom>
          <a:ln/>
        </p:spPr>
        <p:style>
          <a:lnRef idx="1">
            <a:schemeClr val="accent1"/>
          </a:lnRef>
          <a:fillRef idx="0">
            <a:schemeClr val="accent1"/>
          </a:fillRef>
          <a:effectRef idx="0">
            <a:schemeClr val="accent1"/>
          </a:effectRef>
          <a:fontRef idx="minor"/>
        </p:style>
      </p:sp>
      <p:sp>
        <p:nvSpPr>
          <p:cNvPr id="280" name="Line 16"/>
          <p:cNvSpPr/>
          <p:nvPr/>
        </p:nvSpPr>
        <p:spPr>
          <a:xfrm>
            <a:off x="6222600" y="2298600"/>
            <a:ext cx="914400" cy="914400"/>
          </a:xfrm>
          <a:prstGeom prst="line">
            <a:avLst/>
          </a:prstGeom>
          <a:ln/>
        </p:spPr>
        <p:style>
          <a:lnRef idx="1">
            <a:schemeClr val="accent1"/>
          </a:lnRef>
          <a:fillRef idx="0">
            <a:schemeClr val="accent1"/>
          </a:fillRef>
          <a:effectRef idx="0">
            <a:schemeClr val="accent1"/>
          </a:effectRef>
          <a:fontRef idx="minor"/>
        </p:style>
      </p:sp>
      <p:sp>
        <p:nvSpPr>
          <p:cNvPr id="281" name="CustomShape 17"/>
          <p:cNvSpPr/>
          <p:nvPr/>
        </p:nvSpPr>
        <p:spPr>
          <a:xfrm>
            <a:off x="4428000" y="944280"/>
            <a:ext cx="5924160" cy="736200"/>
          </a:xfrm>
          <a:prstGeom prst="roundRect">
            <a:avLst>
              <a:gd name="adj" fmla="val 16667"/>
            </a:avLst>
          </a:prstGeom>
          <a:ln/>
        </p:spPr>
        <p:style>
          <a:lnRef idx="1">
            <a:schemeClr val="accent2"/>
          </a:lnRef>
          <a:fillRef idx="3">
            <a:schemeClr val="accent2"/>
          </a:fillRef>
          <a:effectRef idx="2">
            <a:schemeClr val="accent2"/>
          </a:effectRef>
          <a:fontRef idx="minor"/>
        </p:style>
        <p:txBody>
          <a:bodyPr lIns="90000" rIns="90000" tIns="45000" bIns="45000" anchor="ctr"/>
          <a:p>
            <a:pPr algn="ctr">
              <a:lnSpc>
                <a:spcPct val="100000"/>
              </a:lnSpc>
            </a:pPr>
            <a:r>
              <a:rPr lang="en-GB" sz="3600" spc="-1" strike="noStrike">
                <a:solidFill>
                  <a:srgbClr val="ffffff"/>
                </a:solidFill>
                <a:uFill>
                  <a:solidFill>
                    <a:srgbClr val="ffffff"/>
                  </a:solidFill>
                </a:uFill>
                <a:latin typeface="Calibri"/>
              </a:rPr>
              <a:t>Task</a:t>
            </a:r>
            <a:endParaRPr/>
          </a:p>
        </p:txBody>
      </p:sp>
      <p:sp>
        <p:nvSpPr>
          <p:cNvPr id="282" name="CustomShape 18"/>
          <p:cNvSpPr/>
          <p:nvPr/>
        </p:nvSpPr>
        <p:spPr>
          <a:xfrm>
            <a:off x="3859560" y="2036520"/>
            <a:ext cx="683244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Task: Start on web page development</a:t>
            </a:r>
            <a:endParaRPr/>
          </a:p>
        </p:txBody>
      </p:sp>
      <p:sp>
        <p:nvSpPr>
          <p:cNvPr id="283" name="CustomShape 19"/>
          <p:cNvSpPr/>
          <p:nvPr/>
        </p:nvSpPr>
        <p:spPr>
          <a:xfrm>
            <a:off x="7567200" y="2505960"/>
            <a:ext cx="312516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Start Date:</a:t>
            </a:r>
            <a:endParaRPr/>
          </a:p>
        </p:txBody>
      </p:sp>
      <p:sp>
        <p:nvSpPr>
          <p:cNvPr id="284" name="CustomShape 20"/>
          <p:cNvSpPr/>
          <p:nvPr/>
        </p:nvSpPr>
        <p:spPr>
          <a:xfrm>
            <a:off x="3845160" y="2553840"/>
            <a:ext cx="320400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endParaRPr/>
          </a:p>
          <a:p>
            <a:pPr>
              <a:lnSpc>
                <a:spcPct val="100000"/>
              </a:lnSpc>
            </a:pPr>
            <a:r>
              <a:rPr lang="en-GB" sz="1400" spc="-1" strike="noStrike">
                <a:solidFill>
                  <a:srgbClr val="ffffff"/>
                </a:solidFill>
                <a:uFill>
                  <a:solidFill>
                    <a:srgbClr val="ffffff"/>
                  </a:solidFill>
                </a:uFill>
                <a:latin typeface="Calibri"/>
              </a:rPr>
              <a:t>Task Member: Bob Jims (Programmer)</a:t>
            </a:r>
            <a:endParaRPr/>
          </a:p>
          <a:p>
            <a:pPr>
              <a:lnSpc>
                <a:spcPct val="100000"/>
              </a:lnSpc>
            </a:pPr>
            <a:r>
              <a:rPr lang="en-GB" sz="1800" spc="-1" strike="noStrike">
                <a:solidFill>
                  <a:srgbClr val="ffffff"/>
                </a:solidFill>
                <a:uFill>
                  <a:solidFill>
                    <a:srgbClr val="ffffff"/>
                  </a:solidFill>
                </a:uFill>
                <a:latin typeface="Calibri"/>
              </a:rPr>
              <a:t>  </a:t>
            </a:r>
            <a:endParaRPr/>
          </a:p>
        </p:txBody>
      </p:sp>
      <p:sp>
        <p:nvSpPr>
          <p:cNvPr id="285" name="CustomShape 21"/>
          <p:cNvSpPr/>
          <p:nvPr/>
        </p:nvSpPr>
        <p:spPr>
          <a:xfrm>
            <a:off x="7567920" y="3024360"/>
            <a:ext cx="314928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lang="en-GB" sz="1800" spc="-1" strike="noStrike">
                <a:solidFill>
                  <a:srgbClr val="ffffff"/>
                </a:solidFill>
                <a:uFill>
                  <a:solidFill>
                    <a:srgbClr val="ffffff"/>
                  </a:solidFill>
                </a:uFill>
                <a:latin typeface="Calibri"/>
              </a:rPr>
              <a:t>Completion date:  </a:t>
            </a:r>
            <a:endParaRPr/>
          </a:p>
        </p:txBody>
      </p:sp>
      <p:sp>
        <p:nvSpPr>
          <p:cNvPr id="286" name="CustomShape 22"/>
          <p:cNvSpPr/>
          <p:nvPr/>
        </p:nvSpPr>
        <p:spPr>
          <a:xfrm>
            <a:off x="6782400" y="2602800"/>
            <a:ext cx="304560" cy="264600"/>
          </a:xfrm>
          <a:prstGeom prst="downArrow">
            <a:avLst>
              <a:gd name="adj1" fmla="val 50000"/>
              <a:gd name="adj2" fmla="val 50000"/>
            </a:avLst>
          </a:prstGeom>
          <a:solidFill>
            <a:srgbClr val="ff0000"/>
          </a:solidFill>
          <a:ln/>
        </p:spPr>
        <p:style>
          <a:lnRef idx="2">
            <a:schemeClr val="accent1">
              <a:shade val="50000"/>
            </a:schemeClr>
          </a:lnRef>
          <a:fillRef idx="1">
            <a:schemeClr val="accent1"/>
          </a:fillRef>
          <a:effectRef idx="0">
            <a:schemeClr val="accent1"/>
          </a:effectRef>
          <a:fontRef idx="minor"/>
        </p:style>
      </p:sp>
      <p:sp>
        <p:nvSpPr>
          <p:cNvPr id="287" name="CustomShape 23"/>
          <p:cNvSpPr/>
          <p:nvPr/>
        </p:nvSpPr>
        <p:spPr>
          <a:xfrm>
            <a:off x="7137000" y="2557440"/>
            <a:ext cx="342720" cy="325800"/>
          </a:xfrm>
          <a:prstGeom prst="plus">
            <a:avLst>
              <a:gd name="adj" fmla="val 25000"/>
            </a:avLst>
          </a:prstGeom>
          <a:solidFill>
            <a:srgbClr val="ff0000"/>
          </a:solidFill>
          <a:ln/>
        </p:spPr>
        <p:style>
          <a:lnRef idx="2">
            <a:schemeClr val="accent1">
              <a:shade val="50000"/>
            </a:schemeClr>
          </a:lnRef>
          <a:fillRef idx="1">
            <a:schemeClr val="accent1"/>
          </a:fillRef>
          <a:effectRef idx="0">
            <a:schemeClr val="accent1"/>
          </a:effectRef>
          <a:fontRef idx="minor"/>
        </p:style>
      </p:sp>
      <p:sp>
        <p:nvSpPr>
          <p:cNvPr id="288" name="CustomShape 24"/>
          <p:cNvSpPr/>
          <p:nvPr/>
        </p:nvSpPr>
        <p:spPr>
          <a:xfrm>
            <a:off x="10352520" y="2579040"/>
            <a:ext cx="279000" cy="264600"/>
          </a:xfrm>
          <a:prstGeom prst="round2DiagRect">
            <a:avLst>
              <a:gd name="adj1" fmla="val 16667"/>
              <a:gd name="adj2" fmla="val 0"/>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289" name="CustomShape 25"/>
          <p:cNvSpPr/>
          <p:nvPr/>
        </p:nvSpPr>
        <p:spPr>
          <a:xfrm>
            <a:off x="10339560" y="3055320"/>
            <a:ext cx="279000" cy="264600"/>
          </a:xfrm>
          <a:prstGeom prst="round2DiagRect">
            <a:avLst>
              <a:gd name="adj1" fmla="val 16667"/>
              <a:gd name="adj2" fmla="val 0"/>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290" name="CustomShape 26"/>
          <p:cNvSpPr/>
          <p:nvPr/>
        </p:nvSpPr>
        <p:spPr>
          <a:xfrm>
            <a:off x="3768840" y="4559040"/>
            <a:ext cx="7289280" cy="1544400"/>
          </a:xfrm>
          <a:prstGeom prst="round2DiagRect">
            <a:avLst>
              <a:gd name="adj1" fmla="val 16667"/>
              <a:gd name="adj2" fmla="val 0"/>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nSpc>
                <a:spcPct val="100000"/>
              </a:lnSpc>
            </a:pPr>
            <a:endParaRPr/>
          </a:p>
          <a:p>
            <a:pPr>
              <a:lnSpc>
                <a:spcPct val="100000"/>
              </a:lnSpc>
            </a:pPr>
            <a:endParaRPr/>
          </a:p>
        </p:txBody>
      </p:sp>
      <p:sp>
        <p:nvSpPr>
          <p:cNvPr id="291" name="CustomShape 27"/>
          <p:cNvSpPr/>
          <p:nvPr/>
        </p:nvSpPr>
        <p:spPr>
          <a:xfrm>
            <a:off x="11099880" y="4014000"/>
            <a:ext cx="380520" cy="1929240"/>
          </a:xfrm>
          <a:prstGeom prst="round1Rect">
            <a:avLst>
              <a:gd name="adj" fmla="val 16667"/>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292" name="CustomShape 28"/>
          <p:cNvSpPr/>
          <p:nvPr/>
        </p:nvSpPr>
        <p:spPr>
          <a:xfrm>
            <a:off x="11140920" y="5695920"/>
            <a:ext cx="298080" cy="24732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93" name="CustomShape 29"/>
          <p:cNvSpPr/>
          <p:nvPr/>
        </p:nvSpPr>
        <p:spPr>
          <a:xfrm>
            <a:off x="11125080" y="4077720"/>
            <a:ext cx="298080" cy="158040"/>
          </a:xfrm>
          <a:prstGeom prst="up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94" name="CustomShape 30"/>
          <p:cNvSpPr/>
          <p:nvPr/>
        </p:nvSpPr>
        <p:spPr>
          <a:xfrm>
            <a:off x="11125080" y="4394160"/>
            <a:ext cx="313920" cy="190080"/>
          </a:xfrm>
          <a:prstGeom prst="rect">
            <a:avLst/>
          </a:prstGeom>
          <a:ln/>
        </p:spPr>
        <p:style>
          <a:lnRef idx="2">
            <a:schemeClr val="accent1">
              <a:shade val="50000"/>
            </a:schemeClr>
          </a:lnRef>
          <a:fillRef idx="1">
            <a:schemeClr val="accent1"/>
          </a:fillRef>
          <a:effectRef idx="0">
            <a:schemeClr val="accent1"/>
          </a:effectRef>
          <a:fontRef idx="minor"/>
        </p:style>
      </p:sp>
      <p:sp>
        <p:nvSpPr>
          <p:cNvPr id="295" name="CustomShape 31"/>
          <p:cNvSpPr/>
          <p:nvPr/>
        </p:nvSpPr>
        <p:spPr>
          <a:xfrm>
            <a:off x="3859560" y="3035160"/>
            <a:ext cx="3204000" cy="377280"/>
          </a:xfrm>
          <a:prstGeom prst="roundRect">
            <a:avLst>
              <a:gd name="adj" fmla="val 16667"/>
            </a:avLst>
          </a:prstGeom>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endParaRPr/>
          </a:p>
          <a:p>
            <a:pPr>
              <a:lnSpc>
                <a:spcPct val="100000"/>
              </a:lnSpc>
            </a:pPr>
            <a:r>
              <a:rPr lang="en-GB" sz="1400" spc="-1" strike="noStrike">
                <a:solidFill>
                  <a:srgbClr val="ffffff"/>
                </a:solidFill>
                <a:uFill>
                  <a:solidFill>
                    <a:srgbClr val="ffffff"/>
                  </a:solidFill>
                </a:uFill>
                <a:latin typeface="Calibri"/>
              </a:rPr>
              <a:t>Task Member: Rob Katy (Programmer) </a:t>
            </a:r>
            <a:endParaRPr/>
          </a:p>
          <a:p>
            <a:pPr>
              <a:lnSpc>
                <a:spcPct val="100000"/>
              </a:lnSpc>
            </a:pPr>
            <a:r>
              <a:rPr lang="en-GB" sz="1800" spc="-1" strike="noStrike">
                <a:solidFill>
                  <a:srgbClr val="ffffff"/>
                </a:solidFill>
                <a:uFill>
                  <a:solidFill>
                    <a:srgbClr val="ffffff"/>
                  </a:solidFill>
                </a:uFill>
                <a:latin typeface="Calibri"/>
              </a:rPr>
              <a:t>  </a:t>
            </a:r>
            <a:endParaRPr/>
          </a:p>
        </p:txBody>
      </p:sp>
      <p:sp>
        <p:nvSpPr>
          <p:cNvPr id="296" name="CustomShape 32"/>
          <p:cNvSpPr/>
          <p:nvPr/>
        </p:nvSpPr>
        <p:spPr>
          <a:xfrm>
            <a:off x="6735960" y="3096360"/>
            <a:ext cx="304560" cy="264600"/>
          </a:xfrm>
          <a:prstGeom prst="downArrow">
            <a:avLst>
              <a:gd name="adj1" fmla="val 50000"/>
              <a:gd name="adj2" fmla="val 50000"/>
            </a:avLst>
          </a:prstGeom>
          <a:solidFill>
            <a:srgbClr val="ff0000"/>
          </a:solidFill>
          <a:ln/>
        </p:spPr>
        <p:style>
          <a:lnRef idx="2">
            <a:schemeClr val="accent1">
              <a:shade val="50000"/>
            </a:schemeClr>
          </a:lnRef>
          <a:fillRef idx="1">
            <a:schemeClr val="accent1"/>
          </a:fillRef>
          <a:effectRef idx="0">
            <a:schemeClr val="accent1"/>
          </a:effectRef>
          <a:fontRef idx="minor"/>
        </p:style>
      </p:sp>
      <p:sp>
        <p:nvSpPr>
          <p:cNvPr id="297" name="CustomShape 33"/>
          <p:cNvSpPr/>
          <p:nvPr/>
        </p:nvSpPr>
        <p:spPr>
          <a:xfrm>
            <a:off x="9004320" y="4065480"/>
            <a:ext cx="939600" cy="275040"/>
          </a:xfrm>
          <a:prstGeom prst="rect">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lang="en-GB" sz="1800" spc="-1" strike="noStrike">
                <a:solidFill>
                  <a:srgbClr val="ffffff"/>
                </a:solidFill>
                <a:uFill>
                  <a:solidFill>
                    <a:srgbClr val="ffffff"/>
                  </a:solidFill>
                </a:uFill>
                <a:latin typeface="Calibri"/>
              </a:rPr>
              <a:t>add</a:t>
            </a:r>
            <a:endParaRPr/>
          </a:p>
        </p:txBody>
      </p:sp>
      <p:pic>
        <p:nvPicPr>
          <p:cNvPr id="298" name="Picture 43" descr=""/>
          <p:cNvPicPr/>
          <p:nvPr/>
        </p:nvPicPr>
        <p:blipFill>
          <a:blip r:embed="rId1"/>
          <a:stretch/>
        </p:blipFill>
        <p:spPr>
          <a:xfrm>
            <a:off x="7971840" y="2827080"/>
            <a:ext cx="2720520" cy="2347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CustomShape 1"/>
          <p:cNvSpPr/>
          <p:nvPr/>
        </p:nvSpPr>
        <p:spPr>
          <a:xfrm>
            <a:off x="330120" y="330120"/>
            <a:ext cx="11645640" cy="6311520"/>
          </a:xfrm>
          <a:prstGeom prst="rect">
            <a:avLst/>
          </a:prstGeom>
          <a:ln/>
        </p:spPr>
        <p:style>
          <a:lnRef idx="2">
            <a:schemeClr val="accent1">
              <a:shade val="50000"/>
            </a:schemeClr>
          </a:lnRef>
          <a:fillRef idx="1">
            <a:schemeClr val="accent1"/>
          </a:fillRef>
          <a:effectRef idx="0">
            <a:schemeClr val="accent1"/>
          </a:effectRef>
          <a:fontRef idx="minor"/>
        </p:style>
      </p:sp>
      <p:sp>
        <p:nvSpPr>
          <p:cNvPr id="300" name="CustomShape 2"/>
          <p:cNvSpPr/>
          <p:nvPr/>
        </p:nvSpPr>
        <p:spPr>
          <a:xfrm>
            <a:off x="419760" y="1996920"/>
            <a:ext cx="2742840" cy="2238480"/>
          </a:xfrm>
          <a:prstGeom prst="rect">
            <a:avLst/>
          </a:prstGeom>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301" name="CustomShape 3"/>
          <p:cNvSpPr/>
          <p:nvPr/>
        </p:nvSpPr>
        <p:spPr>
          <a:xfrm>
            <a:off x="649080" y="19270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Dashboard</a:t>
            </a:r>
            <a:endParaRPr/>
          </a:p>
        </p:txBody>
      </p:sp>
      <p:sp>
        <p:nvSpPr>
          <p:cNvPr id="302" name="CustomShape 4"/>
          <p:cNvSpPr/>
          <p:nvPr/>
        </p:nvSpPr>
        <p:spPr>
          <a:xfrm>
            <a:off x="562320" y="2547000"/>
            <a:ext cx="25596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Member</a:t>
            </a:r>
            <a:endParaRPr/>
          </a:p>
        </p:txBody>
      </p:sp>
      <p:sp>
        <p:nvSpPr>
          <p:cNvPr id="303" name="CustomShape 5"/>
          <p:cNvSpPr/>
          <p:nvPr/>
        </p:nvSpPr>
        <p:spPr>
          <a:xfrm>
            <a:off x="446400" y="311976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a:t>
            </a:r>
            <a:endParaRPr/>
          </a:p>
        </p:txBody>
      </p:sp>
      <p:sp>
        <p:nvSpPr>
          <p:cNvPr id="304" name="CustomShape 6"/>
          <p:cNvSpPr/>
          <p:nvPr/>
        </p:nvSpPr>
        <p:spPr>
          <a:xfrm>
            <a:off x="562320" y="3712680"/>
            <a:ext cx="2284200" cy="518400"/>
          </a:xfrm>
          <a:prstGeom prst="rect">
            <a:avLst/>
          </a:prstGeom>
          <a:noFill/>
          <a:ln>
            <a:noFill/>
          </a:ln>
        </p:spPr>
        <p:style>
          <a:lnRef idx="0"/>
          <a:fillRef idx="0"/>
          <a:effectRef idx="0"/>
          <a:fontRef idx="minor"/>
        </p:style>
        <p:txBody>
          <a:bodyPr/>
          <a:p>
            <a:pPr algn="ctr">
              <a:lnSpc>
                <a:spcPct val="100000"/>
              </a:lnSpc>
            </a:pPr>
            <a:r>
              <a:rPr lang="en-GB" sz="2800" spc="-1" strike="noStrike">
                <a:solidFill>
                  <a:srgbClr val="000000"/>
                </a:solidFill>
                <a:uFill>
                  <a:solidFill>
                    <a:srgbClr val="ffffff"/>
                  </a:solidFill>
                </a:uFill>
                <a:latin typeface="Calibri"/>
              </a:rPr>
              <a:t>Task status</a:t>
            </a:r>
            <a:endParaRPr/>
          </a:p>
        </p:txBody>
      </p:sp>
      <p:sp>
        <p:nvSpPr>
          <p:cNvPr id="305" name="Line 7"/>
          <p:cNvSpPr/>
          <p:nvPr/>
        </p:nvSpPr>
        <p:spPr>
          <a:xfrm>
            <a:off x="419760" y="2536560"/>
            <a:ext cx="2743200" cy="0"/>
          </a:xfrm>
          <a:prstGeom prst="line">
            <a:avLst/>
          </a:prstGeom>
          <a:ln w="76320"/>
        </p:spPr>
        <p:style>
          <a:lnRef idx="1">
            <a:schemeClr val="accent1"/>
          </a:lnRef>
          <a:fillRef idx="0">
            <a:schemeClr val="accent1"/>
          </a:fillRef>
          <a:effectRef idx="0">
            <a:schemeClr val="accent1"/>
          </a:effectRef>
          <a:fontRef idx="minor"/>
        </p:style>
      </p:sp>
      <p:sp>
        <p:nvSpPr>
          <p:cNvPr id="306" name="Line 8"/>
          <p:cNvSpPr/>
          <p:nvPr/>
        </p:nvSpPr>
        <p:spPr>
          <a:xfrm>
            <a:off x="419760" y="3089520"/>
            <a:ext cx="2743200" cy="0"/>
          </a:xfrm>
          <a:prstGeom prst="line">
            <a:avLst/>
          </a:prstGeom>
          <a:ln w="76320"/>
        </p:spPr>
        <p:style>
          <a:lnRef idx="1">
            <a:schemeClr val="accent1"/>
          </a:lnRef>
          <a:fillRef idx="0">
            <a:schemeClr val="accent1"/>
          </a:fillRef>
          <a:effectRef idx="0">
            <a:schemeClr val="accent1"/>
          </a:effectRef>
          <a:fontRef idx="minor"/>
        </p:style>
      </p:sp>
      <p:sp>
        <p:nvSpPr>
          <p:cNvPr id="307" name="Line 9"/>
          <p:cNvSpPr/>
          <p:nvPr/>
        </p:nvSpPr>
        <p:spPr>
          <a:xfrm>
            <a:off x="419760" y="3642840"/>
            <a:ext cx="2743200" cy="0"/>
          </a:xfrm>
          <a:prstGeom prst="line">
            <a:avLst/>
          </a:prstGeom>
          <a:ln w="76320"/>
        </p:spPr>
        <p:style>
          <a:lnRef idx="1">
            <a:schemeClr val="accent1"/>
          </a:lnRef>
          <a:fillRef idx="0">
            <a:schemeClr val="accent1"/>
          </a:fillRef>
          <a:effectRef idx="0">
            <a:schemeClr val="accent1"/>
          </a:effectRef>
          <a:fontRef idx="minor"/>
        </p:style>
      </p:sp>
      <p:sp>
        <p:nvSpPr>
          <p:cNvPr id="308" name="CustomShape 10"/>
          <p:cNvSpPr/>
          <p:nvPr/>
        </p:nvSpPr>
        <p:spPr>
          <a:xfrm>
            <a:off x="3264840" y="3642840"/>
            <a:ext cx="316440" cy="609120"/>
          </a:xfrm>
          <a:prstGeom prst="rightArrow">
            <a:avLst>
              <a:gd name="adj1" fmla="val 50000"/>
              <a:gd name="adj2" fmla="val 50000"/>
            </a:avLst>
          </a:prstGeom>
          <a:solidFill>
            <a:schemeClr val="accent2"/>
          </a:solidFill>
          <a:ln/>
        </p:spPr>
        <p:style>
          <a:lnRef idx="2">
            <a:schemeClr val="accent1">
              <a:shade val="50000"/>
            </a:schemeClr>
          </a:lnRef>
          <a:fillRef idx="1">
            <a:schemeClr val="accent1"/>
          </a:fillRef>
          <a:effectRef idx="0">
            <a:schemeClr val="accent1"/>
          </a:effectRef>
          <a:fontRef idx="minor"/>
        </p:style>
      </p:sp>
      <p:sp>
        <p:nvSpPr>
          <p:cNvPr id="309" name="CustomShape 11"/>
          <p:cNvSpPr/>
          <p:nvPr/>
        </p:nvSpPr>
        <p:spPr>
          <a:xfrm>
            <a:off x="828720" y="474120"/>
            <a:ext cx="1751400" cy="9396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310" name="CustomShape 12"/>
          <p:cNvSpPr/>
          <p:nvPr/>
        </p:nvSpPr>
        <p:spPr>
          <a:xfrm>
            <a:off x="1402920" y="699840"/>
            <a:ext cx="521280" cy="408960"/>
          </a:xfrm>
          <a:prstGeom prst="ellipse">
            <a:avLst/>
          </a:prstGeom>
          <a:ln/>
        </p:spPr>
        <p:style>
          <a:lnRef idx="2">
            <a:schemeClr val="accent1">
              <a:shade val="50000"/>
            </a:schemeClr>
          </a:lnRef>
          <a:fillRef idx="1">
            <a:schemeClr val="accent1"/>
          </a:fillRef>
          <a:effectRef idx="0">
            <a:schemeClr val="accent1"/>
          </a:effectRef>
          <a:fontRef idx="minor"/>
        </p:style>
      </p:sp>
      <p:sp>
        <p:nvSpPr>
          <p:cNvPr id="311" name="CustomShape 13"/>
          <p:cNvSpPr/>
          <p:nvPr/>
        </p:nvSpPr>
        <p:spPr>
          <a:xfrm>
            <a:off x="1270080" y="1078920"/>
            <a:ext cx="786960" cy="3456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sp>
      <p:sp>
        <p:nvSpPr>
          <p:cNvPr id="312" name="CustomShape 14"/>
          <p:cNvSpPr/>
          <p:nvPr/>
        </p:nvSpPr>
        <p:spPr>
          <a:xfrm>
            <a:off x="649080" y="1549440"/>
            <a:ext cx="2042640" cy="3024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GB" sz="1800" spc="-1" strike="noStrike">
                <a:solidFill>
                  <a:srgbClr val="000000"/>
                </a:solidFill>
                <a:uFill>
                  <a:solidFill>
                    <a:srgbClr val="ffffff"/>
                  </a:solidFill>
                </a:uFill>
                <a:latin typeface="Calibri"/>
              </a:rPr>
              <a:t>Admin: Bob Jims</a:t>
            </a:r>
            <a:endParaRPr/>
          </a:p>
        </p:txBody>
      </p:sp>
      <p:sp>
        <p:nvSpPr>
          <p:cNvPr id="313" name="Line 15"/>
          <p:cNvSpPr/>
          <p:nvPr/>
        </p:nvSpPr>
        <p:spPr>
          <a:xfrm flipV="1">
            <a:off x="4235400" y="4394160"/>
            <a:ext cx="470520" cy="380880"/>
          </a:xfrm>
          <a:prstGeom prst="line">
            <a:avLst/>
          </a:prstGeom>
          <a:ln/>
        </p:spPr>
        <p:style>
          <a:lnRef idx="1">
            <a:schemeClr val="accent1"/>
          </a:lnRef>
          <a:fillRef idx="0">
            <a:schemeClr val="accent1"/>
          </a:fillRef>
          <a:effectRef idx="0">
            <a:schemeClr val="accent1"/>
          </a:effectRef>
          <a:fontRef idx="minor"/>
        </p:style>
      </p:sp>
      <p:sp>
        <p:nvSpPr>
          <p:cNvPr id="314" name="Line 16"/>
          <p:cNvSpPr/>
          <p:nvPr/>
        </p:nvSpPr>
        <p:spPr>
          <a:xfrm>
            <a:off x="6222600" y="2298600"/>
            <a:ext cx="914400" cy="914400"/>
          </a:xfrm>
          <a:prstGeom prst="line">
            <a:avLst/>
          </a:prstGeom>
          <a:ln/>
        </p:spPr>
        <p:style>
          <a:lnRef idx="1">
            <a:schemeClr val="accent1"/>
          </a:lnRef>
          <a:fillRef idx="0">
            <a:schemeClr val="accent1"/>
          </a:fillRef>
          <a:effectRef idx="0">
            <a:schemeClr val="accent1"/>
          </a:effectRef>
          <a:fontRef idx="minor"/>
        </p:style>
      </p:sp>
      <p:sp>
        <p:nvSpPr>
          <p:cNvPr id="315" name="CustomShape 17"/>
          <p:cNvSpPr/>
          <p:nvPr/>
        </p:nvSpPr>
        <p:spPr>
          <a:xfrm>
            <a:off x="4428000" y="944280"/>
            <a:ext cx="5924160" cy="736200"/>
          </a:xfrm>
          <a:prstGeom prst="roundRect">
            <a:avLst>
              <a:gd name="adj" fmla="val 16667"/>
            </a:avLst>
          </a:prstGeom>
          <a:ln/>
        </p:spPr>
        <p:style>
          <a:lnRef idx="1">
            <a:schemeClr val="accent2"/>
          </a:lnRef>
          <a:fillRef idx="3">
            <a:schemeClr val="accent2"/>
          </a:fillRef>
          <a:effectRef idx="2">
            <a:schemeClr val="accent2"/>
          </a:effectRef>
          <a:fontRef idx="minor"/>
        </p:style>
        <p:txBody>
          <a:bodyPr lIns="90000" rIns="90000" tIns="45000" bIns="45000" anchor="ctr"/>
          <a:p>
            <a:pPr algn="ctr">
              <a:lnSpc>
                <a:spcPct val="100000"/>
              </a:lnSpc>
            </a:pPr>
            <a:r>
              <a:rPr lang="en-GB" sz="3600" spc="-1" strike="noStrike">
                <a:solidFill>
                  <a:srgbClr val="ffffff"/>
                </a:solidFill>
                <a:uFill>
                  <a:solidFill>
                    <a:srgbClr val="ffffff"/>
                  </a:solidFill>
                </a:uFill>
                <a:latin typeface="Calibri"/>
              </a:rPr>
              <a:t>Task status</a:t>
            </a:r>
            <a:endParaRPr/>
          </a:p>
        </p:txBody>
      </p:sp>
      <p:sp>
        <p:nvSpPr>
          <p:cNvPr id="316" name="CustomShape 18"/>
          <p:cNvSpPr/>
          <p:nvPr/>
        </p:nvSpPr>
        <p:spPr>
          <a:xfrm>
            <a:off x="3697920" y="6071760"/>
            <a:ext cx="5268960" cy="495000"/>
          </a:xfrm>
          <a:prstGeom prst="round1Rect">
            <a:avLst>
              <a:gd name="adj" fmla="val 16667"/>
            </a:avLst>
          </a:prstGeom>
          <a:ln>
            <a:noFill/>
          </a:ln>
        </p:spPr>
        <p:style>
          <a:lnRef idx="2">
            <a:schemeClr val="accent1">
              <a:shade val="50000"/>
            </a:schemeClr>
          </a:lnRef>
          <a:fillRef idx="1">
            <a:schemeClr val="accent1"/>
          </a:fillRef>
          <a:effectRef idx="0">
            <a:schemeClr val="accent1"/>
          </a:effectRef>
          <a:fontRef idx="minor"/>
        </p:style>
      </p:sp>
      <p:graphicFrame>
        <p:nvGraphicFramePr>
          <p:cNvPr id="317" name="Table 19"/>
          <p:cNvGraphicFramePr/>
          <p:nvPr/>
        </p:nvGraphicFramePr>
        <p:xfrm>
          <a:off x="3809160" y="2021760"/>
          <a:ext cx="7795800" cy="2092320"/>
        </p:xfrm>
        <a:graphic>
          <a:graphicData uri="http://schemas.openxmlformats.org/drawingml/2006/table">
            <a:tbl>
              <a:tblPr/>
              <a:tblGrid>
                <a:gridCol w="1298520"/>
                <a:gridCol w="1298520"/>
                <a:gridCol w="1298520"/>
                <a:gridCol w="1298520"/>
                <a:gridCol w="1298520"/>
                <a:gridCol w="1303560"/>
              </a:tblGrid>
              <a:tr h="925560">
                <a:tc>
                  <a:txBody>
                    <a:bodyPr lIns="90000" rIns="90000" tIns="46800" bIns="46800"/>
                    <a:p>
                      <a:r>
                        <a:rPr lang="en-GB" sz="1800" spc="-1">
                          <a:latin typeface="Arial"/>
                        </a:rPr>
                        <a:t>Task</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lang="en-GB" sz="1800" spc="-1">
                          <a:latin typeface="Arial"/>
                        </a:rPr>
                        <a:t>Start Date</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lang="en-GB" sz="1800" spc="-1">
                          <a:latin typeface="Arial"/>
                        </a:rPr>
                        <a:t>Completion Date</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lang="en-GB" sz="1800" spc="-1">
                          <a:latin typeface="Arial"/>
                        </a:rPr>
                        <a:t>Status</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lang="en-GB" sz="1800" spc="-1">
                          <a:latin typeface="Arial"/>
                        </a:rPr>
                        <a:t>Team memeber</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lang="en-GB" sz="1800" spc="-1">
                          <a:latin typeface="Arial"/>
                        </a:rPr>
                        <a:t>edit</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166760">
                <a:tc>
                  <a:txBody>
                    <a:bodyPr lIns="90000" rIns="90000" tIns="46800" bIns="46800"/>
                    <a:p>
                      <a:pPr>
                        <a:lnSpc>
                          <a:spcPct val="100000"/>
                        </a:lnSpc>
                      </a:pPr>
                      <a:r>
                        <a:rPr lang="en-GB" sz="1800" spc="-1" strike="noStrike">
                          <a:solidFill>
                            <a:srgbClr val="000000"/>
                          </a:solidFill>
                          <a:uFill>
                            <a:solidFill>
                              <a:srgbClr val="ffffff"/>
                            </a:solidFill>
                          </a:uFill>
                          <a:latin typeface="Calibri"/>
                        </a:rPr>
                        <a:t>programming the application login.</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nSpc>
                          <a:spcPct val="100000"/>
                        </a:lnSpc>
                      </a:pPr>
                      <a:r>
                        <a:rPr lang="en-GB" sz="1800" spc="-1" strike="noStrike">
                          <a:solidFill>
                            <a:srgbClr val="000000"/>
                          </a:solidFill>
                          <a:uFill>
                            <a:solidFill>
                              <a:srgbClr val="ffffff"/>
                            </a:solidFill>
                          </a:uFill>
                          <a:latin typeface="Calibri"/>
                        </a:rPr>
                        <a:t>2/10/2014</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nSpc>
                          <a:spcPct val="100000"/>
                        </a:lnSpc>
                      </a:pPr>
                      <a:r>
                        <a:rPr lang="en-GB" sz="1800" spc="-1" strike="noStrike">
                          <a:solidFill>
                            <a:srgbClr val="000000"/>
                          </a:solidFill>
                          <a:uFill>
                            <a:solidFill>
                              <a:srgbClr val="ffffff"/>
                            </a:solidFill>
                          </a:uFill>
                          <a:latin typeface="Calibri"/>
                        </a:rPr>
                        <a:t>2/11/2014</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pPr>
                        <a:lnSpc>
                          <a:spcPct val="100000"/>
                        </a:lnSpc>
                      </a:pPr>
                      <a:r>
                        <a:rPr lang="en-GB" sz="1800" spc="-1" strike="noStrike">
                          <a:solidFill>
                            <a:srgbClr val="000000"/>
                          </a:solidFill>
                          <a:uFill>
                            <a:solidFill>
                              <a:srgbClr val="ffffff"/>
                            </a:solidFill>
                          </a:uFill>
                          <a:latin typeface="Calibri"/>
                        </a:rPr>
                        <a:t>Ongoing</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lang="en-GB" sz="1800" spc="-1">
                          <a:latin typeface="Arial"/>
                        </a:rPr>
                        <a:t>Joe Gary, John Lm</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lang="en-GB" sz="1800" spc="-1">
                          <a:latin typeface="Arial"/>
                        </a:rPr>
                        <a:t>Edit/apply</a:t>
                      </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253</TotalTime>
  <Application>LibreOffice/5.0.2.2$Linux_X86_64 LibreOffice_project/00m0$Build-2</Application>
  <Paragraphs>192</Paragraphs>
  <Company>University Wales Aberystwyth</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2015-10-14T08:46:42Z</dcterms:created>
  <dc:creator>Kimit Rai [kir13]</dc:creator>
  <dc:language>en-GB</dc:language>
  <dcterms:modified xsi:type="dcterms:W3CDTF">2016-01-27T09:26:26Z</dcterms:modified>
  <cp:revision>47</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University Wales Aberystwyth</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8</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