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2" r:id="rId5"/>
    <p:sldId id="271" r:id="rId6"/>
    <p:sldId id="259" r:id="rId7"/>
    <p:sldId id="260" r:id="rId8"/>
    <p:sldId id="261" r:id="rId9"/>
    <p:sldId id="268" r:id="rId10"/>
    <p:sldId id="269" r:id="rId11"/>
    <p:sldId id="273" r:id="rId12"/>
    <p:sldId id="274" r:id="rId13"/>
    <p:sldId id="26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fshirt" initials="h" lastIdx="1" clrIdx="0">
    <p:extLst>
      <p:ext uri="{19B8F6BF-5375-455C-9EA6-DF929625EA0E}">
        <p15:presenceInfo xmlns:p15="http://schemas.microsoft.com/office/powerpoint/2012/main" userId="halfshi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79012" autoAdjust="0"/>
  </p:normalViewPr>
  <p:slideViewPr>
    <p:cSldViewPr snapToGrid="0">
      <p:cViewPr varScale="1">
        <p:scale>
          <a:sx n="60" d="100"/>
          <a:sy n="60" d="100"/>
        </p:scale>
        <p:origin x="10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635D1-1FD9-4CBD-ADED-743F1F4AA117}" type="datetimeFigureOut">
              <a:rPr lang="en-GB" smtClean="0"/>
              <a:t>21/10/2015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90DF1-653B-4C8C-8D2B-2743ACC15BE5}" type="slidenum">
              <a:rPr lang="en-GB" smtClean="0"/>
              <a:t>‹#›</a:t>
            </a:fld>
            <a:endParaRPr lang="en-GB"/>
          </a:p>
        </p:txBody>
      </p:sp>
    </p:spTree>
    <p:extLst>
      <p:ext uri="{BB962C8B-B14F-4D97-AF65-F5344CB8AC3E}">
        <p14:creationId xmlns:p14="http://schemas.microsoft.com/office/powerpoint/2010/main" val="186521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a:t>
            </a:r>
            <a:r>
              <a:rPr lang="en-GB" baseline="0" dirty="0" smtClean="0"/>
              <a:t> in page – Only the administrators are allowed to log in and set the task and task force to complete the task.</a:t>
            </a:r>
          </a:p>
          <a:p>
            <a:r>
              <a:rPr lang="en-GB" baseline="0" dirty="0" smtClean="0"/>
              <a:t>None of the other members are allowed, as there will be a risk of other member tampering the database and allocate the man power in unnecessary means.</a:t>
            </a:r>
          </a:p>
          <a:p>
            <a:endParaRPr lang="en-GB" baseline="0" dirty="0" smtClean="0"/>
          </a:p>
          <a:p>
            <a:r>
              <a:rPr lang="en-GB" baseline="0" dirty="0" smtClean="0"/>
              <a:t>Ask for the ID and Password to log in to the website.</a:t>
            </a:r>
          </a:p>
        </p:txBody>
      </p:sp>
      <p:sp>
        <p:nvSpPr>
          <p:cNvPr id="4" name="Slide Number Placeholder 3"/>
          <p:cNvSpPr>
            <a:spLocks noGrp="1"/>
          </p:cNvSpPr>
          <p:nvPr>
            <p:ph type="sldNum" sz="quarter" idx="10"/>
          </p:nvPr>
        </p:nvSpPr>
        <p:spPr/>
        <p:txBody>
          <a:bodyPr/>
          <a:lstStyle/>
          <a:p>
            <a:fld id="{09790DF1-653B-4C8C-8D2B-2743ACC15BE5}" type="slidenum">
              <a:rPr lang="en-GB" smtClean="0"/>
              <a:t>1</a:t>
            </a:fld>
            <a:endParaRPr lang="en-GB"/>
          </a:p>
        </p:txBody>
      </p:sp>
    </p:spTree>
    <p:extLst>
      <p:ext uri="{BB962C8B-B14F-4D97-AF65-F5344CB8AC3E}">
        <p14:creationId xmlns:p14="http://schemas.microsoft.com/office/powerpoint/2010/main" val="84400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Admin can input in the task field and it shows the recommend task by searching on database </a:t>
            </a:r>
          </a:p>
        </p:txBody>
      </p:sp>
      <p:sp>
        <p:nvSpPr>
          <p:cNvPr id="4" name="Slide Number Placeholder 3"/>
          <p:cNvSpPr>
            <a:spLocks noGrp="1"/>
          </p:cNvSpPr>
          <p:nvPr>
            <p:ph type="sldNum" sz="quarter" idx="10"/>
          </p:nvPr>
        </p:nvSpPr>
        <p:spPr/>
        <p:txBody>
          <a:bodyPr/>
          <a:lstStyle/>
          <a:p>
            <a:fld id="{09790DF1-653B-4C8C-8D2B-2743ACC15BE5}" type="slidenum">
              <a:rPr lang="en-GB" smtClean="0"/>
              <a:t>12</a:t>
            </a:fld>
            <a:endParaRPr lang="en-GB"/>
          </a:p>
        </p:txBody>
      </p:sp>
    </p:spTree>
    <p:extLst>
      <p:ext uri="{BB962C8B-B14F-4D97-AF65-F5344CB8AC3E}">
        <p14:creationId xmlns:p14="http://schemas.microsoft.com/office/powerpoint/2010/main" val="3026150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or the admin can  use the drop down list to search the whole task added on the database.</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13</a:t>
            </a:fld>
            <a:endParaRPr lang="en-GB"/>
          </a:p>
        </p:txBody>
      </p:sp>
    </p:spTree>
    <p:extLst>
      <p:ext uri="{BB962C8B-B14F-4D97-AF65-F5344CB8AC3E}">
        <p14:creationId xmlns:p14="http://schemas.microsoft.com/office/powerpoint/2010/main" val="3837322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a:t>
            </a:r>
            <a:r>
              <a:rPr lang="en-GB" baseline="0" dirty="0" smtClean="0"/>
              <a:t> can use the drop down list to choose on of the status option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14</a:t>
            </a:fld>
            <a:endParaRPr lang="en-GB"/>
          </a:p>
        </p:txBody>
      </p:sp>
    </p:spTree>
    <p:extLst>
      <p:ext uri="{BB962C8B-B14F-4D97-AF65-F5344CB8AC3E}">
        <p14:creationId xmlns:p14="http://schemas.microsoft.com/office/powerpoint/2010/main" val="276754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Admin </a:t>
            </a:r>
            <a:r>
              <a:rPr lang="en-GB" baseline="0" dirty="0" smtClean="0"/>
              <a:t>can choose the menu from the left hand side column i.e. Dashboard, Member, Task, Task status which should take the admin to each specific page and help him to do his task.</a:t>
            </a:r>
          </a:p>
          <a:p>
            <a:endParaRPr lang="en-GB" dirty="0" smtClean="0"/>
          </a:p>
          <a:p>
            <a:r>
              <a:rPr lang="en-GB" dirty="0" smtClean="0"/>
              <a:t>Dash board</a:t>
            </a:r>
            <a:r>
              <a:rPr lang="en-GB" baseline="0" dirty="0" smtClean="0"/>
              <a:t> </a:t>
            </a:r>
          </a:p>
          <a:p>
            <a:pPr marL="171450" indent="-171450">
              <a:buFont typeface="Arial" panose="020B0604020202020204" pitchFamily="34" charset="0"/>
              <a:buChar char="•"/>
            </a:pPr>
            <a:r>
              <a:rPr lang="en-GB" baseline="0" dirty="0" smtClean="0"/>
              <a:t>It shows the current status of the project. </a:t>
            </a:r>
          </a:p>
          <a:p>
            <a:pPr marL="171450" indent="-171450">
              <a:buFont typeface="Arial" panose="020B0604020202020204" pitchFamily="34" charset="0"/>
              <a:buChar char="•"/>
            </a:pPr>
            <a:r>
              <a:rPr lang="en-GB" baseline="0" dirty="0" smtClean="0"/>
              <a:t>The Circle in the middle shows how much progress has been made, so the above figure shows overall the project is 70 % complete and only 30% left.</a:t>
            </a:r>
          </a:p>
          <a:p>
            <a:pPr marL="171450" indent="-171450">
              <a:buFont typeface="Arial" panose="020B0604020202020204" pitchFamily="34" charset="0"/>
              <a:buChar char="•"/>
            </a:pPr>
            <a:r>
              <a:rPr lang="en-GB" baseline="0" dirty="0" smtClean="0"/>
              <a:t>And the recently shows the recent events i.e. added team members, newly added task, edit profile such as delete team members etc.</a:t>
            </a:r>
          </a:p>
        </p:txBody>
      </p:sp>
      <p:sp>
        <p:nvSpPr>
          <p:cNvPr id="4" name="Slide Number Placeholder 3"/>
          <p:cNvSpPr>
            <a:spLocks noGrp="1"/>
          </p:cNvSpPr>
          <p:nvPr>
            <p:ph type="sldNum" sz="quarter" idx="10"/>
          </p:nvPr>
        </p:nvSpPr>
        <p:spPr/>
        <p:txBody>
          <a:bodyPr/>
          <a:lstStyle/>
          <a:p>
            <a:fld id="{09790DF1-653B-4C8C-8D2B-2743ACC15BE5}" type="slidenum">
              <a:rPr lang="en-GB" smtClean="0"/>
              <a:t>2</a:t>
            </a:fld>
            <a:endParaRPr lang="en-GB"/>
          </a:p>
        </p:txBody>
      </p:sp>
    </p:spTree>
    <p:extLst>
      <p:ext uri="{BB962C8B-B14F-4D97-AF65-F5344CB8AC3E}">
        <p14:creationId xmlns:p14="http://schemas.microsoft.com/office/powerpoint/2010/main" val="265654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Member page allows the admin</a:t>
            </a:r>
            <a:r>
              <a:rPr lang="en-GB" baseline="0" dirty="0" smtClean="0"/>
              <a:t> to add staff and delete staff. </a:t>
            </a:r>
          </a:p>
          <a:p>
            <a:pPr marL="171450" indent="-171450">
              <a:buFont typeface="Arial" panose="020B0604020202020204" pitchFamily="34" charset="0"/>
              <a:buChar char="•"/>
            </a:pPr>
            <a:r>
              <a:rPr lang="en-GB" baseline="0" dirty="0" smtClean="0"/>
              <a:t>The admin can use this page if the admin wants to add more staff in the team. </a:t>
            </a:r>
          </a:p>
          <a:p>
            <a:r>
              <a:rPr lang="en-GB" baseline="0" dirty="0" smtClean="0"/>
              <a:t>    Or else if the team members resigned or has been sent to different place and can no longer work for the project then the admin can delete the staff          members form the data base using the this webpage.</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3</a:t>
            </a:fld>
            <a:endParaRPr lang="en-GB"/>
          </a:p>
        </p:txBody>
      </p:sp>
    </p:spTree>
    <p:extLst>
      <p:ext uri="{BB962C8B-B14F-4D97-AF65-F5344CB8AC3E}">
        <p14:creationId xmlns:p14="http://schemas.microsoft.com/office/powerpoint/2010/main" val="422149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To add the employee admin needs to input in </a:t>
            </a:r>
          </a:p>
          <a:p>
            <a:r>
              <a:rPr lang="en-GB" baseline="0" dirty="0" smtClean="0"/>
              <a:t>Field – employee’s role i.e. programmer, designer, leader etc. (Text box)</a:t>
            </a:r>
          </a:p>
          <a:p>
            <a:r>
              <a:rPr lang="en-GB" baseline="0" dirty="0" smtClean="0"/>
              <a:t>first name – employees first name (Text Box)</a:t>
            </a:r>
          </a:p>
          <a:p>
            <a:r>
              <a:rPr lang="en-GB" baseline="0" dirty="0" smtClean="0"/>
              <a:t>Last name – employees last name (Text Box)</a:t>
            </a:r>
          </a:p>
          <a:p>
            <a:r>
              <a:rPr lang="en-GB" baseline="0" dirty="0" smtClean="0"/>
              <a:t>ID are auto assign if not provided. </a:t>
            </a:r>
            <a:endParaRPr lang="en-GB" baseline="0" dirty="0" smtClean="0"/>
          </a:p>
          <a:p>
            <a:r>
              <a:rPr lang="en-GB" baseline="0" dirty="0" smtClean="0"/>
              <a:t>if </a:t>
            </a:r>
            <a:r>
              <a:rPr lang="en-GB" baseline="0" dirty="0" smtClean="0"/>
              <a:t>the user provides the ID that has been already used then </a:t>
            </a:r>
            <a:r>
              <a:rPr lang="en-GB" baseline="0" dirty="0" smtClean="0"/>
              <a:t>the should output </a:t>
            </a:r>
            <a:r>
              <a:rPr lang="en-GB" baseline="0" dirty="0" smtClean="0"/>
              <a:t>error</a:t>
            </a:r>
            <a:r>
              <a:rPr lang="en-GB" baseline="0" dirty="0" smtClean="0"/>
              <a:t>.</a:t>
            </a:r>
          </a:p>
          <a:p>
            <a:r>
              <a:rPr lang="en-GB" baseline="0" dirty="0" smtClean="0"/>
              <a:t>After user has fill all the field then the admin can use the add button to add the  member in the database.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4</a:t>
            </a:fld>
            <a:endParaRPr lang="en-GB"/>
          </a:p>
        </p:txBody>
      </p:sp>
    </p:spTree>
    <p:extLst>
      <p:ext uri="{BB962C8B-B14F-4D97-AF65-F5344CB8AC3E}">
        <p14:creationId xmlns:p14="http://schemas.microsoft.com/office/powerpoint/2010/main" val="1738832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delete employee the admin can use the </a:t>
            </a:r>
            <a:r>
              <a:rPr lang="en-GB" baseline="0" dirty="0" smtClean="0"/>
              <a:t>field, ID, First name or Last name and </a:t>
            </a:r>
            <a:r>
              <a:rPr lang="en-GB" baseline="0" dirty="0" smtClean="0"/>
              <a:t>use the search </a:t>
            </a:r>
            <a:r>
              <a:rPr lang="en-GB" baseline="0" dirty="0" smtClean="0"/>
              <a:t>button to search the user. </a:t>
            </a:r>
          </a:p>
          <a:p>
            <a:r>
              <a:rPr lang="en-GB" baseline="0" dirty="0" smtClean="0"/>
              <a:t>It search through the database and shows the user </a:t>
            </a:r>
          </a:p>
          <a:p>
            <a:r>
              <a:rPr lang="en-GB" baseline="0" dirty="0" smtClean="0"/>
              <a:t>now </a:t>
            </a:r>
            <a:r>
              <a:rPr lang="en-GB" baseline="0" dirty="0" smtClean="0"/>
              <a:t>admin can choose the name </a:t>
            </a:r>
            <a:r>
              <a:rPr lang="en-GB" baseline="0" dirty="0" smtClean="0"/>
              <a:t>from result and </a:t>
            </a:r>
            <a:r>
              <a:rPr lang="en-GB" baseline="0" dirty="0" smtClean="0"/>
              <a:t>use the delete option to delete the name from the database.</a:t>
            </a:r>
          </a:p>
        </p:txBody>
      </p:sp>
      <p:sp>
        <p:nvSpPr>
          <p:cNvPr id="4" name="Slide Number Placeholder 3"/>
          <p:cNvSpPr>
            <a:spLocks noGrp="1"/>
          </p:cNvSpPr>
          <p:nvPr>
            <p:ph type="sldNum" sz="quarter" idx="10"/>
          </p:nvPr>
        </p:nvSpPr>
        <p:spPr/>
        <p:txBody>
          <a:bodyPr/>
          <a:lstStyle/>
          <a:p>
            <a:fld id="{09790DF1-653B-4C8C-8D2B-2743ACC15BE5}" type="slidenum">
              <a:rPr lang="en-GB" smtClean="0"/>
              <a:t>5</a:t>
            </a:fld>
            <a:endParaRPr lang="en-GB"/>
          </a:p>
        </p:txBody>
      </p:sp>
    </p:spTree>
    <p:extLst>
      <p:ext uri="{BB962C8B-B14F-4D97-AF65-F5344CB8AC3E}">
        <p14:creationId xmlns:p14="http://schemas.microsoft.com/office/powerpoint/2010/main" val="762085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allows</a:t>
            </a:r>
            <a:r>
              <a:rPr lang="en-GB" baseline="0" dirty="0" smtClean="0"/>
              <a:t> the admin to add task in the database that needs to be perform to complete the project.</a:t>
            </a:r>
          </a:p>
          <a:p>
            <a:r>
              <a:rPr lang="en-GB" baseline="0" dirty="0" smtClean="0"/>
              <a:t>Task(text box)– </a:t>
            </a:r>
            <a:r>
              <a:rPr lang="en-GB" baseline="0" dirty="0" smtClean="0"/>
              <a:t>add task that needs to be performed for the project completion.</a:t>
            </a:r>
          </a:p>
          <a:p>
            <a:r>
              <a:rPr lang="en-GB" baseline="0" dirty="0" smtClean="0"/>
              <a:t>Task member </a:t>
            </a:r>
            <a:r>
              <a:rPr lang="en-GB" baseline="0" dirty="0" smtClean="0"/>
              <a:t>(drop down list)-adds </a:t>
            </a:r>
            <a:r>
              <a:rPr lang="en-GB" baseline="0" dirty="0" smtClean="0"/>
              <a:t>the task members that needs to work on it.</a:t>
            </a:r>
          </a:p>
          <a:p>
            <a:r>
              <a:rPr lang="en-GB" baseline="0" dirty="0" smtClean="0"/>
              <a:t>Start date </a:t>
            </a:r>
            <a:r>
              <a:rPr lang="en-GB" baseline="0" dirty="0" smtClean="0"/>
              <a:t>(calendar)– </a:t>
            </a:r>
            <a:r>
              <a:rPr lang="en-GB" baseline="0" dirty="0" smtClean="0"/>
              <a:t>time the task needs to be started</a:t>
            </a:r>
          </a:p>
          <a:p>
            <a:r>
              <a:rPr lang="en-GB" baseline="0" dirty="0" smtClean="0"/>
              <a:t>Completion </a:t>
            </a:r>
            <a:r>
              <a:rPr lang="en-GB" baseline="0" dirty="0" smtClean="0"/>
              <a:t>date (calendar)–  </a:t>
            </a:r>
            <a:r>
              <a:rPr lang="en-GB" baseline="0" dirty="0" smtClean="0"/>
              <a:t>when the task needs to be complete in.</a:t>
            </a:r>
          </a:p>
          <a:p>
            <a:r>
              <a:rPr lang="en-GB" baseline="0" dirty="0" smtClean="0"/>
              <a:t>Add option allows admin to add the task on the data base.</a:t>
            </a:r>
          </a:p>
          <a:p>
            <a:r>
              <a:rPr lang="en-GB" baseline="0" dirty="0" smtClean="0"/>
              <a:t>The green box shows the recent events </a:t>
            </a:r>
            <a:r>
              <a:rPr lang="en-GB" baseline="0" dirty="0" err="1" smtClean="0"/>
              <a:t>i.e</a:t>
            </a:r>
            <a:r>
              <a:rPr lang="en-GB" baseline="0" dirty="0" smtClean="0"/>
              <a:t> newly added task and the employees that needs to perform the task.</a:t>
            </a:r>
          </a:p>
        </p:txBody>
      </p:sp>
      <p:sp>
        <p:nvSpPr>
          <p:cNvPr id="4" name="Slide Number Placeholder 3"/>
          <p:cNvSpPr>
            <a:spLocks noGrp="1"/>
          </p:cNvSpPr>
          <p:nvPr>
            <p:ph type="sldNum" sz="quarter" idx="10"/>
          </p:nvPr>
        </p:nvSpPr>
        <p:spPr/>
        <p:txBody>
          <a:bodyPr/>
          <a:lstStyle/>
          <a:p>
            <a:fld id="{09790DF1-653B-4C8C-8D2B-2743ACC15BE5}" type="slidenum">
              <a:rPr lang="en-GB" smtClean="0"/>
              <a:t>6</a:t>
            </a:fld>
            <a:endParaRPr lang="en-GB"/>
          </a:p>
        </p:txBody>
      </p:sp>
    </p:spTree>
    <p:extLst>
      <p:ext uri="{BB962C8B-B14F-4D97-AF65-F5344CB8AC3E}">
        <p14:creationId xmlns:p14="http://schemas.microsoft.com/office/powerpoint/2010/main" val="1205916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member – is a drop down list field</a:t>
            </a:r>
            <a:r>
              <a:rPr lang="en-GB" baseline="0" dirty="0" smtClean="0"/>
              <a:t> so the admin can choose who he should assign the project to.</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7</a:t>
            </a:fld>
            <a:endParaRPr lang="en-GB"/>
          </a:p>
        </p:txBody>
      </p:sp>
    </p:spTree>
    <p:extLst>
      <p:ext uri="{BB962C8B-B14F-4D97-AF65-F5344CB8AC3E}">
        <p14:creationId xmlns:p14="http://schemas.microsoft.com/office/powerpoint/2010/main" val="1045146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allows admin to add multiple </a:t>
            </a:r>
            <a:r>
              <a:rPr lang="en-GB" baseline="0" dirty="0" smtClean="0"/>
              <a:t>task member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8</a:t>
            </a:fld>
            <a:endParaRPr lang="en-GB"/>
          </a:p>
        </p:txBody>
      </p:sp>
    </p:spTree>
    <p:extLst>
      <p:ext uri="{BB962C8B-B14F-4D97-AF65-F5344CB8AC3E}">
        <p14:creationId xmlns:p14="http://schemas.microsoft.com/office/powerpoint/2010/main" val="110433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status allows the admin to specify the status</a:t>
            </a:r>
            <a:r>
              <a:rPr lang="en-GB" baseline="0" dirty="0" smtClean="0"/>
              <a:t> of the task. i.e. abandoned, complete or ongoing.</a:t>
            </a:r>
            <a:endParaRPr lang="en-GB" dirty="0" smtClean="0"/>
          </a:p>
          <a:p>
            <a:r>
              <a:rPr lang="en-GB" baseline="0" dirty="0" smtClean="0"/>
              <a:t>Task (test field + drop down list) so if the admin input text should provide recommendation and also should allows the admin to use the drop down list to search for the option and select it.</a:t>
            </a:r>
          </a:p>
          <a:p>
            <a:r>
              <a:rPr lang="en-GB" baseline="0" dirty="0" smtClean="0"/>
              <a:t>Task Status (drop down list) </a:t>
            </a:r>
            <a:r>
              <a:rPr lang="en-GB" baseline="0" dirty="0" smtClean="0"/>
              <a:t>– is the task complete, ongoing or due to some reason </a:t>
            </a:r>
            <a:r>
              <a:rPr lang="en-GB" baseline="0" dirty="0" smtClean="0"/>
              <a:t>abandoned ? Admin is allowed select one status for the task from 3 selection </a:t>
            </a:r>
          </a:p>
          <a:p>
            <a:r>
              <a:rPr lang="en-GB" baseline="0" dirty="0" smtClean="0"/>
              <a:t>Abandoned</a:t>
            </a:r>
          </a:p>
          <a:p>
            <a:r>
              <a:rPr lang="en-GB" baseline="0" dirty="0" smtClean="0"/>
              <a:t>Complete</a:t>
            </a:r>
          </a:p>
          <a:p>
            <a:r>
              <a:rPr lang="en-GB" baseline="0" dirty="0" smtClean="0"/>
              <a:t>ongoing</a:t>
            </a:r>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11</a:t>
            </a:fld>
            <a:endParaRPr lang="en-GB"/>
          </a:p>
        </p:txBody>
      </p:sp>
    </p:spTree>
    <p:extLst>
      <p:ext uri="{BB962C8B-B14F-4D97-AF65-F5344CB8AC3E}">
        <p14:creationId xmlns:p14="http://schemas.microsoft.com/office/powerpoint/2010/main" val="377251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21591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4909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6458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6414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A770-2687-463F-9BE5-03E627E2199A}" type="datetimeFigureOut">
              <a:rPr lang="en-GB" smtClean="0"/>
              <a:t>21/10/2015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5343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81A770-2687-463F-9BE5-03E627E2199A}" type="datetimeFigureOut">
              <a:rPr lang="en-GB" smtClean="0"/>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68413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81A770-2687-463F-9BE5-03E627E2199A}" type="datetimeFigureOut">
              <a:rPr lang="en-GB" smtClean="0"/>
              <a:t>21/10/2015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8360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81A770-2687-463F-9BE5-03E627E2199A}" type="datetimeFigureOut">
              <a:rPr lang="en-GB" smtClean="0"/>
              <a:t>21/10/2015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95240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A770-2687-463F-9BE5-03E627E2199A}" type="datetimeFigureOut">
              <a:rPr lang="en-GB" smtClean="0"/>
              <a:t>21/10/2015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057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9021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21/10/2015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46247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A770-2687-463F-9BE5-03E627E2199A}" type="datetimeFigureOut">
              <a:rPr lang="en-GB" smtClean="0"/>
              <a:t>21/10/2015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CDBAE-6C1D-4729-9A2E-B4657F02E9FE}" type="slidenum">
              <a:rPr lang="en-GB" smtClean="0"/>
              <a:t>‹#›</a:t>
            </a:fld>
            <a:endParaRPr lang="en-GB"/>
          </a:p>
        </p:txBody>
      </p:sp>
    </p:spTree>
    <p:extLst>
      <p:ext uri="{BB962C8B-B14F-4D97-AF65-F5344CB8AC3E}">
        <p14:creationId xmlns:p14="http://schemas.microsoft.com/office/powerpoint/2010/main" val="384142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ingle Corner Rectangle 3"/>
          <p:cNvSpPr/>
          <p:nvPr/>
        </p:nvSpPr>
        <p:spPr>
          <a:xfrm>
            <a:off x="736600" y="508000"/>
            <a:ext cx="10744200" cy="59563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231900" y="812800"/>
            <a:ext cx="6527800" cy="49403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089900" y="19685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ID: </a:t>
            </a:r>
            <a:endParaRPr lang="en-GB" dirty="0"/>
          </a:p>
        </p:txBody>
      </p:sp>
      <p:sp>
        <p:nvSpPr>
          <p:cNvPr id="7" name="Rectangle 6"/>
          <p:cNvSpPr/>
          <p:nvPr/>
        </p:nvSpPr>
        <p:spPr>
          <a:xfrm>
            <a:off x="8089900" y="26797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Password: </a:t>
            </a:r>
            <a:endParaRPr lang="en-GB" dirty="0"/>
          </a:p>
        </p:txBody>
      </p:sp>
      <p:sp>
        <p:nvSpPr>
          <p:cNvPr id="8" name="Rectangle 7"/>
          <p:cNvSpPr/>
          <p:nvPr/>
        </p:nvSpPr>
        <p:spPr>
          <a:xfrm>
            <a:off x="8089900" y="3486150"/>
            <a:ext cx="762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Log in</a:t>
            </a:r>
            <a:endParaRPr lang="en-GB" dirty="0"/>
          </a:p>
        </p:txBody>
      </p:sp>
      <p:sp>
        <p:nvSpPr>
          <p:cNvPr id="9" name="Rectangle 8"/>
          <p:cNvSpPr/>
          <p:nvPr/>
        </p:nvSpPr>
        <p:spPr>
          <a:xfrm>
            <a:off x="8089900" y="3943350"/>
            <a:ext cx="2540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Forgot password?</a:t>
            </a:r>
            <a:endParaRPr lang="en-GB" dirty="0"/>
          </a:p>
        </p:txBody>
      </p:sp>
    </p:spTree>
    <p:custDataLst>
      <p:tags r:id="rId1"/>
    </p:custDataLst>
    <p:extLst>
      <p:ext uri="{BB962C8B-B14F-4D97-AF65-F5344CB8AC3E}">
        <p14:creationId xmlns:p14="http://schemas.microsoft.com/office/powerpoint/2010/main" val="412574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53944"/>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610775" y="303429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67933" y="2632638"/>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69957" y="309076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21200"/>
            <a:ext cx="381000" cy="142239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3612" y="4610540"/>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137149"/>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070" y="3458967"/>
            <a:ext cx="2522266" cy="2176840"/>
          </a:xfrm>
          <a:prstGeom prst="rect">
            <a:avLst/>
          </a:prstGeom>
        </p:spPr>
      </p:pic>
    </p:spTree>
    <p:custDataLst>
      <p:tags r:id="rId1"/>
    </p:custDataLst>
    <p:extLst>
      <p:ext uri="{BB962C8B-B14F-4D97-AF65-F5344CB8AC3E}">
        <p14:creationId xmlns:p14="http://schemas.microsoft.com/office/powerpoint/2010/main" val="1651344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4145132459"/>
              </p:ext>
            </p:extLst>
          </p:nvPr>
        </p:nvGraphicFramePr>
        <p:xfrm>
          <a:off x="3751074" y="3237596"/>
          <a:ext cx="7433156" cy="26517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549516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Pro</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8485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nvPr>
        </p:nvGraphicFramePr>
        <p:xfrm>
          <a:off x="3751074" y="3237596"/>
          <a:ext cx="7433156" cy="2651760"/>
        </p:xfrm>
        <a:graphic>
          <a:graphicData uri="http://schemas.openxmlformats.org/drawingml/2006/table">
            <a:tbl>
              <a:tblPr firstRow="1" bandRow="1">
                <a:tableStyleId>{5C22544A-7EE6-4342-B048-85BDC9FD1C3A}</a:tableStyleId>
              </a:tblPr>
              <a:tblGrid>
                <a:gridCol w="2104294"/>
                <a:gridCol w="1684421"/>
                <a:gridCol w="1786152"/>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217275" y="3559670"/>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93086" y="564170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3852146" y="2156406"/>
            <a:ext cx="6466604" cy="76784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Programming the mobile interface.</a:t>
            </a:r>
          </a:p>
          <a:p>
            <a:pPr marL="285750" indent="-285750">
              <a:buFont typeface="Arial" panose="020B0604020202020204" pitchFamily="34" charset="0"/>
              <a:buChar char="•"/>
            </a:pPr>
            <a:r>
              <a:rPr lang="en-GB" dirty="0" smtClean="0">
                <a:solidFill>
                  <a:schemeClr val="tx1"/>
                </a:solidFill>
              </a:rPr>
              <a:t>Programming the application login.</a:t>
            </a:r>
          </a:p>
        </p:txBody>
      </p:sp>
      <p:sp>
        <p:nvSpPr>
          <p:cNvPr id="33" name="Round Single Corner Rectangle 32"/>
          <p:cNvSpPr/>
          <p:nvPr/>
        </p:nvSpPr>
        <p:spPr>
          <a:xfrm>
            <a:off x="10338325" y="2200017"/>
            <a:ext cx="298798" cy="724238"/>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3419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20758"/>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extLst>
              <p:ext uri="{D42A27DB-BD31-4B8C-83A1-F6EECF244321}">
                <p14:modId xmlns:p14="http://schemas.microsoft.com/office/powerpoint/2010/main" val="3848696590"/>
              </p:ext>
            </p:extLst>
          </p:nvPr>
        </p:nvGraphicFramePr>
        <p:xfrm>
          <a:off x="3751074" y="3237596"/>
          <a:ext cx="7433156" cy="2377440"/>
        </p:xfrm>
        <a:graphic>
          <a:graphicData uri="http://schemas.openxmlformats.org/drawingml/2006/table">
            <a:tbl>
              <a:tblPr firstRow="1" bandRow="1">
                <a:tableStyleId>{5C22544A-7EE6-4342-B048-85BDC9FD1C3A}</a:tableStyleId>
              </a:tblPr>
              <a:tblGrid>
                <a:gridCol w="2600129"/>
                <a:gridCol w="1485900"/>
                <a:gridCol w="1488838"/>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189851" y="3559670"/>
            <a:ext cx="327897" cy="205536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217275" y="536109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3885920" y="2171017"/>
            <a:ext cx="6466604" cy="126286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smtClean="0">
                <a:solidFill>
                  <a:schemeClr val="tx1"/>
                </a:solidFill>
              </a:rPr>
              <a:t>Start on webpage development</a:t>
            </a:r>
          </a:p>
          <a:p>
            <a:pPr marL="285750" indent="-285750">
              <a:buFont typeface="Arial" panose="020B0604020202020204" pitchFamily="34" charset="0"/>
              <a:buChar char="•"/>
            </a:pPr>
            <a:r>
              <a:rPr lang="en-GB" dirty="0" smtClean="0">
                <a:solidFill>
                  <a:schemeClr val="tx1"/>
                </a:solidFill>
              </a:rPr>
              <a:t>Design app for android</a:t>
            </a:r>
          </a:p>
          <a:p>
            <a:pPr marL="285750" indent="-285750">
              <a:buFont typeface="Arial" panose="020B0604020202020204" pitchFamily="34" charset="0"/>
              <a:buChar char="•"/>
            </a:pPr>
            <a:r>
              <a:rPr lang="en-GB" dirty="0" smtClean="0">
                <a:solidFill>
                  <a:schemeClr val="tx1"/>
                </a:solidFill>
              </a:rPr>
              <a:t>Design app for iOS</a:t>
            </a:r>
          </a:p>
          <a:p>
            <a:pPr marL="285750" indent="-285750">
              <a:buFont typeface="Arial" panose="020B0604020202020204" pitchFamily="34" charset="0"/>
              <a:buChar char="•"/>
            </a:pPr>
            <a:r>
              <a:rPr lang="en-GB" dirty="0" smtClean="0">
                <a:solidFill>
                  <a:schemeClr val="tx1"/>
                </a:solidFill>
              </a:rPr>
              <a:t>Design Computer GUI interface</a:t>
            </a:r>
            <a:endParaRPr lang="en-GB" dirty="0">
              <a:solidFill>
                <a:schemeClr val="tx1"/>
              </a:solidFill>
            </a:endParaRPr>
          </a:p>
        </p:txBody>
      </p:sp>
      <p:sp>
        <p:nvSpPr>
          <p:cNvPr id="44" name="Round Single Corner Rectangle 43"/>
          <p:cNvSpPr/>
          <p:nvPr/>
        </p:nvSpPr>
        <p:spPr>
          <a:xfrm>
            <a:off x="10338324" y="2200016"/>
            <a:ext cx="327897" cy="123386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p:cNvSpPr/>
          <p:nvPr/>
        </p:nvSpPr>
        <p:spPr>
          <a:xfrm>
            <a:off x="10352210" y="2651532"/>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10336335" y="2293935"/>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10367771" y="303440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254025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23" name="Rounded Rectangle 22"/>
          <p:cNvSpPr/>
          <p:nvPr/>
        </p:nvSpPr>
        <p:spPr>
          <a:xfrm>
            <a:off x="3872348" y="1819989"/>
            <a:ext cx="6731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smtClean="0"/>
          </a:p>
          <a:p>
            <a:r>
              <a:rPr lang="en-GB" dirty="0" smtClean="0"/>
              <a:t>Task: </a:t>
            </a:r>
            <a:r>
              <a:rPr lang="en-GB" dirty="0">
                <a:solidFill>
                  <a:schemeClr val="bg1"/>
                </a:solidFill>
              </a:rPr>
              <a:t>Start on webpage development</a:t>
            </a:r>
          </a:p>
          <a:p>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ounded Rectangle 45"/>
          <p:cNvSpPr/>
          <p:nvPr/>
        </p:nvSpPr>
        <p:spPr>
          <a:xfrm>
            <a:off x="3885920" y="2337141"/>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Status:</a:t>
            </a:r>
            <a:endParaRPr lang="en-GB" dirty="0"/>
          </a:p>
        </p:txBody>
      </p:sp>
      <p:sp>
        <p:nvSpPr>
          <p:cNvPr id="50" name="Down Arrow 49"/>
          <p:cNvSpPr/>
          <p:nvPr/>
        </p:nvSpPr>
        <p:spPr>
          <a:xfrm>
            <a:off x="6679818" y="2383879"/>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9663548" y="2450388"/>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graphicFrame>
        <p:nvGraphicFramePr>
          <p:cNvPr id="34" name="Content Placeholder 25"/>
          <p:cNvGraphicFramePr>
            <a:graphicFrameLocks/>
          </p:cNvGraphicFramePr>
          <p:nvPr/>
        </p:nvGraphicFramePr>
        <p:xfrm>
          <a:off x="3751074" y="3237596"/>
          <a:ext cx="7433156" cy="2377440"/>
        </p:xfrm>
        <a:graphic>
          <a:graphicData uri="http://schemas.openxmlformats.org/drawingml/2006/table">
            <a:tbl>
              <a:tblPr firstRow="1" bandRow="1">
                <a:tableStyleId>{5C22544A-7EE6-4342-B048-85BDC9FD1C3A}</a:tableStyleId>
              </a:tblPr>
              <a:tblGrid>
                <a:gridCol w="2600129"/>
                <a:gridCol w="1485900"/>
                <a:gridCol w="1488838"/>
                <a:gridCol w="185828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Close Date</a:t>
                      </a:r>
                      <a:endParaRPr lang="en-GB" dirty="0"/>
                    </a:p>
                  </a:txBody>
                  <a:tcPr/>
                </a:tc>
                <a:tc>
                  <a:txBody>
                    <a:bodyPr/>
                    <a:lstStyle/>
                    <a:p>
                      <a:r>
                        <a:rPr lang="en-GB" dirty="0" err="1" smtClean="0"/>
                        <a:t>Staus</a:t>
                      </a:r>
                      <a:endParaRPr lang="en-GB" dirty="0"/>
                    </a:p>
                  </a:txBody>
                  <a:tcPr/>
                </a:tc>
              </a:tr>
              <a:tr h="282316">
                <a:tc>
                  <a:txBody>
                    <a:bodyPr/>
                    <a:lstStyle/>
                    <a:p>
                      <a:r>
                        <a:rPr lang="en-GB" dirty="0" smtClean="0"/>
                        <a:t>programming</a:t>
                      </a:r>
                      <a:r>
                        <a:rPr lang="en-GB" baseline="0" dirty="0" smtClean="0"/>
                        <a:t> the application login.</a:t>
                      </a:r>
                      <a:endParaRPr lang="en-GB" dirty="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endParaRPr lang="en-GB"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r h="282316">
                <a:tc>
                  <a:txBody>
                    <a:bodyPr/>
                    <a:lstStyle/>
                    <a:p>
                      <a:endParaRPr lang="en-GB" dirty="0"/>
                    </a:p>
                  </a:txBody>
                  <a:tcPr/>
                </a:tc>
                <a:tc>
                  <a:txBody>
                    <a:bodyPr/>
                    <a:lstStyle/>
                    <a:p>
                      <a:endParaRPr lang="en-GB"/>
                    </a:p>
                  </a:txBody>
                  <a:tcPr/>
                </a:tc>
                <a:tc>
                  <a:txBody>
                    <a:bodyPr/>
                    <a:lstStyle/>
                    <a:p>
                      <a:endParaRPr lang="en-GB" dirty="0"/>
                    </a:p>
                  </a:txBody>
                  <a:tcPr/>
                </a:tc>
                <a:tc>
                  <a:txBody>
                    <a:bodyPr/>
                    <a:lstStyle/>
                    <a:p>
                      <a:endParaRPr lang="en-GB" dirty="0"/>
                    </a:p>
                  </a:txBody>
                  <a:tcPr/>
                </a:tc>
              </a:tr>
            </a:tbl>
          </a:graphicData>
        </a:graphic>
      </p:graphicFrame>
      <p:sp>
        <p:nvSpPr>
          <p:cNvPr id="35" name="Round Single Corner Rectangle 34"/>
          <p:cNvSpPr/>
          <p:nvPr/>
        </p:nvSpPr>
        <p:spPr>
          <a:xfrm>
            <a:off x="11189851" y="3559670"/>
            <a:ext cx="327897" cy="205536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217275" y="3716393"/>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217275" y="536109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193462"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Down Arrow 41"/>
          <p:cNvSpPr/>
          <p:nvPr/>
        </p:nvSpPr>
        <p:spPr>
          <a:xfrm>
            <a:off x="10298548" y="1905932"/>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4965944" y="2718357"/>
            <a:ext cx="2036434" cy="94863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Ongoing</a:t>
            </a:r>
          </a:p>
          <a:p>
            <a:r>
              <a:rPr lang="en-GB" dirty="0" smtClean="0">
                <a:solidFill>
                  <a:schemeClr val="tx1"/>
                </a:solidFill>
              </a:rPr>
              <a:t>Abandoned</a:t>
            </a:r>
          </a:p>
          <a:p>
            <a:r>
              <a:rPr lang="en-GB" dirty="0" smtClean="0">
                <a:solidFill>
                  <a:schemeClr val="tx1"/>
                </a:solidFill>
              </a:rPr>
              <a:t>Complete</a:t>
            </a:r>
            <a:endParaRPr lang="en-GB" dirty="0">
              <a:solidFill>
                <a:schemeClr val="tx1"/>
              </a:solidFill>
            </a:endParaRPr>
          </a:p>
        </p:txBody>
      </p:sp>
    </p:spTree>
    <p:custDataLst>
      <p:tags r:id="rId1"/>
    </p:custDataLst>
    <p:extLst>
      <p:ext uri="{BB962C8B-B14F-4D97-AF65-F5344CB8AC3E}">
        <p14:creationId xmlns:p14="http://schemas.microsoft.com/office/powerpoint/2010/main" val="302320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27168"/>
            <a:ext cx="2743200" cy="22722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21467" y="2560226"/>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00907" y="3129892"/>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676162"/>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3068" y="1927168"/>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933442" y="1549400"/>
            <a:ext cx="3739382" cy="3321462"/>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GB"/>
          </a:p>
        </p:txBody>
      </p:sp>
      <p:sp>
        <p:nvSpPr>
          <p:cNvPr id="28" name="Chord 27"/>
          <p:cNvSpPr/>
          <p:nvPr/>
        </p:nvSpPr>
        <p:spPr>
          <a:xfrm rot="5581924">
            <a:off x="3958241" y="1432524"/>
            <a:ext cx="3666961" cy="3827384"/>
          </a:xfrm>
          <a:prstGeom prst="chord">
            <a:avLst>
              <a:gd name="adj1" fmla="val 4684749"/>
              <a:gd name="adj2" fmla="val 16388825"/>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5383548" y="2692285"/>
            <a:ext cx="15392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70 %</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8101725" y="1425054"/>
            <a:ext cx="3549021" cy="433171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2" name="Rectangle 31"/>
          <p:cNvSpPr/>
          <p:nvPr/>
        </p:nvSpPr>
        <p:spPr>
          <a:xfrm>
            <a:off x="8101725" y="1425054"/>
            <a:ext cx="3549021" cy="50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Recently</a:t>
            </a:r>
            <a:endParaRPr lang="en-GB"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8113398" y="2118777"/>
            <a:ext cx="3549021" cy="363799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34" name="TextBox 33"/>
          <p:cNvSpPr txBox="1"/>
          <p:nvPr/>
        </p:nvSpPr>
        <p:spPr>
          <a:xfrm>
            <a:off x="8101725" y="2235200"/>
            <a:ext cx="3549021" cy="1754326"/>
          </a:xfrm>
          <a:prstGeom prst="rect">
            <a:avLst/>
          </a:prstGeom>
          <a:noFill/>
        </p:spPr>
        <p:txBody>
          <a:bodyPr wrap="square" rtlCol="0">
            <a:spAutoFit/>
          </a:bodyPr>
          <a:lstStyle/>
          <a:p>
            <a:r>
              <a:rPr lang="en-GB" dirty="0" smtClean="0"/>
              <a:t>Designing team has completed the task.(ongoing)</a:t>
            </a:r>
          </a:p>
          <a:p>
            <a:r>
              <a:rPr lang="en-GB" dirty="0" smtClean="0"/>
              <a:t>Programmers has started their programming.(ongoing)</a:t>
            </a:r>
          </a:p>
          <a:p>
            <a:endParaRPr lang="en-GB" dirty="0" smtClean="0"/>
          </a:p>
          <a:p>
            <a:endParaRPr lang="en-GB" dirty="0"/>
          </a:p>
        </p:txBody>
      </p:sp>
    </p:spTree>
    <p:custDataLst>
      <p:tags r:id="rId1"/>
    </p:custDataLst>
    <p:extLst>
      <p:ext uri="{BB962C8B-B14F-4D97-AF65-F5344CB8AC3E}">
        <p14:creationId xmlns:p14="http://schemas.microsoft.com/office/powerpoint/2010/main" val="63087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2179227514"/>
              </p:ext>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23115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771900" y="2804674"/>
          <a:ext cx="7226300" cy="365760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a:t>
                      </a:r>
                      <a:endParaRPr lang="en-GB" dirty="0"/>
                    </a:p>
                  </a:txBody>
                  <a:tcPr/>
                </a:tc>
                <a:tc>
                  <a:txBody>
                    <a:bodyPr/>
                    <a:lstStyle/>
                    <a:p>
                      <a:r>
                        <a:rPr lang="en-GB" dirty="0" smtClean="0"/>
                        <a:t>Jims</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a:t>
                      </a:r>
                      <a:endParaRPr lang="en-GB" dirty="0"/>
                    </a:p>
                  </a:txBody>
                  <a:tcPr/>
                </a:tc>
                <a:tc>
                  <a:txBody>
                    <a:bodyPr/>
                    <a:lstStyle/>
                    <a:p>
                      <a:r>
                        <a:rPr lang="en-GB" dirty="0" smtClean="0"/>
                        <a:t>Ron</a:t>
                      </a:r>
                      <a:endParaRPr lang="en-GB" dirty="0"/>
                    </a:p>
                  </a:txBody>
                  <a:tcPr/>
                </a:tc>
                <a:tc>
                  <a:txBody>
                    <a:bodyPr/>
                    <a:lstStyle/>
                    <a:p>
                      <a:r>
                        <a:rPr lang="en-GB" dirty="0" smtClean="0"/>
                        <a:t>Programmer</a:t>
                      </a:r>
                      <a:endParaRPr lang="en-GB" dirty="0"/>
                    </a:p>
                  </a:txBody>
                  <a:tcPr/>
                </a:tc>
              </a:tr>
              <a:tr h="314494">
                <a:tc>
                  <a:txBody>
                    <a:bodyPr/>
                    <a:lstStyle/>
                    <a:p>
                      <a:r>
                        <a:rPr lang="en-GB" dirty="0" smtClean="0"/>
                        <a:t>65656</a:t>
                      </a:r>
                      <a:endParaRPr lang="en-GB" dirty="0"/>
                    </a:p>
                  </a:txBody>
                  <a:tcPr/>
                </a:tc>
                <a:tc>
                  <a:txBody>
                    <a:bodyPr/>
                    <a:lstStyle/>
                    <a:p>
                      <a:r>
                        <a:rPr lang="en-GB" dirty="0" smtClean="0"/>
                        <a:t>Ron</a:t>
                      </a:r>
                      <a:endParaRPr lang="en-GB" dirty="0"/>
                    </a:p>
                  </a:txBody>
                  <a:tcPr/>
                </a:tc>
                <a:tc>
                  <a:txBody>
                    <a:bodyPr/>
                    <a:lstStyle/>
                    <a:p>
                      <a:r>
                        <a:rPr lang="en-GB" dirty="0" smtClean="0"/>
                        <a:t>Egg</a:t>
                      </a:r>
                      <a:endParaRPr lang="en-GB" dirty="0"/>
                    </a:p>
                  </a:txBody>
                  <a:tcPr/>
                </a:tc>
                <a:tc>
                  <a:txBody>
                    <a:bodyPr/>
                    <a:lstStyle/>
                    <a:p>
                      <a:r>
                        <a:rPr lang="en-GB" dirty="0" smtClean="0"/>
                        <a:t>Programmer</a:t>
                      </a:r>
                      <a:endParaRPr lang="en-GB" dirty="0"/>
                    </a:p>
                  </a:txBody>
                  <a:tcPr/>
                </a:tc>
              </a:tr>
              <a:tr h="314494">
                <a:tc>
                  <a:txBody>
                    <a:bodyPr/>
                    <a:lstStyle/>
                    <a:p>
                      <a:r>
                        <a:rPr lang="en-GB" dirty="0" smtClean="0"/>
                        <a:t>45454</a:t>
                      </a:r>
                      <a:endParaRPr lang="en-GB" dirty="0"/>
                    </a:p>
                  </a:txBody>
                  <a:tcPr/>
                </a:tc>
                <a:tc>
                  <a:txBody>
                    <a:bodyPr/>
                    <a:lstStyle/>
                    <a:p>
                      <a:r>
                        <a:rPr lang="en-GB" dirty="0" smtClean="0"/>
                        <a:t>Greg</a:t>
                      </a:r>
                      <a:endParaRPr lang="en-GB" dirty="0"/>
                    </a:p>
                  </a:txBody>
                  <a:tcPr/>
                </a:tc>
                <a:tc>
                  <a:txBody>
                    <a:bodyPr/>
                    <a:lstStyle/>
                    <a:p>
                      <a:r>
                        <a:rPr lang="en-GB" dirty="0" smtClean="0"/>
                        <a:t>Simon</a:t>
                      </a:r>
                      <a:endParaRPr lang="en-GB" dirty="0"/>
                    </a:p>
                  </a:txBody>
                  <a:tcPr/>
                </a:tc>
                <a:tc>
                  <a:txBody>
                    <a:bodyPr/>
                    <a:lstStyle/>
                    <a:p>
                      <a:r>
                        <a:rPr lang="en-GB" dirty="0" smtClean="0"/>
                        <a:t>Programmer</a:t>
                      </a:r>
                      <a:endParaRPr lang="en-GB" dirty="0"/>
                    </a:p>
                  </a:txBody>
                  <a:tcPr/>
                </a:tc>
              </a:tr>
              <a:tr h="314494">
                <a:tc>
                  <a:txBody>
                    <a:bodyPr/>
                    <a:lstStyle/>
                    <a:p>
                      <a:r>
                        <a:rPr lang="en-GB" dirty="0" smtClean="0"/>
                        <a:t>65444</a:t>
                      </a:r>
                      <a:endParaRPr lang="en-GB" dirty="0"/>
                    </a:p>
                  </a:txBody>
                  <a:tcPr/>
                </a:tc>
                <a:tc>
                  <a:txBody>
                    <a:bodyPr/>
                    <a:lstStyle/>
                    <a:p>
                      <a:r>
                        <a:rPr lang="en-GB" dirty="0" smtClean="0"/>
                        <a:t>Simon</a:t>
                      </a:r>
                      <a:endParaRPr lang="en-GB" dirty="0"/>
                    </a:p>
                  </a:txBody>
                  <a:tcPr/>
                </a:tc>
                <a:tc>
                  <a:txBody>
                    <a:bodyPr/>
                    <a:lstStyle/>
                    <a:p>
                      <a:r>
                        <a:rPr lang="en-GB" dirty="0" smtClean="0"/>
                        <a:t>Ron</a:t>
                      </a:r>
                      <a:endParaRPr lang="en-GB" dirty="0"/>
                    </a:p>
                  </a:txBody>
                  <a:tcPr/>
                </a:tc>
                <a:tc>
                  <a:txBody>
                    <a:bodyPr/>
                    <a:lstStyle/>
                    <a:p>
                      <a:r>
                        <a:rPr lang="en-GB" dirty="0" smtClean="0"/>
                        <a:t>Designer</a:t>
                      </a:r>
                      <a:endParaRPr lang="en-GB" dirty="0"/>
                    </a:p>
                  </a:txBody>
                  <a:tcPr/>
                </a:tc>
              </a:tr>
              <a:tr h="314494">
                <a:tc>
                  <a:txBody>
                    <a:bodyPr/>
                    <a:lstStyle/>
                    <a:p>
                      <a:r>
                        <a:rPr lang="en-GB" dirty="0" smtClean="0"/>
                        <a:t>25252</a:t>
                      </a:r>
                      <a:endParaRPr lang="en-GB" dirty="0"/>
                    </a:p>
                  </a:txBody>
                  <a:tcPr/>
                </a:tc>
                <a:tc>
                  <a:txBody>
                    <a:bodyPr/>
                    <a:lstStyle/>
                    <a:p>
                      <a:r>
                        <a:rPr lang="en-GB" dirty="0" smtClean="0"/>
                        <a:t>Shell</a:t>
                      </a:r>
                      <a:endParaRPr lang="en-GB" dirty="0"/>
                    </a:p>
                  </a:txBody>
                  <a:tcPr/>
                </a:tc>
                <a:tc>
                  <a:txBody>
                    <a:bodyPr/>
                    <a:lstStyle/>
                    <a:p>
                      <a:r>
                        <a:rPr lang="en-GB" dirty="0" smtClean="0"/>
                        <a:t>Sea</a:t>
                      </a:r>
                      <a:endParaRPr lang="en-GB" dirty="0"/>
                    </a:p>
                  </a:txBody>
                  <a:tcPr/>
                </a:tc>
                <a:tc>
                  <a:txBody>
                    <a:bodyPr/>
                    <a:lstStyle/>
                    <a:p>
                      <a:r>
                        <a:rPr lang="en-GB" dirty="0" smtClean="0"/>
                        <a:t>Designer</a:t>
                      </a:r>
                      <a:endParaRPr lang="en-GB" dirty="0"/>
                    </a:p>
                  </a:txBody>
                  <a:tcPr/>
                </a:tc>
              </a:tr>
              <a:tr h="314494">
                <a:tc>
                  <a:txBody>
                    <a:bodyPr/>
                    <a:lstStyle/>
                    <a:p>
                      <a:r>
                        <a:rPr lang="en-GB" dirty="0" smtClean="0"/>
                        <a:t>47585</a:t>
                      </a:r>
                      <a:endParaRPr lang="en-GB" dirty="0"/>
                    </a:p>
                  </a:txBody>
                  <a:tcPr/>
                </a:tc>
                <a:tc>
                  <a:txBody>
                    <a:bodyPr/>
                    <a:lstStyle/>
                    <a:p>
                      <a:r>
                        <a:rPr lang="en-GB" dirty="0" smtClean="0"/>
                        <a:t>Shore</a:t>
                      </a:r>
                      <a:endParaRPr lang="en-GB" dirty="0"/>
                    </a:p>
                  </a:txBody>
                  <a:tcPr/>
                </a:tc>
                <a:tc>
                  <a:txBody>
                    <a:bodyPr/>
                    <a:lstStyle/>
                    <a:p>
                      <a:r>
                        <a:rPr lang="en-GB" dirty="0" smtClean="0"/>
                        <a:t>Tree</a:t>
                      </a:r>
                      <a:endParaRPr lang="en-GB" dirty="0"/>
                    </a:p>
                  </a:txBody>
                  <a:tcPr/>
                </a:tc>
                <a:tc>
                  <a:txBody>
                    <a:bodyPr/>
                    <a:lstStyle/>
                    <a:p>
                      <a:r>
                        <a:rPr lang="en-GB" dirty="0" smtClean="0"/>
                        <a:t>Tester</a:t>
                      </a:r>
                      <a:endParaRPr lang="en-GB" dirty="0"/>
                    </a:p>
                  </a:txBody>
                  <a:tcPr/>
                </a:tc>
              </a:tr>
              <a:tr h="314494">
                <a:tc>
                  <a:txBody>
                    <a:bodyPr/>
                    <a:lstStyle/>
                    <a:p>
                      <a:r>
                        <a:rPr lang="en-GB" dirty="0" smtClean="0"/>
                        <a:t>17845</a:t>
                      </a:r>
                      <a:endParaRPr lang="en-GB" dirty="0"/>
                    </a:p>
                  </a:txBody>
                  <a:tcPr/>
                </a:tc>
                <a:tc>
                  <a:txBody>
                    <a:bodyPr/>
                    <a:lstStyle/>
                    <a:p>
                      <a:r>
                        <a:rPr lang="en-GB" dirty="0" smtClean="0"/>
                        <a:t>Woods</a:t>
                      </a:r>
                      <a:endParaRPr lang="en-GB" dirty="0"/>
                    </a:p>
                  </a:txBody>
                  <a:tcPr/>
                </a:tc>
                <a:tc>
                  <a:txBody>
                    <a:bodyPr/>
                    <a:lstStyle/>
                    <a:p>
                      <a:r>
                        <a:rPr lang="en-GB" dirty="0" smtClean="0"/>
                        <a:t>Hut</a:t>
                      </a:r>
                      <a:endParaRPr lang="en-GB" dirty="0"/>
                    </a:p>
                  </a:txBody>
                  <a:tcPr/>
                </a:tc>
                <a:tc>
                  <a:txBody>
                    <a:bodyPr/>
                    <a:lstStyle/>
                    <a:p>
                      <a:r>
                        <a:rPr lang="en-GB" dirty="0" smtClean="0"/>
                        <a:t>Tester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138499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154307343"/>
              </p:ext>
            </p:extLst>
          </p:nvPr>
        </p:nvGraphicFramePr>
        <p:xfrm>
          <a:off x="3771900" y="2804674"/>
          <a:ext cx="7226300" cy="73152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First 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Programmer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Last name:  </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a:t>
            </a:r>
            <a:r>
              <a:rPr lang="en-GB" dirty="0"/>
              <a:t>: </a:t>
            </a:r>
            <a:r>
              <a:rPr lang="en-GB" dirty="0" smtClean="0"/>
              <a:t>74444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Search</a:t>
            </a:r>
            <a:endParaRPr lang="en-GB" dirty="0"/>
          </a:p>
        </p:txBody>
      </p:sp>
    </p:spTree>
    <p:custDataLst>
      <p:tags r:id="rId1"/>
    </p:custDataLst>
    <p:extLst>
      <p:ext uri="{BB962C8B-B14F-4D97-AF65-F5344CB8AC3E}">
        <p14:creationId xmlns:p14="http://schemas.microsoft.com/office/powerpoint/2010/main" val="402319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8845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94600" y="2581577"/>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08450" y="3023337"/>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60621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52524" y="307980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540750" y="358292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54138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95864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68688" y="2541665"/>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68688" y="2981241"/>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508291" y="2598130"/>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489242" y="3037706"/>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Bob jims Project Leader has been assigned to allocate more member to complete design.</a:t>
            </a:r>
          </a:p>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4753745" y="2944783"/>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3" name="Round Single Corner Rectangle 42"/>
          <p:cNvSpPr/>
          <p:nvPr/>
        </p:nvSpPr>
        <p:spPr>
          <a:xfrm>
            <a:off x="7010400" y="2964109"/>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Up Arrow 43"/>
          <p:cNvSpPr/>
          <p:nvPr/>
        </p:nvSpPr>
        <p:spPr>
          <a:xfrm>
            <a:off x="7025123" y="3011816"/>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7023972" y="335685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844782" y="359478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629190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7" y="2036381"/>
            <a:ext cx="6875327"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44230"/>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93640" y="302150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47430" y="261482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49454" y="3064373"/>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59210"/>
            <a:ext cx="381000" cy="138438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31550" y="4608048"/>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00693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4747393" y="3417180"/>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
        <p:nvSpPr>
          <p:cNvPr id="42" name="Round Single Corner Rectangle 41"/>
          <p:cNvSpPr/>
          <p:nvPr/>
        </p:nvSpPr>
        <p:spPr>
          <a:xfrm>
            <a:off x="6997700" y="3404454"/>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6997700" y="3455629"/>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7012423" y="494335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7011272" y="3899174"/>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174749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832884"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67180" y="2505918"/>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67774" y="302421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579159"/>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39442" y="3055314"/>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671" y="2827104"/>
            <a:ext cx="2720861" cy="2348237"/>
          </a:xfrm>
          <a:prstGeom prst="rect">
            <a:avLst/>
          </a:prstGeom>
        </p:spPr>
      </p:pic>
    </p:spTree>
    <p:custDataLst>
      <p:tags r:id="rId1"/>
    </p:custDataLst>
    <p:extLst>
      <p:ext uri="{BB962C8B-B14F-4D97-AF65-F5344CB8AC3E}">
        <p14:creationId xmlns:p14="http://schemas.microsoft.com/office/powerpoint/2010/main" val="38591815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1518</Words>
  <Application>Microsoft Office PowerPoint</Application>
  <PresentationFormat>Widescreen</PresentationFormat>
  <Paragraphs>384</Paragraphs>
  <Slides>14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Wales Aberystwyth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Kimit Rai [kir13]</dc:creator>
  <cp:lastModifiedBy>halfshirt</cp:lastModifiedBy>
  <cp:revision>34</cp:revision>
  <dcterms:created xsi:type="dcterms:W3CDTF">2015-10-14T08:46:42Z</dcterms:created>
  <dcterms:modified xsi:type="dcterms:W3CDTF">2015-10-21T12:52:40Z</dcterms:modified>
</cp:coreProperties>
</file>