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1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1"/>
    <p:restoredTop sz="94638"/>
  </p:normalViewPr>
  <p:slideViewPr>
    <p:cSldViewPr snapToGrid="0">
      <p:cViewPr varScale="1">
        <p:scale>
          <a:sx n="121" d="100"/>
          <a:sy n="121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7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89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023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5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8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9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517D3D5-8A9B-C9D9-CDB2-92CFE69F3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657" y="665389"/>
            <a:ext cx="6122856" cy="150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spc="700" dirty="0" err="1">
                <a:latin typeface="Berlin Sans FB" panose="020E0602020502020306" pitchFamily="34" charset="77"/>
              </a:rPr>
              <a:t>FeedApp</a:t>
            </a:r>
            <a:endParaRPr lang="en-US" sz="3200" spc="700" dirty="0">
              <a:latin typeface="Berlin Sans FB" panose="020E0602020502020306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4BFA260-4794-8E8B-42A8-C44B78E9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655" y="2400301"/>
            <a:ext cx="5804681" cy="37338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sz="2000" b="0" dirty="0">
                <a:latin typeface="Berlin Sans FB" panose="020E0602020502020306" pitchFamily="34" charset="77"/>
              </a:rPr>
              <a:t>Design Document</a:t>
            </a:r>
          </a:p>
          <a:p>
            <a:pPr indent="-228600"/>
            <a:r>
              <a:rPr lang="en-US" sz="2000" b="0" dirty="0">
                <a:latin typeface="Berlin Sans FB" panose="020E0602020502020306" pitchFamily="34" charset="77"/>
              </a:rPr>
              <a:t>Group 5</a:t>
            </a:r>
          </a:p>
          <a:p>
            <a:pPr indent="-228600"/>
            <a:endParaRPr lang="en-US" sz="2000" b="0" dirty="0">
              <a:latin typeface="Berlin Sans FB" panose="020E0602020502020306" pitchFamily="34" charset="77"/>
            </a:endParaRPr>
          </a:p>
          <a:p>
            <a:pPr indent="-228600"/>
            <a:r>
              <a:rPr lang="en-US" sz="2000" b="0" dirty="0" err="1">
                <a:latin typeface="Berlin Sans FB" panose="020E0602020502020306" pitchFamily="34" charset="77"/>
              </a:rPr>
              <a:t>Beate</a:t>
            </a:r>
            <a:r>
              <a:rPr lang="en-US" sz="2000" b="0" dirty="0">
                <a:latin typeface="Berlin Sans FB" panose="020E0602020502020306" pitchFamily="34" charset="77"/>
              </a:rPr>
              <a:t> </a:t>
            </a:r>
            <a:r>
              <a:rPr lang="en-US" sz="2000" b="0" dirty="0" err="1">
                <a:latin typeface="Berlin Sans FB" panose="020E0602020502020306" pitchFamily="34" charset="77"/>
              </a:rPr>
              <a:t>Skogvik</a:t>
            </a:r>
            <a:r>
              <a:rPr lang="en-US" sz="2000" b="0" dirty="0">
                <a:latin typeface="Berlin Sans FB" panose="020E0602020502020306" pitchFamily="34" charset="77"/>
              </a:rPr>
              <a:t> </a:t>
            </a:r>
          </a:p>
          <a:p>
            <a:pPr indent="-228600"/>
            <a:r>
              <a:rPr lang="en-US" sz="2000" b="0" dirty="0">
                <a:latin typeface="Berlin Sans FB" panose="020E0602020502020306" pitchFamily="34" charset="77"/>
              </a:rPr>
              <a:t>Rita </a:t>
            </a:r>
            <a:r>
              <a:rPr lang="en-US" sz="2000" b="0" dirty="0" err="1">
                <a:latin typeface="Berlin Sans FB" panose="020E0602020502020306" pitchFamily="34" charset="77"/>
              </a:rPr>
              <a:t>Haveland</a:t>
            </a:r>
            <a:r>
              <a:rPr lang="en-US" sz="2000" b="0" dirty="0">
                <a:latin typeface="Berlin Sans FB" panose="020E0602020502020306" pitchFamily="34" charset="77"/>
              </a:rPr>
              <a:t> Borlaug</a:t>
            </a:r>
          </a:p>
          <a:p>
            <a:pPr indent="-228600"/>
            <a:r>
              <a:rPr lang="en-US" sz="2000" b="0" dirty="0">
                <a:latin typeface="Berlin Sans FB" panose="020E0602020502020306" pitchFamily="34" charset="77"/>
              </a:rPr>
              <a:t>Sunniva Storetvedt Lothe</a:t>
            </a:r>
          </a:p>
          <a:p>
            <a:pPr indent="-228600"/>
            <a:endParaRPr lang="en-US" sz="2000" b="0" dirty="0">
              <a:latin typeface="Berlin Sans FB" panose="020E0602020502020306" pitchFamily="34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784CEF-F6B1-4D62-86B3-F2A7C4EFB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898835" y="2400301"/>
            <a:ext cx="3293165" cy="4457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613106" y="2199165"/>
            <a:ext cx="5418842" cy="1713240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Bilde 4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51C2331C-54CB-D50B-FBF2-AA70B585E9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4" r="2" b="6153"/>
          <a:stretch/>
        </p:blipFill>
        <p:spPr>
          <a:xfrm>
            <a:off x="5554316" y="-438217"/>
            <a:ext cx="4991101" cy="6630828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08499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1F0FEB-74C1-92D9-6787-BE43F396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272759"/>
            <a:ext cx="10094770" cy="1180574"/>
          </a:xfrm>
        </p:spPr>
        <p:txBody>
          <a:bodyPr/>
          <a:lstStyle/>
          <a:p>
            <a:r>
              <a:rPr lang="nb-NO" dirty="0" err="1">
                <a:latin typeface="Berlin Sans FB" panose="020E0602020502020306" pitchFamily="34" charset="77"/>
              </a:rPr>
              <a:t>Mock</a:t>
            </a:r>
            <a:r>
              <a:rPr lang="nb-NO" dirty="0">
                <a:latin typeface="Berlin Sans FB" panose="020E0602020502020306" pitchFamily="34" charset="77"/>
              </a:rPr>
              <a:t>-up </a:t>
            </a:r>
            <a:r>
              <a:rPr lang="nb-NO" dirty="0" err="1">
                <a:latin typeface="Berlin Sans FB" panose="020E0602020502020306" pitchFamily="34" charset="77"/>
              </a:rPr>
              <a:t>user</a:t>
            </a:r>
            <a:r>
              <a:rPr lang="nb-NO" dirty="0">
                <a:latin typeface="Berlin Sans FB" panose="020E0602020502020306" pitchFamily="34" charset="77"/>
              </a:rPr>
              <a:t> screens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B162296C-15C7-667F-7987-D1A71863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24AC-03C2-D209-7A20-84027D30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Bilde 6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BF0F5778-C054-AEE5-2B73-49802A133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5442" t="15982" r="7112" b="28984"/>
          <a:stretch/>
        </p:blipFill>
        <p:spPr>
          <a:xfrm>
            <a:off x="1593504" y="5642390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  <p:pic>
        <p:nvPicPr>
          <p:cNvPr id="8" name="Bilde 7" descr="Et bilde som inneholder tekst, skjermbilde, programvare, multimedia&#10;&#10;Automatisk generert beskrivelse">
            <a:extLst>
              <a:ext uri="{FF2B5EF4-FFF2-40B4-BE49-F238E27FC236}">
                <a16:creationId xmlns:a16="http://schemas.microsoft.com/office/drawing/2014/main" id="{0DDF2CB4-934E-44F3-8FC7-F67E3AC08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780" y="1588926"/>
            <a:ext cx="6778440" cy="493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98D8EF-FED4-F5CF-74C1-F4D938B7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>
                <a:latin typeface="Berlin Sans FB" panose="020E0602020502020306" pitchFamily="34" charset="77"/>
              </a:rPr>
              <a:t>System-</a:t>
            </a:r>
            <a:r>
              <a:rPr lang="nb-NO" dirty="0" err="1">
                <a:latin typeface="Berlin Sans FB" panose="020E0602020502020306" pitchFamily="34" charset="77"/>
              </a:rPr>
              <a:t>specific</a:t>
            </a:r>
            <a:r>
              <a:rPr lang="nb-NO" dirty="0">
                <a:latin typeface="Berlin Sans FB" panose="020E0602020502020306" pitchFamily="34" charset="77"/>
              </a:rPr>
              <a:t> </a:t>
            </a:r>
            <a:r>
              <a:rPr lang="nb-NO" dirty="0" err="1">
                <a:latin typeface="Berlin Sans FB" panose="020E0602020502020306" pitchFamily="34" charset="77"/>
              </a:rPr>
              <a:t>architectural</a:t>
            </a:r>
            <a:r>
              <a:rPr lang="nb-NO" dirty="0">
                <a:latin typeface="Berlin Sans FB" panose="020E0602020502020306" pitchFamily="34" charset="77"/>
              </a:rPr>
              <a:t> diagram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B35D3AE0-6D0B-5B14-EE09-EDD8BC16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47BC1E-24E1-4F4D-EBEB-3430C278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Bilde 5" descr="Et bilde som inneholder tekst, diagram, skjermbilde, sirkel&#10;&#10;Automatisk generert beskrivelse">
            <a:extLst>
              <a:ext uri="{FF2B5EF4-FFF2-40B4-BE49-F238E27FC236}">
                <a16:creationId xmlns:a16="http://schemas.microsoft.com/office/drawing/2014/main" id="{485EE84A-1D6D-88EB-2129-034F5D4C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43" y="2272636"/>
            <a:ext cx="8169514" cy="4207677"/>
          </a:xfrm>
          <a:prstGeom prst="rect">
            <a:avLst/>
          </a:prstGeom>
        </p:spPr>
      </p:pic>
      <p:pic>
        <p:nvPicPr>
          <p:cNvPr id="7" name="Bilde 6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A7C9569B-49EC-919E-6402-FF434DCFB2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15442" t="15982" r="7112" b="28984"/>
          <a:stretch/>
        </p:blipFill>
        <p:spPr>
          <a:xfrm>
            <a:off x="795014" y="5218381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D05F18C9-8379-F579-A709-831D4A716ABC}"/>
              </a:ext>
            </a:extLst>
          </p:cNvPr>
          <p:cNvSpPr/>
          <p:nvPr/>
        </p:nvSpPr>
        <p:spPr>
          <a:xfrm>
            <a:off x="7777655" y="2272636"/>
            <a:ext cx="1629104" cy="54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244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2B55D6-24B8-B497-2085-55D50C74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261872"/>
            <a:ext cx="5295900" cy="2694637"/>
          </a:xfrm>
        </p:spPr>
        <p:txBody>
          <a:bodyPr anchor="b">
            <a:normAutofit/>
          </a:bodyPr>
          <a:lstStyle/>
          <a:p>
            <a:r>
              <a:rPr lang="nb-NO" dirty="0" err="1">
                <a:latin typeface="Berlin Sans FB" panose="020E0602020502020306" pitchFamily="34" charset="77"/>
              </a:rPr>
              <a:t>Use</a:t>
            </a:r>
            <a:r>
              <a:rPr lang="nb-NO" dirty="0">
                <a:latin typeface="Berlin Sans FB" panose="020E0602020502020306" pitchFamily="34" charset="77"/>
              </a:rPr>
              <a:t> case diagram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594065BC-2EF8-45E9-916B-D3BD8934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FF1FE31-3472-411A-9443-87CAECBC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Bilde 5" descr="Et bilde som inneholder diagram, line, tekst, skjermbilde&#10;&#10;Automatisk generert beskrivelse">
            <a:extLst>
              <a:ext uri="{FF2B5EF4-FFF2-40B4-BE49-F238E27FC236}">
                <a16:creationId xmlns:a16="http://schemas.microsoft.com/office/drawing/2014/main" id="{FF07C9F3-BC8B-F827-E72B-5A098C75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23" y="0"/>
            <a:ext cx="5882878" cy="6858000"/>
          </a:xfrm>
          <a:prstGeom prst="rect">
            <a:avLst/>
          </a:prstGeom>
        </p:spPr>
      </p:pic>
      <p:pic>
        <p:nvPicPr>
          <p:cNvPr id="7" name="Bilde 6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2134B921-DC80-9820-E098-3DE997D03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15442" t="15982" r="7112" b="28984"/>
          <a:stretch/>
        </p:blipFill>
        <p:spPr>
          <a:xfrm>
            <a:off x="795014" y="5218381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59207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1F0FEB-74C1-92D9-6787-BE43F396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Berlin Sans FB" panose="020E0602020502020306" pitchFamily="34" charset="77"/>
              </a:rPr>
              <a:t>Domain</a:t>
            </a:r>
            <a:r>
              <a:rPr lang="nb-NO" dirty="0">
                <a:latin typeface="Berlin Sans FB" panose="020E0602020502020306" pitchFamily="34" charset="77"/>
              </a:rPr>
              <a:t> </a:t>
            </a:r>
            <a:r>
              <a:rPr lang="nb-NO" dirty="0" err="1">
                <a:latin typeface="Berlin Sans FB" panose="020E0602020502020306" pitchFamily="34" charset="77"/>
              </a:rPr>
              <a:t>model</a:t>
            </a:r>
            <a:endParaRPr lang="nb-NO" dirty="0">
              <a:latin typeface="Berlin Sans FB" panose="020E0602020502020306" pitchFamily="34" charset="77"/>
            </a:endParaRPr>
          </a:p>
        </p:txBody>
      </p:sp>
      <p:pic>
        <p:nvPicPr>
          <p:cNvPr id="4" name="Bilde 3" descr="Et bilde som inneholder tekst, Font, skjermbilde, nummer&#10;&#10;Automatisk generert beskrivelse">
            <a:extLst>
              <a:ext uri="{FF2B5EF4-FFF2-40B4-BE49-F238E27FC236}">
                <a16:creationId xmlns:a16="http://schemas.microsoft.com/office/drawing/2014/main" id="{C654FB54-D5F5-8C26-3084-C1A77D8B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28" y="2772328"/>
            <a:ext cx="9897313" cy="2225370"/>
          </a:xfrm>
          <a:prstGeom prst="rect">
            <a:avLst/>
          </a:prstGeom>
        </p:spPr>
      </p:pic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B162296C-15C7-667F-7987-D1A71863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24AC-03C2-D209-7A20-84027D30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Bilde 6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239FF56D-BE32-D084-6C06-A858B28A4C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15442" t="15982" r="7112" b="28984"/>
          <a:stretch/>
        </p:blipFill>
        <p:spPr>
          <a:xfrm>
            <a:off x="795014" y="5218381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99104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98D8EF-FED4-F5CF-74C1-F4D938B7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latin typeface="Berlin Sans FB" panose="020E0602020502020306" pitchFamily="34" charset="77"/>
              </a:rPr>
              <a:t>Created</a:t>
            </a:r>
            <a:r>
              <a:rPr lang="nb-NO" dirty="0">
                <a:latin typeface="Berlin Sans FB" panose="020E0602020502020306" pitchFamily="34" charset="77"/>
              </a:rPr>
              <a:t> </a:t>
            </a:r>
            <a:r>
              <a:rPr lang="nb-NO" dirty="0" err="1">
                <a:latin typeface="Berlin Sans FB" panose="020E0602020502020306" pitchFamily="34" charset="77"/>
              </a:rPr>
              <a:t>tables</a:t>
            </a:r>
            <a:endParaRPr lang="nb-NO" dirty="0">
              <a:latin typeface="Berlin Sans FB" panose="020E0602020502020306" pitchFamily="34" charset="77"/>
            </a:endParaRP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B35D3AE0-6D0B-5B14-EE09-EDD8BC16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47BC1E-24E1-4F4D-EBEB-3430C278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Bilde 6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A7C9569B-49EC-919E-6402-FF434DCFB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5442" t="15982" r="7112" b="28984"/>
          <a:stretch/>
        </p:blipFill>
        <p:spPr>
          <a:xfrm>
            <a:off x="795014" y="5218381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  <p:pic>
        <p:nvPicPr>
          <p:cNvPr id="8" name="Bilde 7" descr="Et bilde som inneholder tekst, skjermbilde, Font, line&#10;&#10;Automatisk generert beskrivelse">
            <a:extLst>
              <a:ext uri="{FF2B5EF4-FFF2-40B4-BE49-F238E27FC236}">
                <a16:creationId xmlns:a16="http://schemas.microsoft.com/office/drawing/2014/main" id="{208DEACB-1887-F8CD-0C31-14C3A0B86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14" y="2478735"/>
            <a:ext cx="4964655" cy="1277175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FB6AF4F7-5E8A-EEA6-2B93-E92888DAE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65" y="3948631"/>
            <a:ext cx="10599481" cy="1096177"/>
          </a:xfrm>
          <a:prstGeom prst="rect">
            <a:avLst/>
          </a:prstGeom>
        </p:spPr>
      </p:pic>
      <p:pic>
        <p:nvPicPr>
          <p:cNvPr id="21" name="Bilde 20" descr="Et bilde som inneholder tekst, skjermbilde, Font, line&#10;&#10;Automatisk generert beskrivelse">
            <a:extLst>
              <a:ext uri="{FF2B5EF4-FFF2-40B4-BE49-F238E27FC236}">
                <a16:creationId xmlns:a16="http://schemas.microsoft.com/office/drawing/2014/main" id="{C46835DA-8DE5-6FFB-0635-F9BEEB9C7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485" y="2478736"/>
            <a:ext cx="5240929" cy="12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98D8EF-FED4-F5CF-74C1-F4D938B7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latin typeface="Berlin Sans FB" panose="020E0602020502020306" pitchFamily="34" charset="77"/>
              </a:rPr>
              <a:t>Created</a:t>
            </a:r>
            <a:r>
              <a:rPr lang="nb-NO" dirty="0">
                <a:latin typeface="Berlin Sans FB" panose="020E0602020502020306" pitchFamily="34" charset="77"/>
              </a:rPr>
              <a:t> </a:t>
            </a:r>
            <a:r>
              <a:rPr lang="nb-NO" dirty="0" err="1">
                <a:latin typeface="Berlin Sans FB" panose="020E0602020502020306" pitchFamily="34" charset="77"/>
              </a:rPr>
              <a:t>tables</a:t>
            </a:r>
            <a:endParaRPr lang="nb-NO" dirty="0">
              <a:latin typeface="Berlin Sans FB" panose="020E0602020502020306" pitchFamily="34" charset="77"/>
            </a:endParaRP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B35D3AE0-6D0B-5B14-EE09-EDD8BC16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47BC1E-24E1-4F4D-EBEB-3430C278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Bilde 6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A7C9569B-49EC-919E-6402-FF434DCFB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5442" t="15982" r="7112" b="28984"/>
          <a:stretch/>
        </p:blipFill>
        <p:spPr>
          <a:xfrm>
            <a:off x="795014" y="5218381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  <p:pic>
        <p:nvPicPr>
          <p:cNvPr id="5" name="Bilde 4" descr="Et bilde som inneholder tekst, skjermbilde, Font, line&#10;&#10;Automatisk generert beskrivelse">
            <a:extLst>
              <a:ext uri="{FF2B5EF4-FFF2-40B4-BE49-F238E27FC236}">
                <a16:creationId xmlns:a16="http://schemas.microsoft.com/office/drawing/2014/main" id="{A242EA8C-B742-CBD1-7A8C-F07022973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40" y="2773931"/>
            <a:ext cx="4621139" cy="1919727"/>
          </a:xfrm>
          <a:prstGeom prst="rect">
            <a:avLst/>
          </a:prstGeom>
        </p:spPr>
      </p:pic>
      <p:pic>
        <p:nvPicPr>
          <p:cNvPr id="6" name="Bilde 5" descr="Et bilde som inneholder tekst, skjermbilde, Font, line&#10;&#10;Automatisk generert beskrivelse">
            <a:extLst>
              <a:ext uri="{FF2B5EF4-FFF2-40B4-BE49-F238E27FC236}">
                <a16:creationId xmlns:a16="http://schemas.microsoft.com/office/drawing/2014/main" id="{4876D88C-80FD-00CB-5578-A68341217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876" y="2723890"/>
            <a:ext cx="3424890" cy="20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4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Et bilde som inneholder diagram, tekst, line, sirkel&#10;&#10;Automatisk generert beskrivelse">
            <a:extLst>
              <a:ext uri="{FF2B5EF4-FFF2-40B4-BE49-F238E27FC236}">
                <a16:creationId xmlns:a16="http://schemas.microsoft.com/office/drawing/2014/main" id="{4BC3A654-4563-892B-1DAC-6EE4083F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93" y="41673"/>
            <a:ext cx="7772400" cy="6665494"/>
          </a:xfrm>
          <a:prstGeom prst="rect">
            <a:avLst/>
          </a:prstGeom>
        </p:spPr>
      </p:pic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594065BC-2EF8-45E9-916B-D3BD8934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FF1FE31-3472-411A-9443-87CAECBC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12B55D6-24B8-B497-2085-55D50C74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014" y="2006464"/>
            <a:ext cx="5295900" cy="2694637"/>
          </a:xfrm>
        </p:spPr>
        <p:txBody>
          <a:bodyPr anchor="b">
            <a:normAutofit/>
          </a:bodyPr>
          <a:lstStyle/>
          <a:p>
            <a:r>
              <a:rPr lang="nb-NO" sz="2800" dirty="0">
                <a:latin typeface="Berlin Sans FB" panose="020E0602020502020306" pitchFamily="34" charset="77"/>
              </a:rPr>
              <a:t>Application </a:t>
            </a:r>
            <a:r>
              <a:rPr lang="nb-NO" sz="2800" dirty="0" err="1">
                <a:latin typeface="Berlin Sans FB" panose="020E0602020502020306" pitchFamily="34" charset="77"/>
              </a:rPr>
              <a:t>flow</a:t>
            </a:r>
            <a:r>
              <a:rPr lang="nb-NO" sz="2800" dirty="0">
                <a:latin typeface="Berlin Sans FB" panose="020E0602020502020306" pitchFamily="34" charset="77"/>
              </a:rPr>
              <a:t> </a:t>
            </a:r>
            <a:br>
              <a:rPr lang="nb-NO" sz="2800" dirty="0">
                <a:latin typeface="Berlin Sans FB" panose="020E0602020502020306" pitchFamily="34" charset="77"/>
              </a:rPr>
            </a:br>
            <a:r>
              <a:rPr lang="nb-NO" sz="2800" dirty="0">
                <a:latin typeface="Berlin Sans FB" panose="020E0602020502020306" pitchFamily="34" charset="77"/>
              </a:rPr>
              <a:t>diagram</a:t>
            </a:r>
          </a:p>
        </p:txBody>
      </p:sp>
      <p:pic>
        <p:nvPicPr>
          <p:cNvPr id="5" name="Bilde 4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5C4A29DB-37AB-EA8F-E553-179622A677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15442" t="15982" r="7112" b="28984"/>
          <a:stretch/>
        </p:blipFill>
        <p:spPr>
          <a:xfrm>
            <a:off x="795014" y="5218381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422148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1F0FEB-74C1-92D9-6787-BE43F396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272759"/>
            <a:ext cx="10094770" cy="1180574"/>
          </a:xfrm>
        </p:spPr>
        <p:txBody>
          <a:bodyPr/>
          <a:lstStyle/>
          <a:p>
            <a:r>
              <a:rPr lang="nb-NO" dirty="0" err="1">
                <a:latin typeface="Berlin Sans FB" panose="020E0602020502020306" pitchFamily="34" charset="77"/>
              </a:rPr>
              <a:t>Mock</a:t>
            </a:r>
            <a:r>
              <a:rPr lang="nb-NO" dirty="0">
                <a:latin typeface="Berlin Sans FB" panose="020E0602020502020306" pitchFamily="34" charset="77"/>
              </a:rPr>
              <a:t>-up </a:t>
            </a:r>
            <a:r>
              <a:rPr lang="nb-NO" dirty="0" err="1">
                <a:latin typeface="Berlin Sans FB" panose="020E0602020502020306" pitchFamily="34" charset="77"/>
              </a:rPr>
              <a:t>user</a:t>
            </a:r>
            <a:r>
              <a:rPr lang="nb-NO" dirty="0">
                <a:latin typeface="Berlin Sans FB" panose="020E0602020502020306" pitchFamily="34" charset="77"/>
              </a:rPr>
              <a:t> screens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B162296C-15C7-667F-7987-D1A71863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24AC-03C2-D209-7A20-84027D30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Bilde 6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BF0F5778-C054-AEE5-2B73-49802A133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5442" t="15982" r="7112" b="28984"/>
          <a:stretch/>
        </p:blipFill>
        <p:spPr>
          <a:xfrm>
            <a:off x="1593504" y="5642390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  <p:pic>
        <p:nvPicPr>
          <p:cNvPr id="11" name="Bilde 10" descr="Et bilde som inneholder tekst, skjermbilde, Font, design&#10;&#10;Automatisk generert beskrivelse">
            <a:extLst>
              <a:ext uri="{FF2B5EF4-FFF2-40B4-BE49-F238E27FC236}">
                <a16:creationId xmlns:a16="http://schemas.microsoft.com/office/drawing/2014/main" id="{474FCD3F-634C-0C80-6ECD-6DF574B9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046" y="1683427"/>
            <a:ext cx="5191283" cy="3780000"/>
          </a:xfrm>
          <a:prstGeom prst="rect">
            <a:avLst/>
          </a:prstGeom>
        </p:spPr>
      </p:pic>
      <p:pic>
        <p:nvPicPr>
          <p:cNvPr id="13" name="Bilde 12" descr="Et bilde som inneholder tekst, skjermbilde, Font, design&#10;&#10;Automatisk generert beskrivelse">
            <a:extLst>
              <a:ext uri="{FF2B5EF4-FFF2-40B4-BE49-F238E27FC236}">
                <a16:creationId xmlns:a16="http://schemas.microsoft.com/office/drawing/2014/main" id="{CA95D91A-4654-C320-BB53-0B53392F6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73" y="1683427"/>
            <a:ext cx="5186339" cy="37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9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1F0FEB-74C1-92D9-6787-BE43F396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272759"/>
            <a:ext cx="10094770" cy="1180574"/>
          </a:xfrm>
        </p:spPr>
        <p:txBody>
          <a:bodyPr/>
          <a:lstStyle/>
          <a:p>
            <a:r>
              <a:rPr lang="nb-NO" dirty="0" err="1">
                <a:latin typeface="Berlin Sans FB" panose="020E0602020502020306" pitchFamily="34" charset="77"/>
              </a:rPr>
              <a:t>Mock</a:t>
            </a:r>
            <a:r>
              <a:rPr lang="nb-NO" dirty="0">
                <a:latin typeface="Berlin Sans FB" panose="020E0602020502020306" pitchFamily="34" charset="77"/>
              </a:rPr>
              <a:t>-up </a:t>
            </a:r>
            <a:r>
              <a:rPr lang="nb-NO" dirty="0" err="1">
                <a:latin typeface="Berlin Sans FB" panose="020E0602020502020306" pitchFamily="34" charset="77"/>
              </a:rPr>
              <a:t>user</a:t>
            </a:r>
            <a:r>
              <a:rPr lang="nb-NO" dirty="0">
                <a:latin typeface="Berlin Sans FB" panose="020E0602020502020306" pitchFamily="34" charset="77"/>
              </a:rPr>
              <a:t> screens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B162296C-15C7-667F-7987-D1A71863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24AC-03C2-D209-7A20-84027D30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Bilde 6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BF0F5778-C054-AEE5-2B73-49802A133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5442" t="15982" r="7112" b="28984"/>
          <a:stretch/>
        </p:blipFill>
        <p:spPr>
          <a:xfrm>
            <a:off x="1593504" y="5642390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  <p:pic>
        <p:nvPicPr>
          <p:cNvPr id="4" name="Bilde 3" descr="Et bilde som inneholder tekst, skjermbilde, programvare, multimedia&#10;&#10;Automatisk generert beskrivelse">
            <a:extLst>
              <a:ext uri="{FF2B5EF4-FFF2-40B4-BE49-F238E27FC236}">
                <a16:creationId xmlns:a16="http://schemas.microsoft.com/office/drawing/2014/main" id="{FE802F29-8BBA-A340-8299-53FDE2D8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60" y="1685227"/>
            <a:ext cx="5186339" cy="3776400"/>
          </a:xfrm>
          <a:prstGeom prst="rect">
            <a:avLst/>
          </a:prstGeom>
        </p:spPr>
      </p:pic>
      <p:pic>
        <p:nvPicPr>
          <p:cNvPr id="9" name="Bilde 8" descr="Et bilde som inneholder tekst, skjermbilde, multimedia, design&#10;&#10;Automatisk generert beskrivelse">
            <a:extLst>
              <a:ext uri="{FF2B5EF4-FFF2-40B4-BE49-F238E27FC236}">
                <a16:creationId xmlns:a16="http://schemas.microsoft.com/office/drawing/2014/main" id="{975AA222-A8E0-3CBA-2FA5-5213C7A2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85227"/>
            <a:ext cx="5186339" cy="37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8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1F0FEB-74C1-92D9-6787-BE43F396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272759"/>
            <a:ext cx="10094770" cy="1180574"/>
          </a:xfrm>
        </p:spPr>
        <p:txBody>
          <a:bodyPr/>
          <a:lstStyle/>
          <a:p>
            <a:r>
              <a:rPr lang="nb-NO" dirty="0" err="1">
                <a:latin typeface="Berlin Sans FB" panose="020E0602020502020306" pitchFamily="34" charset="77"/>
              </a:rPr>
              <a:t>Mock</a:t>
            </a:r>
            <a:r>
              <a:rPr lang="nb-NO" dirty="0">
                <a:latin typeface="Berlin Sans FB" panose="020E0602020502020306" pitchFamily="34" charset="77"/>
              </a:rPr>
              <a:t>-up </a:t>
            </a:r>
            <a:r>
              <a:rPr lang="nb-NO" dirty="0" err="1">
                <a:latin typeface="Berlin Sans FB" panose="020E0602020502020306" pitchFamily="34" charset="77"/>
              </a:rPr>
              <a:t>user</a:t>
            </a:r>
            <a:r>
              <a:rPr lang="nb-NO" dirty="0">
                <a:latin typeface="Berlin Sans FB" panose="020E0602020502020306" pitchFamily="34" charset="77"/>
              </a:rPr>
              <a:t> screens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B162296C-15C7-667F-7987-D1A71863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4BD803F-B192-4797-B35D-A6564FE54930}" type="datetime1">
              <a:rPr lang="en-US" smtClean="0"/>
              <a:pPr>
                <a:spcAft>
                  <a:spcPts val="600"/>
                </a:spcAft>
              </a:pPr>
              <a:t>9/18/23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24AC-03C2-D209-7A20-84027D30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Bilde 6" descr="Et bilde som inneholder tekst, logo, symbol, Font&#10;&#10;Automatisk generert beskrivelse">
            <a:extLst>
              <a:ext uri="{FF2B5EF4-FFF2-40B4-BE49-F238E27FC236}">
                <a16:creationId xmlns:a16="http://schemas.microsoft.com/office/drawing/2014/main" id="{BF0F5778-C054-AEE5-2B73-49802A133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5442" t="15982" r="7112" b="28984"/>
          <a:stretch/>
        </p:blipFill>
        <p:spPr>
          <a:xfrm>
            <a:off x="1593504" y="5642390"/>
            <a:ext cx="865940" cy="882214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>
            <a:outerShdw dist="165100" dir="2700000" algn="tl" rotWithShape="0">
              <a:schemeClr val="tx1"/>
            </a:outerShdw>
          </a:effectLst>
        </p:spPr>
      </p:pic>
      <p:pic>
        <p:nvPicPr>
          <p:cNvPr id="4" name="Bilde 3" descr="Et bilde som inneholder tekst, skjermbilde, multimedia, Operativsystem&#10;&#10;Automatisk generert beskrivelse">
            <a:extLst>
              <a:ext uri="{FF2B5EF4-FFF2-40B4-BE49-F238E27FC236}">
                <a16:creationId xmlns:a16="http://schemas.microsoft.com/office/drawing/2014/main" id="{34EB2EDA-A8C8-425E-62EC-EA1C657BB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60" y="1685227"/>
            <a:ext cx="5186339" cy="3776400"/>
          </a:xfrm>
          <a:prstGeom prst="rect">
            <a:avLst/>
          </a:prstGeom>
        </p:spPr>
      </p:pic>
      <p:pic>
        <p:nvPicPr>
          <p:cNvPr id="9" name="Bilde 8" descr="Et bilde som inneholder tekst, skjermbilde, Font, nummer&#10;&#10;Automatisk generert beskrivelse">
            <a:extLst>
              <a:ext uri="{FF2B5EF4-FFF2-40B4-BE49-F238E27FC236}">
                <a16:creationId xmlns:a16="http://schemas.microsoft.com/office/drawing/2014/main" id="{00B914F1-CB4D-6479-530A-6557CEE90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85227"/>
            <a:ext cx="5186339" cy="37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0035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61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Berlin Sans FB</vt:lpstr>
      <vt:lpstr>VeniceBeachVTI</vt:lpstr>
      <vt:lpstr>FeedApp</vt:lpstr>
      <vt:lpstr>Use case diagram</vt:lpstr>
      <vt:lpstr>Domain model</vt:lpstr>
      <vt:lpstr>Created tables</vt:lpstr>
      <vt:lpstr>Created tables</vt:lpstr>
      <vt:lpstr>Application flow  diagram</vt:lpstr>
      <vt:lpstr>Mock-up user screens</vt:lpstr>
      <vt:lpstr>Mock-up user screens</vt:lpstr>
      <vt:lpstr>Mock-up user screens</vt:lpstr>
      <vt:lpstr>Mock-up user screens</vt:lpstr>
      <vt:lpstr>System-specific architectural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FeedApp</dc:title>
  <dc:creator>Sunniva Storetvedt Lothe</dc:creator>
  <cp:lastModifiedBy>Sunniva Storetvedt Lothe</cp:lastModifiedBy>
  <cp:revision>3</cp:revision>
  <dcterms:created xsi:type="dcterms:W3CDTF">2023-09-18T03:17:07Z</dcterms:created>
  <dcterms:modified xsi:type="dcterms:W3CDTF">2023-09-18T13:19:18Z</dcterms:modified>
</cp:coreProperties>
</file>