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103" d="100"/>
          <a:sy n="103" d="100"/>
        </p:scale>
        <p:origin x="1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9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2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517D3D5-8A9B-C9D9-CDB2-92CFE69F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657" y="665389"/>
            <a:ext cx="6122856" cy="150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spc="700" dirty="0" err="1">
                <a:latin typeface="Berlin Sans FB" panose="020E0602020502020306" pitchFamily="34" charset="77"/>
              </a:rPr>
              <a:t>FeedApp</a:t>
            </a:r>
            <a:endParaRPr lang="en-US" sz="3200" spc="700" dirty="0">
              <a:latin typeface="Berlin Sans FB" panose="020E0602020502020306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4BFA260-4794-8E8B-42A8-C44B78E9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55" y="2400301"/>
            <a:ext cx="5804681" cy="3733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Design Document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Group 5</a:t>
            </a:r>
          </a:p>
          <a:p>
            <a:pPr indent="-228600"/>
            <a:endParaRPr lang="en-US" sz="2000" b="0" dirty="0">
              <a:latin typeface="Berlin Sans FB" panose="020E0602020502020306" pitchFamily="34" charset="77"/>
            </a:endParaRPr>
          </a:p>
          <a:p>
            <a:pPr indent="-228600"/>
            <a:r>
              <a:rPr lang="en-US" sz="2000" b="0" dirty="0" err="1">
                <a:latin typeface="Berlin Sans FB" panose="020E0602020502020306" pitchFamily="34" charset="77"/>
              </a:rPr>
              <a:t>Beate</a:t>
            </a:r>
            <a:r>
              <a:rPr lang="en-US" sz="2000" b="0" dirty="0">
                <a:latin typeface="Berlin Sans FB" panose="020E0602020502020306" pitchFamily="34" charset="77"/>
              </a:rPr>
              <a:t> </a:t>
            </a:r>
            <a:r>
              <a:rPr lang="en-US" sz="2000" b="0" dirty="0" err="1">
                <a:latin typeface="Berlin Sans FB" panose="020E0602020502020306" pitchFamily="34" charset="77"/>
              </a:rPr>
              <a:t>Skogvik</a:t>
            </a:r>
            <a:r>
              <a:rPr lang="en-US" sz="2000" b="0" dirty="0">
                <a:latin typeface="Berlin Sans FB" panose="020E0602020502020306" pitchFamily="34" charset="77"/>
              </a:rPr>
              <a:t> 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Rita </a:t>
            </a:r>
            <a:r>
              <a:rPr lang="en-US" sz="2000" b="0" dirty="0" err="1">
                <a:latin typeface="Berlin Sans FB" panose="020E0602020502020306" pitchFamily="34" charset="77"/>
              </a:rPr>
              <a:t>Haveland</a:t>
            </a:r>
            <a:r>
              <a:rPr lang="en-US" sz="2000" b="0" dirty="0">
                <a:latin typeface="Berlin Sans FB" panose="020E0602020502020306" pitchFamily="34" charset="77"/>
              </a:rPr>
              <a:t> Borlaug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Sunniva Storetvedt Lothe</a:t>
            </a:r>
          </a:p>
          <a:p>
            <a:pPr indent="-228600"/>
            <a:endParaRPr lang="en-US" sz="2000" b="0" dirty="0">
              <a:latin typeface="Berlin Sans FB" panose="020E0602020502020306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98835" y="2400301"/>
            <a:ext cx="3293165" cy="445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13106" y="2199165"/>
            <a:ext cx="5418842" cy="171324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Bilde 4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51C2331C-54CB-D50B-FBF2-AA70B585E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" r="2" b="6153"/>
          <a:stretch/>
        </p:blipFill>
        <p:spPr>
          <a:xfrm>
            <a:off x="5554316" y="-438217"/>
            <a:ext cx="4991101" cy="6630828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499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2B55D6-24B8-B497-2085-55D50C74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61872"/>
            <a:ext cx="5295900" cy="2694637"/>
          </a:xfrm>
        </p:spPr>
        <p:txBody>
          <a:bodyPr anchor="b">
            <a:normAutofit/>
          </a:bodyPr>
          <a:lstStyle/>
          <a:p>
            <a:r>
              <a:rPr lang="nb-NO" dirty="0" err="1">
                <a:latin typeface="Berlin Sans FB" panose="020E0602020502020306" pitchFamily="34" charset="77"/>
              </a:rPr>
              <a:t>Use</a:t>
            </a:r>
            <a:r>
              <a:rPr lang="nb-NO" dirty="0">
                <a:latin typeface="Berlin Sans FB" panose="020E0602020502020306" pitchFamily="34" charset="77"/>
              </a:rPr>
              <a:t> case diagram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94065BC-2EF8-45E9-916B-D3BD8934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F1FE31-3472-411A-9443-87CAECB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Bilde 5" descr="Et bilde som inneholder diagram, line, tekst, skjermbilde&#10;&#10;Automatisk generert beskrivelse">
            <a:extLst>
              <a:ext uri="{FF2B5EF4-FFF2-40B4-BE49-F238E27FC236}">
                <a16:creationId xmlns:a16="http://schemas.microsoft.com/office/drawing/2014/main" id="{FF07C9F3-BC8B-F827-E72B-5A098C75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23" y="0"/>
            <a:ext cx="5882878" cy="6858000"/>
          </a:xfrm>
          <a:prstGeom prst="rect">
            <a:avLst/>
          </a:prstGeom>
        </p:spPr>
      </p:pic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2134B921-DC80-9820-E098-3DE997D0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9207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Domain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model</a:t>
            </a:r>
            <a:endParaRPr lang="nb-NO" dirty="0">
              <a:latin typeface="Berlin Sans FB" panose="020E0602020502020306" pitchFamily="34" charset="77"/>
            </a:endParaRPr>
          </a:p>
        </p:txBody>
      </p:sp>
      <p:pic>
        <p:nvPicPr>
          <p:cNvPr id="4" name="Bilde 3" descr="Et bilde som inneholder tekst, Font, skjermbilde, nummer&#10;&#10;Automatisk generert beskrivelse">
            <a:extLst>
              <a:ext uri="{FF2B5EF4-FFF2-40B4-BE49-F238E27FC236}">
                <a16:creationId xmlns:a16="http://schemas.microsoft.com/office/drawing/2014/main" id="{C654FB54-D5F5-8C26-3084-C1A77D8B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28" y="2772328"/>
            <a:ext cx="9897313" cy="2225370"/>
          </a:xfrm>
          <a:prstGeom prst="rect">
            <a:avLst/>
          </a:prstGeom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239FF56D-BE32-D084-6C06-A858B28A4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10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94065BC-2EF8-45E9-916B-D3BD8934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pic>
        <p:nvPicPr>
          <p:cNvPr id="4" name="Bilde 3" descr="Et bilde som inneholder tekst, diagram, sirkel, line&#10;&#10;Automatisk generert beskrivelse">
            <a:extLst>
              <a:ext uri="{FF2B5EF4-FFF2-40B4-BE49-F238E27FC236}">
                <a16:creationId xmlns:a16="http://schemas.microsoft.com/office/drawing/2014/main" id="{0D5F9935-8A68-1900-7383-75B60D7F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67" y="182962"/>
            <a:ext cx="7356761" cy="634164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F1FE31-3472-411A-9443-87CAECB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12B55D6-24B8-B497-2085-55D50C74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2006464"/>
            <a:ext cx="5295900" cy="2694637"/>
          </a:xfrm>
        </p:spPr>
        <p:txBody>
          <a:bodyPr anchor="b">
            <a:normAutofit/>
          </a:bodyPr>
          <a:lstStyle/>
          <a:p>
            <a:r>
              <a:rPr lang="nb-NO" sz="2800" dirty="0">
                <a:latin typeface="Berlin Sans FB" panose="020E0602020502020306" pitchFamily="34" charset="77"/>
              </a:rPr>
              <a:t>Application </a:t>
            </a:r>
            <a:r>
              <a:rPr lang="nb-NO" sz="2800" dirty="0" err="1">
                <a:latin typeface="Berlin Sans FB" panose="020E0602020502020306" pitchFamily="34" charset="77"/>
              </a:rPr>
              <a:t>flow</a:t>
            </a:r>
            <a:r>
              <a:rPr lang="nb-NO" sz="2800" dirty="0">
                <a:latin typeface="Berlin Sans FB" panose="020E0602020502020306" pitchFamily="34" charset="77"/>
              </a:rPr>
              <a:t> </a:t>
            </a:r>
            <a:br>
              <a:rPr lang="nb-NO" sz="2800" dirty="0">
                <a:latin typeface="Berlin Sans FB" panose="020E0602020502020306" pitchFamily="34" charset="77"/>
              </a:rPr>
            </a:br>
            <a:r>
              <a:rPr lang="nb-NO" sz="2800" dirty="0">
                <a:latin typeface="Berlin Sans FB" panose="020E0602020502020306" pitchFamily="34" charset="77"/>
              </a:rPr>
              <a:t>diagram</a:t>
            </a:r>
          </a:p>
        </p:txBody>
      </p:sp>
      <p:pic>
        <p:nvPicPr>
          <p:cNvPr id="5" name="Bilde 4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5C4A29DB-37AB-EA8F-E553-179622A67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8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Bilde 2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99ACC084-7FFA-DBAA-59DB-23AF73917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10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BF0F5778-C054-AEE5-2B73-49802A13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9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98D8EF-FED4-F5CF-74C1-F4D938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latin typeface="Berlin Sans FB" panose="020E0602020502020306" pitchFamily="34" charset="77"/>
              </a:rPr>
              <a:t>System-</a:t>
            </a:r>
            <a:r>
              <a:rPr lang="nb-NO" dirty="0" err="1">
                <a:latin typeface="Berlin Sans FB" panose="020E0602020502020306" pitchFamily="34" charset="77"/>
              </a:rPr>
              <a:t>specific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architectural</a:t>
            </a:r>
            <a:r>
              <a:rPr lang="nb-NO" dirty="0">
                <a:latin typeface="Berlin Sans FB" panose="020E0602020502020306" pitchFamily="34" charset="77"/>
              </a:rPr>
              <a:t> diagram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35D3AE0-6D0B-5B14-EE09-EDD8BC16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47BC1E-24E1-4F4D-EBEB-3430C27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Bilde 5" descr="Et bilde som inneholder tekst, diagram, skjermbilde, sirkel&#10;&#10;Automatisk generert beskrivelse">
            <a:extLst>
              <a:ext uri="{FF2B5EF4-FFF2-40B4-BE49-F238E27FC236}">
                <a16:creationId xmlns:a16="http://schemas.microsoft.com/office/drawing/2014/main" id="{485EE84A-1D6D-88EB-2129-034F5D4C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43" y="2272636"/>
            <a:ext cx="8169514" cy="4207677"/>
          </a:xfrm>
          <a:prstGeom prst="rect">
            <a:avLst/>
          </a:prstGeom>
        </p:spPr>
      </p:pic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A7C9569B-49EC-919E-6402-FF434DCFB2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60244572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Berlin Sans FB</vt:lpstr>
      <vt:lpstr>VeniceBeachVTI</vt:lpstr>
      <vt:lpstr>FeedApp</vt:lpstr>
      <vt:lpstr>Use case diagram</vt:lpstr>
      <vt:lpstr>Domain model</vt:lpstr>
      <vt:lpstr>Application flow  diagram</vt:lpstr>
      <vt:lpstr>Mock-up user screens</vt:lpstr>
      <vt:lpstr>Mock-up user screens</vt:lpstr>
      <vt:lpstr>System-specific architectural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FeedApp</dc:title>
  <dc:creator>Sunniva Storetvedt Lothe</dc:creator>
  <cp:lastModifiedBy>Sunniva Storetvedt Lothe</cp:lastModifiedBy>
  <cp:revision>1</cp:revision>
  <dcterms:created xsi:type="dcterms:W3CDTF">2023-09-18T03:17:07Z</dcterms:created>
  <dcterms:modified xsi:type="dcterms:W3CDTF">2023-09-18T03:34:42Z</dcterms:modified>
</cp:coreProperties>
</file>