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E492-5534-47BF-8958-ECBDB2CB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40EA-7116-4AB3-BD3A-9A9517F0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E18E-B79B-4276-B1F5-F0CC4215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7C5B-3E34-41F0-AA77-9011F314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D9B3-A69A-4796-87A1-03F82E98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F31A-D5C9-4588-ADF1-F5C67B1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FD43-59DF-4905-88C6-1EC025DC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7D7B-5B89-4AD9-8556-FFFA76B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DF2D-FADA-462C-9AFE-3ED6530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3498-5E02-4D94-AC5D-DD54318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7A5E4-02AD-4ADF-A11D-7CC4D2B4C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E087-7F42-43D3-A05A-A1938A59B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8E5B-07A0-4626-8087-3B52C865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4D56-E36D-41BB-A794-28562D5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DD26-78FD-42FA-B078-DC22B397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1898-BC54-4DE4-9884-6AC54415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0071-BCAD-4BBD-8B3E-084AC79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3D8A-A1D0-4143-AD0E-072DEDD3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3729-9345-45FE-9659-FCA63EC3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3AD0-90DD-4D2F-BE81-150F71F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AFF-C5F3-4468-B2F1-1B1360EF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BD8-8C92-4E82-93E4-F64F582F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8821-E739-4CA4-8842-D263DD7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FED7-C1CA-47B8-A9B1-361A5763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9C78-6E16-47F5-BDC8-0697EC8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D30D-16A8-4B5D-B563-0405A4FB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8A12-74B7-4532-BEE4-B70E24F9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357F-E1C8-4398-B114-E00F1AA1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F68C-CDCB-451F-8D12-7E0AA69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87B0-B6EA-4517-9704-7B3AF5A5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C1C6-60EE-42EB-A038-B9AF8AA9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3640-F101-466B-94BA-06F9F5FE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4704-21D0-4860-AE83-162C0379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41CA-1378-4BA3-B1F9-0930D5AB3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B745F-19E3-4DBF-B09C-B547194D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AD97-71FF-4248-830C-2083D8B11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955C-A042-4FE1-A9FA-5787A335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10CDB-3F5F-49BE-91CB-3CC654DA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AB306-6B58-464C-993B-3CEB434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34C-B51E-4472-AFEE-B4F8CE0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27E21-D97C-452F-9C55-D12BF462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136B-3E68-41F2-9E27-8627E26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3284-BF73-42DD-8534-DAFB181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45C2F-7CB9-4BEA-9BD3-9B0B448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ECB32-25E1-49DA-A624-7BCAB59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AC3E-9D22-4F96-9A0A-AF17D3E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BAA-ECAE-446A-B740-869CE386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2FF3-D8C1-4F09-B0FB-E092DFC0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D9B58-0241-4286-9B81-97BFD8D7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DF97-E68B-403D-B2AB-96FC7D7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C476-4462-4B71-8D22-6335E9D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5664-B7BF-4057-A230-C1207640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7238-6AF3-4A04-AC31-98234E4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DF91C-F273-45C5-B022-AE85E58D3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FBAC-6231-475C-B217-E8803AFA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EBDF-327C-4BED-AA34-DD657B2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630F-BC05-4993-A701-FA65990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6C25-A915-4B6B-88BF-CF9C6A7B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0CB3E-3B35-4831-A1AF-FB583A16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EFDF-A0D5-4A52-910C-C951B0D0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3FB2-F551-442B-978D-43739E949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84A5-61E1-4AB2-9094-6F266609D979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9F8C-D83B-4505-A2B1-B0342C626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FBEA-1D63-4669-9D8B-A8AF46019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C45F-F7D9-484F-9684-BE38E24D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5874&amp;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D96-EA8E-4C6A-8080-A52ADEA9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8600"/>
            <a:ext cx="9144000" cy="84938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  Eye-tracking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B86A1-1701-4EF4-95A5-F23F6ED3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68" t="31278" r="20037" b="17611"/>
          <a:stretch/>
        </p:blipFill>
        <p:spPr>
          <a:xfrm>
            <a:off x="3188367" y="2394284"/>
            <a:ext cx="6052560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Eye-tracking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demo</dc:title>
  <dc:creator>Shreshth Saxena</dc:creator>
  <cp:lastModifiedBy>Shreshth Saxena</cp:lastModifiedBy>
  <cp:revision>3</cp:revision>
  <dcterms:created xsi:type="dcterms:W3CDTF">2024-05-05T13:57:26Z</dcterms:created>
  <dcterms:modified xsi:type="dcterms:W3CDTF">2024-05-05T14:56:08Z</dcterms:modified>
</cp:coreProperties>
</file>