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>
        <p:scale>
          <a:sx n="300" d="100"/>
          <a:sy n="300" d="100"/>
        </p:scale>
        <p:origin x="-70892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21:43:15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55 644 24575,'31'-26'0,"0"2"0,1 0 0,1 3 0,43-22 0,-71 41 0,3-3 0,-5 3 0,1-1 0,0 1 0,0 0 0,1 0 0,-1 0 0,0 1 0,8-2 0,-28 25 0,-7-2 0,-1-1 0,-1-2 0,-1 0 0,-28 13 0,0 1 0,53-30 0,-11 6 0,0 0 0,1 1 0,0 0 0,-12 12 0,20-19 0,4-8 0,5-9 0,10-8 0,2 1 0,0 1 0,1 1 0,43-35 0,4-7 0,-57 52 0,-23 22 0,-1 1 0,-175 145 0,187-156 0,5-7 0,8-10 0,29-26 0,65-54 0,-66 63 0,-27 23 0,-16 15 0,-17 15 0,-22 15 0,23-16 0,-1-2 0,-1 0 0,-1-1 0,-25 12 0,49-28 0,0 0 0,-1 0 0,1 0 0,0 0 0,0 0 0,0 0 0,0 0 0,0 0 0,0 0 0,0 0 0,0 0 0,0 0 0,0 0 0,0 0 0,0 0 0,-1 0 0,1 0 0,0 0 0,0 0 0,0 0 0,0 0 0,0 0 0,0 0 0,0 0 0,0 0 0,0 0 0,0 0 0,0 0 0,0 0 0,0 0 0,0 0 0,0 0 0,-1-1 0,1 1 0,0 0 0,0 0 0,0 0 0,0 0 0,0 0 0,0 0 0,0 0 0,0 0 0,0 0 0,0 0 0,0 0 0,0 0 0,0 0 0,0-1 0,0 1 0,0 0 0,0 0 0,0 0 0,0 0 0,0 0 0,0 0 0,0 0 0,0 0 0,0 0 0,0 0 0,0 0 0,0 0 0,1-1 0,2-8 0,7-10 0,22-18 0,2 2 0,1 2 0,66-49 0,-72 59 0,8-7 0,25-19 0,68-41 0,-127 90 0,-4 7 0,-7 8 0,-11 9 0,-2-1 0,-1 0 0,0-2 0,-2-1 0,-27 19 0,-30 27 0,55-43 0,5-6 0,-30 34 0,34-21 0,14-25 0,1 0 0,-1 0 0,0 0 0,-6 8 0,-10 7 0,-16 19 0,33-36 0,0 0 0,0 0 0,0 1 0,0-1 0,0 1 0,1 0 0,0-1 0,0 1 0,0 0 0,-1 7 0,2-11 0,0 1 0,0-1 0,0 0 0,0 0 0,0 0 0,0 1 0,0-1 0,0 0 0,0 0 0,0 0 0,0 1 0,0-1 0,0 0 0,0 0 0,0 1 0,0-1 0,0 0 0,0 0 0,1 0 0,-1 0 0,0 1 0,0-1 0,0 0 0,0 0 0,1 0 0,-1 0 0,0 1 0,0-1 0,0 0 0,0 0 0,1 0 0,-1 0 0,0 0 0,0 0 0,1 0 0,-1 0 0,0 0 0,11-2 0,9-9 0,1-13 0,-19 20 0,0 1 0,1-1 0,0 1 0,0 0 0,0 0 0,0 0 0,0 0 0,1 0 0,-1 0 0,7-2 0,-10 5 0,1 0 0,-1 0 0,0 0 0,0 0 0,1 0 0,-1 0 0,0 0 0,0 0 0,1 0 0,-1 1 0,0-1 0,1 0 0,-1 0 0,0 0 0,0 0 0,0 1 0,1-1 0,-1 0 0,0 0 0,0 1 0,0-1 0,0 0 0,1 0 0,-1 1 0,0-1 0,0 0 0,0 0 0,0 1 0,0-1 0,0 0 0,0 1 0,0-1 0,0 0 0,0 0 0,0 1 0,0-1 0,0 0 0,0 1 0,0-1 0,0 0 0,0 0 0,0 1 0,0-1 0,0 0 0,0 0 0,0 1 0,-1-1 0,1 0 0,0 0 0,0 1 0,-1-1 0,-4 19 0,5-19 0,-43 83 0,74-113 0,-16 15 0,1 1 0,0 1 0,1 0 0,1 1 0,0 1 0,0 0 0,35-13 0,-46 23 0,-9 8 0,-12 7 0,-106 89 0,113-95 0,-6 5 0,12-13 0,6-10 0,6-4 0,0 1 0,1 0 0,1 0 0,18-14 0,-16 15 0,23-15 0,-93 77 0,39-36 0,1 1 0,1 0 0,0 1 0,-13 17 0,39-52 0,-6 8 0,0 0 0,1 0 0,15-18 0,-19 27 0,0-2 0,1 0 0,0 1 0,0-1 0,0 1 0,1 0 0,6-4 0,-10 7 0,-1 0 0,0 0 0,0 0 0,0 0 0,0 0 0,0 0 0,0 0 0,1 0 0,-1 0 0,0 0 0,0 0 0,0 0 0,0 0 0,0 0 0,0 0 0,1 0 0,-1 0 0,0 0 0,0 0 0,0 0 0,0 0 0,0 0 0,1 0 0,-1 0 0,0 0 0,0 0 0,0 0 0,0 0 0,0 0 0,0 1 0,0-1 0,0 0 0,1 0 0,-1 0 0,0 0 0,0 0 0,0 0 0,0 0 0,0 1 0,0-1 0,0 0 0,0 0 0,0 0 0,0 0 0,0 0 0,0 1 0,-1 9 0,-7 7 0,1-9 0,4-5 0,0 0 0,1 0 0,-1 0 0,1 0 0,-1 0 0,1 1 0,0-1 0,1 1 0,-1-1 0,-1 5 0,3-8 0,1 1 0,-1-1 0,1 0 0,-1 0 0,1 0 0,-1 0 0,1 1 0,-1-1 0,1 0 0,-1 0 0,1 0 0,-1 0 0,1 0 0,-1 0 0,0 0 0,1-1 0,-1 1 0,1 0 0,-1 0 0,1 0 0,-1 0 0,1-1 0,-1 1 0,1 0 0,-1 0 0,0-1 0,1 1 0,-1 0 0,0-1 0,1 1 0,0-1 0,16-9 0,-12 5 0,12-6 0,-13 13 0,-6 10 0,-1-4 0,-1 0 0,-1-1 0,1 1 0,-1-1 0,-1 0 0,-9 11 0,46-58 0,36-13 0,-45 38 0,-1-2 0,22-22 0,-83 78 0,-55 41 0,82-75 0,13-12 0,14-18 0,90-96 0,-166 163 0,47-32 0,0 0 0,0 0 0,-24 24 0,72-76 0,153-119 0,-35 34 0,-30 9 0,-117 114 0,-3 6 0,-6 10 0,-13 19 0,2-10 0,-1-1 0,-1 0 0,-1-2 0,-34 28 0,-93 56 0,99-71 0,5-4 0,42-31 0,1 1 0,-1-1 0,1 0 0,0 1 0,0-1 0,0 1 0,0-1 0,3-4 0,4-5 0,1 1 0,0 0 0,1 0 0,20-18 0,51-38 0,-52 46 0,-26 19 0,6-4 0,-1 0 0,1 1 0,14-7 0,-23 13 0,0 0 0,0 0 0,0 0 0,0 0 0,0 0 0,0 0 0,0 0 0,0 0 0,0 0 0,0 0 0,0 0 0,-1 0 0,1 0 0,0 0 0,0 0 0,0 0 0,0 0 0,0 0 0,0 1 0,1-1 0,-1 0 0,0 0 0,0 0 0,0 0 0,0 0 0,0 0 0,0 0 0,0 0 0,0 0 0,0 0 0,0 0 0,0 0 0,0 0 0,0 0 0,0 0 0,0 0 0,0 0 0,0 0 0,0 0 0,0 0 0,0 0 0,0 0 0,0 0 0,0 0 0,0 0 0,0 0 0,0 0 0,0 1 0,1-1 0,-1 0 0,0 0 0,0 0 0,0 0 0,0 0 0,0 0 0,0-1 0,0 1 0,-5 9 0,-11 8 0,-18 10 0,-1-1 0,-1-2 0,-58 30 0,-1 0 0,-40 37 0,128-88 0,6-5 0,8-12 0,18-17 0,-5 9 0,1 1 0,1 0 0,1 2 0,1 0 0,29-16 0,-53 34 0,0 1 0,1-1 0,-1 1 0,1 0 0,-1-1 0,0 1 0,1 0 0,-1-1 0,1 1 0,-1 0 0,1-1 0,0 1 0,-1 0 0,1 0 0,-1 0 0,1 0 0,-1 0 0,1 0 0,0 0 0,-1 0 0,1 0 0,-1 0 0,1 0 0,0 0 0,-6 12 0,-19 16 0,11-16 0,3-2 0,-1-1 0,0 0 0,-19 12 0,53-48 0,294-195 0,-258 184 0,9-5 0,-79 72 0,4-18 0,0-1 0,-1-1 0,0 1 0,0-1 0,-1 0 0,-1-1 0,1 0 0,-21 12 0,-7 1 0,-51 21 0,23-13 0,54-25 0,7-8 0,4 2 0,0 0 0,1 0 0,-1 1 0,1-1 0,0 0 0,-1 0 0,1 0 0,0 1 0,2-4 0,12-17 0,0 1 0,2 0 0,0 1 0,22-18 0,84-66 0,-102 88 0,0 1 0,42-22 0,-51 34 0,-10 9 0,-16 14 0,-9 0 0,-1-1 0,0-1 0,-2-1 0,0-2 0,-31 15 0,21-12 0,1 2 0,-37 27 0,56-36 0,16-12 0,0 1 0,0 0 0,0 0 0,0 0 0,0 0 0,0 0 0,0 0 0,0 0 0,0 0 0,0 0 0,0 0 0,0 0 0,0 0 0,0 0 0,0 0 0,0-1 0,0 1 0,0 0 0,0 0 0,0 0 0,0 0 0,0 0 0,0 0 0,0 0 0,0 0 0,0 0 0,0 0 0,0 0 0,0 0 0,0 0 0,0 0 0,0 0 0,0-1 0,0 1 0,0 0 0,0 0 0,0 0 0,0 0 0,-1 0 0,1 0 0,0 0 0,0 0 0,0 0 0,0 0 0,0 0 0,0 0 0,0 0 0,0 0 0,0 0 0,0 0 0,0 0 0,0 0 0,0 0 0,-1 0 0,1 0 0,0 0 0,0 0 0,22-24 0,20-9 0,2 2 0,0 2 0,68-32 0,-103 57 0,2-1 0,-7 8 0,-4-2 0,-1 1 0,1-1 0,-1 0 0,1 1 0,-1-1 0,1 0 0,-1 0 0,0 0 0,0 0 0,0 1 0,0-1 0,-1 1 0,-25 23 0,-1-2 0,0-1 0,-58 34 0,37-25 0,-70 48 0,119-79 0,0 0 0,0 0 0,0 0 0,0 0 0,0 0 0,0 1 0,0-1 0,0 0 0,-1 0 0,1 0 0,0 0 0,0 0 0,0 0 0,0 0 0,0 1 0,0-1 0,0 0 0,0 0 0,0 0 0,0 0 0,0 0 0,-1 0 0,1 0 0,0 0 0,0 0 0,0 0 0,0 0 0,0 0 0,0 0 0,0 0 0,-1 0 0,1 0 0,0 0 0,0 0 0,0 0 0,0 0 0,0 0 0,0 0 0,-1 0 0,1 0 0,0 0 0,0 0 0,0 0 0,0 0 0,0 0 0,0 0 0,-1 0 0,1 0 0,0 0 0,0 0 0,0 0 0,0 0 0,0 0 0,0 0 0,0-1 0,0 1 0,0 0 0,0 0 0,-1 0 0,1 0 0,0 0 0,0 0 0,0 0 0,0-1 0,0 1 0,0 0 0,0 0 0,5-13 0,14-17 0,1 4 0,2 0 0,0 2 0,48-41 0,90-51 0,-151 111 0,-7 2 0,1 1 0,0 0 0,0 1 0,0-1 0,0 0 0,0 1 0,0 0 0,0 0 0,0 0 0,6-1 0,-9 2 0,1 0 0,-1 0 0,0 0 0,1 0 0,-1 0 0,0 0 0,1 0 0,-1 0 0,0 0 0,1 1 0,-1-1 0,0 0 0,0 0 0,1 0 0,-1 1 0,0-1 0,0 0 0,1 0 0,-1 1 0,0-1 0,0 0 0,1 0 0,-1 1 0,0-1 0,0 0 0,0 1 0,0-1 0,0 0 0,0 1 0,1-1 0,-1 0 0,0 1 0,0-1 0,0 0 0,0 1 0,0-1 0,0 0 0,0 1 0,0-1 0,0 0 0,-1 1 0,1-1 0,0 0 0,0 1 0,0-1 0,0 0 0,0 0 0,0 1 0,-1-1 0,-9 19 0,-8 3 0,-1-1 0,-1-1 0,-1 0 0,0-2 0,-32 20 0,-9 10 0,-32 28 0,126-113 0,29-18 0,2 4 0,2 2 0,104-59 0,-169 108 0,1-1 0,0 0 0,0 1 0,0-1 0,0 1 0,0 0 0,0-1 0,0 1 0,0 0 0,-1 0 0,1-1 0,0 1 0,0 0 0,0 0 0,0 0 0,0 0 0,0 0 0,2 1 0,-3-1 0,1 0 0,-1 1 0,1-1 0,-1 0 0,0 1 0,1-1 0,-1 1 0,0-1 0,1 0 0,-1 1 0,0-1 0,0 1 0,1-1 0,-1 1 0,0-1 0,0 1 0,0-1 0,0 1 0,0-1 0,0 1 0,0 0 0,0-1 0,0 1 0,0 0 0,0 3 0,-1 0 0,1 1 0,-1-1 0,-1 0 0,1 0 0,-4 8 0,0-3 0,-1 0 0,0 0 0,-1 0 0,0-1 0,0 0 0,-1 0 0,0-1 0,-9 7 0,-75 48 0,78-54 0,-23 15 0,-1-2 0,-47 19 0,267-120 0,-127 54 0,35-15 0,-86 42 0,-8 5 0,-8 7 0,-23 14 0,-1-1 0,-65 33 0,2-1 0,25-12 0,123-75 0,2 2 0,87-33 0,-120 57 0,-24 12 0,-26 14 0,-22-2 0,41-18 0,37-17 0,15-5 0,156-84 0,-199 105 0,1 0 0,-1 0 0,0 0 0,0 0 0,0-1 0,0 0 0,0 1 0,-6 0 0,10-2 0,-1 0 0,1 0 0,0 0 0,0 0 0,0 0 0,0 0 0,0 0 0,0 0 0,0 0 0,0 0 0,0 0 0,0 0 0,-1 0 0,1-1 0,0 1 0,0 0 0,0 0 0,0 0 0,0 0 0,0 0 0,0 0 0,0 0 0,0 0 0,0 0 0,0 0 0,0 0 0,0 0 0,0 0 0,0-1 0,0 1 0,0 0 0,0 0 0,0 0 0,0 0 0,0 0 0,0 0 0,0 0 0,0 0 0,0 0 0,0 0 0,0-1 0,0 1 0,0 0 0,0 0 0,0 0 0,0 0 0,0 0 0,0 0 0,0 0 0,0 0 0,0 0 0,0 0 0,0 0 0,0 0 0,0-1 0,0 1 0,6-7 0,7-4 0,-12 11 0,4-3 0,1-1 0,-1 0 0,0 0 0,0 0 0,0-1 0,0 0 0,-1 0 0,0 0 0,0 0 0,0-1 0,-1 1 0,6-11 0,-5 6 0,0 0 0,-1-1 0,0 1 0,3-19 0,-6 29 0,0 0 0,0 0 0,0 0 0,0 0 0,0 0 0,0 0 0,0 0 0,0-1 0,0 1 0,0 0 0,0 0 0,0 0 0,0 0 0,0 0 0,0 0 0,0 0 0,0 0 0,0 0 0,0 0 0,0 0 0,0 0 0,0 0 0,-1-1 0,1 1 0,0 0 0,0 0 0,0 0 0,0 0 0,0 0 0,0 0 0,0 0 0,0 0 0,0 0 0,0 0 0,0 0 0,0 0 0,0 0 0,0 0 0,0 0 0,-1 0 0,1 0 0,0 0 0,0 0 0,0 0 0,0 0 0,0 0 0,0 0 0,0 0 0,0 0 0,0 0 0,0 0 0,0 0 0,0 0 0,-1 0 0,1 0 0,0 0 0,0 0 0,0 0 0,0 0 0,0 0 0,0 0 0,0 0 0,0 0 0,0 0 0,-8 6 0,-5 9 0,-2 1 0,-1 1 0,0-2 0,-1 0 0,-22 14 0,-80 42 0,103-61 0,25-27 0,1 1 0,19-23 0,122-121 0,-122 121 0,-26 40 0,-3 6 0,-1 7 0,-4-3 0,-1-1 0,0 0 0,0 0 0,-1-1 0,0 1 0,0-2 0,-1 1 0,-13 10 0,1 1 0,-7 7 0,-1-2 0,-1-1 0,-37 23 0,83-61 0,0-1 0,21-24 0,-2 2 0,107-105 0,-142 141 0,-1 0 0,1 1 0,-1-1 0,1 0 0,0 1 0,-1-1 0,1 1 0,0-1 0,-1 1 0,1-1 0,0 1 0,0-1 0,-1 1 0,1 0 0,0-1 0,0 1 0,0 0 0,0 0 0,1-1 0,-1 2 0,-1-1 0,0 1 0,0-1 0,0 1 0,1-1 0,-1 1 0,0-1 0,0 1 0,0-1 0,0 1 0,0 0 0,0-1 0,0 1 0,0-1 0,0 1 0,0-1 0,0 1 0,0-1 0,0 1 0,0-1 0,0 1 0,-1 0 0,-13 36 0,4-19 0,0-1 0,-2-1 0,0 0 0,0 0 0,-2-1 0,0-1 0,0 0 0,-25 17 0,14-16 0,25-15 0,-1 0 0,1 0 0,0 0 0,0 0 0,0 0 0,0 0 0,0 0 0,0 1 0,0-1 0,0 0 0,0 0 0,0 0 0,0 0 0,0 0 0,-1 0 0,1 0 0,0 0 0,0 0 0,0 0 0,0 0 0,0 0 0,0 0 0,0 0 0,0 0 0,0 0 0,-1 0 0,1 0 0,0 0 0,0 0 0,0 0 0,0 0 0,0 0 0,0 0 0,0 0 0,0 0 0,0 0 0,0-1 0,-1 1 0,1 0 0,0 0 0,0 0 0,0 0 0,0 0 0,0 0 0,0 0 0,0 0 0,0 0 0,0 0 0,0 0 0,0 0 0,0-1 0,0 1 0,0 0 0,0 0 0,0 0 0,0 0 0,0 0 0,0 0 0,0 0 0,0 0 0,0 0 0,0-1 0,9-12 0,136-164 0,-144 176 0,1-1 0,0 1 0,-1-1 0,1 1 0,0 0 0,0 0 0,0-1 0,0 1 0,4-1 0,-6 2 0,1 0 0,-1 0 0,1 0 0,-1 0 0,0-1 0,1 1 0,-1 0 0,1 0 0,-1 0 0,1 0 0,-1 0 0,1 1 0,-1-1 0,1 0 0,-1 0 0,0 0 0,1 0 0,-1 0 0,1 1 0,-1-1 0,0 0 0,1 0 0,-1 1 0,0-1 0,1 0 0,-1 0 0,0 1 0,1-1 0,-1 0 0,0 1 0,1-1 0,-1 1 0,0-1 0,0 0 0,0 1 0,1-1 0,-1 1 0,0-1 0,0 0 0,0 1 0,0-1 0,0 1 0,0-1 0,0 1 0,0-1 0,0 1 0,0-1 0,0 0 0,0 1 0,0-1 0,0 1 0,0-1 0,-1 1 0,1-1 0,0 0 0,-1 1 0,-1 8 0,0 0 0,-1-1 0,-1 0 0,-7 15 0,-5 10 0,12-24 0,-1 0 0,0 0 0,-1 0 0,0-1 0,0 0 0,-1 0 0,0-1 0,0 0 0,-1 0 0,-13 9 0,2-4 0,15-10 0,-1 1 0,1 0 0,-1 0 0,-6 7 0,5-5 0,1-1 0,-1 1 0,0-1 0,0 0 0,-13 5 0,12-6 0,0 1 0,1-1 0,0 1 0,0 0 0,0 1 0,-6 5 0,4 1 0,20-19 0,2-1 0,119-55 0,-18 11 0,-106 47 0,2 2 0,-11 4 0,1 1 0,-1 0 0,1-1 0,-1 1 0,0-1 0,1 1 0,-1 0 0,0-1 0,0 1 0,1 0 0,-1 0 0,0-1 0,0 1 0,0 0 0,0-1 0,0 1 0,0 0 0,0 0 0,0-1 0,-1 2 0,1 3 0,-1 0 0,1-1 0,-1 1 0,-1-1 0,1 1 0,-1-1 0,1 0 0,-1 1 0,0-1 0,-1 0 0,1 0 0,-1-1 0,-5 7 0,-2 1 0,-1 0 0,-23 18 0,8-12 0,19-13 0,0 1 0,1 0 0,-12 10 0,11-9 0,-1 0 0,0 0 0,-1-1 0,1 0 0,-1 0 0,-11 4 0,-20 11 0,40-19 0,0-1 0,0 0 0,-1 0 0,1 1 0,0-1 0,-1 0 0,1 0 0,0 0 0,0 0 0,-1 0 0,1 0 0,0 1 0,-1-1 0,1 0 0,0 0 0,-1 0 0,1 0 0,0 0 0,-1 0 0,1 0 0,0 0 0,-1 0 0,1 0 0,0-1 0,-1 1 0,1 0 0,0 0 0,-1 0 0,1 0 0,0 0 0,-1-1 0,1 1 0,0 0 0,0 0 0,-1 0 0,1-1 0,0 1 0,-1-1 0,-2-15 0,3 11 0,0 0 0,1 0 0,0 0 0,0 1 0,2-9 0,0 9 0,-1 0 0,1-1 0,0 2 0,0-1 0,1 0 0,-1 1 0,1-1 0,0 1 0,5-4 0,43-23 0,-26 15 0,-7 5 0,0 0 0,1 1 0,34-10 0,-108 53 0,-15 0 0,-14 7 0,74-35 0,-1 0 0,1 1 0,0-1 0,0 2 0,-14 15 0,4 4 0,16-22 0,0 1 0,-1-1 0,0 0 0,0 0 0,-1 0 0,1-1 0,-6 5 0,-3 0 0,-3 3 0,0-1 0,-1 0 0,-19 8 0,28-15 0,-1 1 0,1 1 0,0 0 0,-14 13 0,-13 9 0,14-10-1365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21:43:22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1 609 24575,'14'-14'-2297,"33"-23"0,55-25 6003,-15 11-2818,-76 44-888,0-1 0,-1 0 0,0-1 0,0 1 0,13-17 0,-12 13 0,1 1 0,0 0 0,1 1 0,0 1 0,0 0 0,19-9 0,-10 5 0,29-21 0,74-81 0,-116 107 0,16-12 0,-22 19 0,-15 14 0,-12 7 0,-1-2 0,0 0 0,-2-1 0,1-1 0,-34 13 0,54-26 0,6-3 0,-1 0 0,1 1 0,-1-1 0,1 0 0,-1 1 0,1-1 0,-1 0 0,1 0 0,-1 1 0,1-1 0,-1 0 0,1 0 0,-1 0 0,0 0 0,1 0 0,-1 0 0,1 0 0,-1 0 0,0 0 0,1 0 0,-1 0 0,1 0 0,-1 0 0,1 0 0,-2-1 0,2 0 0,0 1 0,0-1 0,0 0 0,0 1 0,0-1 0,0 0 0,0 0 0,0 1 0,0-1 0,0 0 0,1 1 0,-1-1 0,0 0 0,0 1 0,1-1 0,-1 0 0,1 0 0,24-37 0,-21 33 0,18-28 0,-11 16 0,1 0 0,0 0 0,2 1 0,-1 1 0,21-18 0,0 10 0,-34 23 0,0 0 0,1 0 0,-1-1 0,0 1 0,0 0 0,0 0 0,0 0 0,0 0 0,0 0 0,0 0 0,0 0 0,1 0 0,-1 0 0,0 0 0,0 0 0,0 0 0,0 0 0,0 0 0,0-1 0,1 1 0,-1 0 0,0 0 0,0 0 0,0 0 0,0 0 0,0 1 0,0-1 0,1 0 0,-1 0 0,0 0 0,0 0 0,0 0 0,0 0 0,0 0 0,0 0 0,0 0 0,1 0 0,-1 0 0,0 0 0,0 0 0,0 0 0,0 1 0,0-1 0,0 0 0,0 0 0,0 0 0,0 0 0,0 0 0,1 0 0,-1 0 0,0 1 0,0-1 0,0 0 0,0 0 0,0 0 0,0 0 0,0 0 0,0 0 0,0 1 0,0-1 0,0 0 0,0 0 0,0 0 0,-12 21 0,-1-2 0,-18 29 0,37-53 0,1 0 0,-1 0 0,0 0 0,5-8 0,17-36 0,-51 87 0,-16 10 0,-63 59 0,44-49 0,58-56 0,8-7 0,12-12 0,47-70 0,-51 63 0,1 1 0,0 2 0,40-38 0,-43 43 0,-13 14 0,0 0 0,0 0 0,0 0 0,0 1 0,1-1 0,-1 0 0,1 1 0,-1 0 0,1-1 0,0 1 0,-1 0 0,1-1 0,0 1 0,0 0 0,0 0 0,0 1 0,0-1 0,3-1 0,-5 3 0,0-1 0,1 0 0,-1 1 0,0-1 0,0 0 0,1 1 0,-1-1 0,0 0 0,0 1 0,0-1 0,0 1 0,0-1 0,0 0 0,1 1 0,-1-1 0,0 1 0,0-1 0,0 0 0,0 1 0,0-1 0,-1 1 0,1-1 0,0 0 0,0 1 0,0-1 0,0 1 0,0-1 0,0 0 0,-1 1 0,1-1 0,0 0 0,0 1 0,-1-1 0,1 1 0,-9 18 0,8-17 0,-8 19 0,3-8 0,0 0 0,0 0 0,-2 0 0,1-1 0,-11 12 0,8-13 0,6-8 0,1 0 0,0 1 0,-1-1 0,1 1 0,1 0 0,-1 0 0,0 0 0,1 1 0,-3 6 0,5-11 0,0 0 0,0 0 0,0 0 0,0 1 0,0-1 0,0 0 0,0 0 0,0 0 0,0 0 0,0 0 0,0 1 0,0-1 0,0 0 0,0 0 0,0 0 0,0 0 0,0 0 0,0 1 0,0-1 0,0 0 0,0 0 0,1 0 0,-1 0 0,0 0 0,0 0 0,0 0 0,0 1 0,0-1 0,0 0 0,0 0 0,1 0 0,-1 0 0,0 0 0,0 0 0,0 0 0,0 0 0,0 0 0,0 0 0,1 0 0,-1 0 0,0 0 0,0 0 0,0 0 0,0 0 0,0 0 0,1 0 0,-1 0 0,0 0 0,0 0 0,0 0 0,0 0 0,0 0 0,0 0 0,1 0 0,11-6 0,11-12 0,4-16 0,12-14 0,2 1 0,-41 47 0,0 0 0,0 0 0,0 0 0,0 0 0,0 0 0,0-1 0,0 1 0,0 0 0,0 0 0,0 0 0,0 0 0,0 0 0,0 0 0,0 0 0,1 0 0,-1 0 0,0 0 0,0 0 0,0 0 0,0 0 0,0 0 0,0 0 0,0 0 0,0 0 0,0 0 0,0 0 0,0 0 0,0 0 0,1 0 0,-1 0 0,0 0 0,0 0 0,0 0 0,0 0 0,0 0 0,0 0 0,0 0 0,0 0 0,0 0 0,0 0 0,0 0 0,0 0 0,0 0 0,0 0 0,1 0 0,-1 0 0,0 1 0,0-1 0,0 0 0,0 0 0,0 0 0,0 0 0,0 0 0,0 0 0,0 0 0,0 0 0,0 0 0,0 0 0,0 0 0,0 0 0,0 0 0,0 1 0,0-1 0,0 0 0,0 0 0,0 0 0,0 0 0,0 0 0,0 0 0,0 10 0,-3 12 0,-16 32 0,-8 20 0,19-61 0,-20 25 0,18-26 0,9-9 0,3-5 0,5-4 0,0 0 0,0-1 0,-1 0 0,0-1 0,0 1 0,0-1 0,-1 0 0,-1-1 0,1 1 0,-1-1 0,-1 0 0,0 0 0,3-13 0,-5 22 0,-1 0 0,0 0 0,0-1 0,0 1 0,0 0 0,0 0 0,0 0 0,0-1 0,0 1 0,0 0 0,0 0 0,0 0 0,0-1 0,0 1 0,0 0 0,0 0 0,0 0 0,0 0 0,0-1 0,0 1 0,0 0 0,0 0 0,0 0 0,0-1 0,0 1 0,0 0 0,-1 0 0,1 0 0,0 0 0,0-1 0,0 1 0,0 0 0,0 0 0,-1 0 0,1 0 0,0 0 0,0 0 0,0-1 0,0 1 0,-1 0 0,1 0 0,-10 3 0,-10 10 0,19-12 0,-8 5 0,2 0 0,0-1 0,-1 0 0,1-1 0,-1 1 0,0-1 0,-15 4 0,-7 4 0,20-9 0,28-15 0,27-22 0,-34 25 0,1-1 0,0 2 0,0 0 0,1 0 0,19-8 0,-32 16 0,1 0 0,-1 0 0,0-1 0,1 1 0,-1 0 0,0 0 0,1 0 0,-1-1 0,1 1 0,-1 0 0,0 0 0,1 0 0,-1 0 0,1 0 0,-1 0 0,0 0 0,1 0 0,-1 0 0,1 0 0,-1 0 0,1 0 0,-1 0 0,0 0 0,1 0 0,-1 0 0,0 1 0,1-1 0,-1 0 0,1 0 0,-1 0 0,0 1 0,1-1 0,-1 0 0,0 0 0,1 1 0,-1-1 0,-5 15 0,-18 16 0,-16 6 0,90-72 0,37-13 0,-88 47 0,0 1 0,0 0 0,1-1 0,-1 1 0,0 0 0,1 0 0,-1-1 0,0 1 0,1 0 0,-1 0 0,0 0 0,1-1 0,-1 1 0,0 0 0,1 0 0,-1 0 0,1 0 0,-1 0 0,0 0 0,1 0 0,-1 0 0,1 0 0,-1 0 0,0 0 0,1 0 0,-1 0 0,1 0 0,-1 0 0,0 1 0,1-1 0,-1 0 0,1 0 0,0 1 0,-5 12 0,-16 18 0,-1-10 0,13-13 0,0 1 0,1-1 0,0 1 0,-11 18 0,11-7 0,9-16 0,7-12 0,6-9 0,-2-1 0,20-33 0,-32 50 0,26-54 0,-26 52 0,1-1 0,-1 1 0,0 0 0,0-1 0,-1 1 0,1-1 0,-1 0 0,1 1 0,-1-1 0,0 1 0,-1-1 0,1 0 0,0 1 0,-2-6 0,1 9 0,1 0 0,0-1 0,0 1 0,0 0 0,0 0 0,0-1 0,-1 1 0,1 0 0,0 0 0,0 0 0,0-1 0,-1 1 0,1 0 0,0 0 0,0 0 0,-1 0 0,1-1 0,0 1 0,0 0 0,-1 0 0,1 0 0,0 0 0,0 0 0,-1 0 0,1 0 0,0 0 0,0 0 0,-1 0 0,1 0 0,0 0 0,-1 0 0,1 0 0,-1 0 0,-11 6 0,-10 13 0,21-18 0,-32 34 0,25-25 0,0-1 0,-1 0 0,1-1 0,-1 0 0,-1-1 0,0 0 0,-20 11 0,13-11 0,-30 7 0,31-10 0,0 1 0,-19 8 0,135-65-1365,-90 46-5461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7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BF69F-1629-4B54-8074-6D1044BB99A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93F5B-CC81-4B8A-B89A-F34CC4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customXml" Target="../ink/ink2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484715-5D0A-0043-8543-146018E16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" r="4343"/>
          <a:stretch/>
        </p:blipFill>
        <p:spPr>
          <a:xfrm>
            <a:off x="224929" y="27283600"/>
            <a:ext cx="15969094" cy="5340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B5537-9F92-C3D7-C45A-B40CEB77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18525"/>
            <a:ext cx="43159680" cy="38257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B44462E-7713-6998-3716-51D17D2C48C0}"/>
              </a:ext>
            </a:extLst>
          </p:cNvPr>
          <p:cNvGrpSpPr/>
          <p:nvPr/>
        </p:nvGrpSpPr>
        <p:grpSpPr>
          <a:xfrm>
            <a:off x="1926006" y="12439012"/>
            <a:ext cx="21064621" cy="14944383"/>
            <a:chOff x="1045030" y="18461362"/>
            <a:chExt cx="16690270" cy="128743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D2CC3E1-7601-A527-869D-03947893D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030" y="18461362"/>
              <a:ext cx="16690270" cy="11670253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7180019-A39F-5806-738B-9A7D8FE22437}"/>
                </a:ext>
              </a:extLst>
            </p:cNvPr>
            <p:cNvGrpSpPr/>
            <p:nvPr/>
          </p:nvGrpSpPr>
          <p:grpSpPr>
            <a:xfrm>
              <a:off x="1389165" y="29735518"/>
              <a:ext cx="16002000" cy="1600200"/>
              <a:chOff x="2" y="29946602"/>
              <a:chExt cx="18689148" cy="1828800"/>
            </a:xfrm>
          </p:grpSpPr>
          <p:pic>
            <p:nvPicPr>
              <p:cNvPr id="15" name="Picture 14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5ED766AD-E539-6388-2B23-8E1ED9A0D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" y="29946602"/>
                <a:ext cx="5320145" cy="1828800"/>
              </a:xfrm>
              <a:prstGeom prst="rect">
                <a:avLst/>
              </a:prstGeom>
            </p:spPr>
          </p:pic>
          <p:pic>
            <p:nvPicPr>
              <p:cNvPr id="17" name="Picture 16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989378FC-CC50-2FC0-97A1-8FFB416AF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6352" y="29946602"/>
                <a:ext cx="4933813" cy="1828800"/>
              </a:xfrm>
              <a:prstGeom prst="rect">
                <a:avLst/>
              </a:prstGeom>
            </p:spPr>
          </p:pic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ECE8A0A-CD2E-DCF1-6B70-120F76F07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6156" y="30312362"/>
                <a:ext cx="4876800" cy="1097280"/>
              </a:xfrm>
              <a:prstGeom prst="rect">
                <a:avLst/>
              </a:prstGeom>
            </p:spPr>
          </p:pic>
          <p:pic>
            <p:nvPicPr>
              <p:cNvPr id="21" name="Picture 20" descr="A black and grey logo&#10;&#10;Description automatically generated">
                <a:extLst>
                  <a:ext uri="{FF2B5EF4-FFF2-40B4-BE49-F238E27FC236}">
                    <a16:creationId xmlns:a16="http://schemas.microsoft.com/office/drawing/2014/main" id="{76A27777-73D7-A501-FD70-F532A8CB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97742" y="30312362"/>
                <a:ext cx="4091408" cy="1097280"/>
              </a:xfrm>
              <a:prstGeom prst="rect">
                <a:avLst/>
              </a:prstGeom>
            </p:spPr>
          </p:pic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DB1CE42-CF5C-611A-7BB5-B80D6BB6DE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089" r="4612"/>
          <a:stretch/>
        </p:blipFill>
        <p:spPr>
          <a:xfrm>
            <a:off x="25843726" y="4245262"/>
            <a:ext cx="17446583" cy="229730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AD35EC-8C9F-51E2-DDF5-438BF7F95E7A}"/>
              </a:ext>
            </a:extLst>
          </p:cNvPr>
          <p:cNvSpPr txBox="1"/>
          <p:nvPr/>
        </p:nvSpPr>
        <p:spPr>
          <a:xfrm>
            <a:off x="17154633" y="27252767"/>
            <a:ext cx="9192514" cy="1338828"/>
          </a:xfrm>
          <a:prstGeom prst="rect">
            <a:avLst/>
          </a:prstGeom>
          <a:solidFill>
            <a:srgbClr val="7A003C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</a:endParaRPr>
          </a:p>
          <a:p>
            <a:pPr algn="ctr"/>
            <a:r>
              <a:rPr lang="en-US" sz="5600" b="1" dirty="0">
                <a:solidFill>
                  <a:schemeClr val="bg1"/>
                </a:solidFill>
              </a:rPr>
              <a:t>Acknowledgements</a:t>
            </a:r>
          </a:p>
          <a:p>
            <a:pPr algn="ctr"/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ADF0-A8C8-A2C8-3631-C1BBFB6E78A9}"/>
              </a:ext>
            </a:extLst>
          </p:cNvPr>
          <p:cNvSpPr txBox="1"/>
          <p:nvPr/>
        </p:nvSpPr>
        <p:spPr>
          <a:xfrm>
            <a:off x="17122010" y="28824994"/>
            <a:ext cx="92093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+mj-lt"/>
              </a:rPr>
              <a:t>To Dr. Irene Yuan, supervisor of this project and for all her help in designing and improving the usability of the application.</a:t>
            </a:r>
          </a:p>
          <a:p>
            <a:endParaRPr lang="en-US" sz="4400" b="1" dirty="0">
              <a:latin typeface="+mj-l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E7A5568-2B68-4CFE-B575-4AB909D01E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929" y="4245262"/>
            <a:ext cx="25149671" cy="817559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E2D499-C091-A1DB-97BD-CB0F28EDA3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21522" y="27218286"/>
            <a:ext cx="15965424" cy="5321807"/>
          </a:xfrm>
          <a:prstGeom prst="rect">
            <a:avLst/>
          </a:prstGeom>
        </p:spPr>
      </p:pic>
      <p:pic>
        <p:nvPicPr>
          <p:cNvPr id="42" name="Picture 41" descr="A blue and black logo&#10;&#10;Description automatically generated">
            <a:extLst>
              <a:ext uri="{FF2B5EF4-FFF2-40B4-BE49-F238E27FC236}">
                <a16:creationId xmlns:a16="http://schemas.microsoft.com/office/drawing/2014/main" id="{2BE19325-2123-84B8-6B52-F3492378F3D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7"/>
          <a:stretch/>
        </p:blipFill>
        <p:spPr>
          <a:xfrm>
            <a:off x="17916724" y="23436851"/>
            <a:ext cx="1419486" cy="2789707"/>
          </a:xfrm>
          <a:prstGeom prst="rect">
            <a:avLst/>
          </a:prstGeom>
        </p:spPr>
      </p:pic>
      <p:pic>
        <p:nvPicPr>
          <p:cNvPr id="43" name="Picture 42" descr="A blue and black logo&#10;&#10;Description automatically generated">
            <a:extLst>
              <a:ext uri="{FF2B5EF4-FFF2-40B4-BE49-F238E27FC236}">
                <a16:creationId xmlns:a16="http://schemas.microsoft.com/office/drawing/2014/main" id="{5217BF1E-2F7E-9C6C-E71F-17B6B5E59F7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5"/>
          <a:stretch/>
        </p:blipFill>
        <p:spPr>
          <a:xfrm>
            <a:off x="19532930" y="21647292"/>
            <a:ext cx="2959303" cy="6368824"/>
          </a:xfrm>
          <a:prstGeom prst="rect">
            <a:avLst/>
          </a:prstGeom>
        </p:spPr>
      </p:pic>
      <p:pic>
        <p:nvPicPr>
          <p:cNvPr id="45" name="Picture 44" descr="A blue letters on a white background&#10;&#10;Description automatically generated">
            <a:extLst>
              <a:ext uri="{FF2B5EF4-FFF2-40B4-BE49-F238E27FC236}">
                <a16:creationId xmlns:a16="http://schemas.microsoft.com/office/drawing/2014/main" id="{3528BBC4-B428-C9CF-61ED-D81BC86248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13" y="24142034"/>
            <a:ext cx="3981450" cy="1143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0FF759E-D5DB-12B1-117B-7BE1933B00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3998" t="21214" r="40787" b="27187"/>
          <a:stretch/>
        </p:blipFill>
        <p:spPr>
          <a:xfrm>
            <a:off x="37457743" y="763606"/>
            <a:ext cx="3004458" cy="28286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83081D-E9E8-E502-8D6A-96F5B4C54AF5}"/>
                  </a:ext>
                </a:extLst>
              </p14:cNvPr>
              <p14:cNvContentPartPr/>
              <p14:nvPr/>
            </p14:nvContentPartPr>
            <p14:xfrm>
              <a:off x="38590083" y="1808690"/>
              <a:ext cx="312840" cy="268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83081D-E9E8-E502-8D6A-96F5B4C54AF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583963" y="1802570"/>
                <a:ext cx="3250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5B2CAB6-9523-29BB-D651-B8E14502511E}"/>
                  </a:ext>
                </a:extLst>
              </p14:cNvPr>
              <p14:cNvContentPartPr/>
              <p14:nvPr/>
            </p14:nvContentPartPr>
            <p14:xfrm>
              <a:off x="38690163" y="1814810"/>
              <a:ext cx="289080" cy="219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5B2CAB6-9523-29BB-D651-B8E1450251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684043" y="1808690"/>
                <a:ext cx="30132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Kim</dc:creator>
  <cp:lastModifiedBy>Michael Kim</cp:lastModifiedBy>
  <cp:revision>8</cp:revision>
  <dcterms:created xsi:type="dcterms:W3CDTF">2024-04-01T18:51:38Z</dcterms:created>
  <dcterms:modified xsi:type="dcterms:W3CDTF">2024-04-01T21:43:26Z</dcterms:modified>
</cp:coreProperties>
</file>