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dult Census Income Binary Classification" id="{1F2611CB-9112-46D1-8B2C-A77E8FF443DA}">
          <p14:sldIdLst>
            <p14:sldId id="256"/>
            <p14:sldId id="260"/>
          </p14:sldIdLst>
        </p14:section>
        <p14:section name="Dataset " id="{17187513-E456-4053-9700-4664B0AB9894}">
          <p14:sldIdLst>
            <p14:sldId id="257"/>
          </p14:sldIdLst>
        </p14:section>
        <p14:section name="Dataset Diagram" id="{41C26AAA-769E-4E5E-8E6B-33C6AD0D5AA7}">
          <p14:sldIdLst>
            <p14:sldId id="258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072" autoAdjust="0"/>
  </p:normalViewPr>
  <p:slideViewPr>
    <p:cSldViewPr snapToGrid="0">
      <p:cViewPr>
        <p:scale>
          <a:sx n="75" d="100"/>
          <a:sy n="75" d="100"/>
        </p:scale>
        <p:origin x="540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5236D-99B9-4FDE-B86C-76040E70D96D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8D302-676A-4634-B24F-1550F1B7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16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8D302-676A-4634-B24F-1550F1B7C8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08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032BA7-F5EA-4D43-8123-1B8E783E9C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CF4B0B-A1DB-41E9-AE85-1B0C3A4237F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06036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2BA7-F5EA-4D43-8123-1B8E783E9C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4B0B-A1DB-41E9-AE85-1B0C3A423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4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2BA7-F5EA-4D43-8123-1B8E783E9C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4B0B-A1DB-41E9-AE85-1B0C3A423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9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2BA7-F5EA-4D43-8123-1B8E783E9C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4B0B-A1DB-41E9-AE85-1B0C3A423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5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032BA7-F5EA-4D43-8123-1B8E783E9C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CF4B0B-A1DB-41E9-AE85-1B0C3A4237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79429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2BA7-F5EA-4D43-8123-1B8E783E9C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4B0B-A1DB-41E9-AE85-1B0C3A423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3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2BA7-F5EA-4D43-8123-1B8E783E9C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4B0B-A1DB-41E9-AE85-1B0C3A423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2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2BA7-F5EA-4D43-8123-1B8E783E9C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4B0B-A1DB-41E9-AE85-1B0C3A423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6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2BA7-F5EA-4D43-8123-1B8E783E9C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4B0B-A1DB-41E9-AE85-1B0C3A423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9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032BA7-F5EA-4D43-8123-1B8E783E9C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CF4B0B-A1DB-41E9-AE85-1B0C3A4237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888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032BA7-F5EA-4D43-8123-1B8E783E9C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CF4B0B-A1DB-41E9-AE85-1B0C3A4237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212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D032BA7-F5EA-4D43-8123-1B8E783E9C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CF4B0B-A1DB-41E9-AE85-1B0C3A4237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290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/>
              <a:t>Adult Census Income Binary Classification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Two – Class Support Vector Machine (SVM)</a:t>
            </a:r>
          </a:p>
        </p:txBody>
      </p:sp>
    </p:spTree>
    <p:extLst>
      <p:ext uri="{BB962C8B-B14F-4D97-AF65-F5344CB8AC3E}">
        <p14:creationId xmlns:p14="http://schemas.microsoft.com/office/powerpoint/2010/main" val="374131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600" dirty="0"/>
              <a:t>Classify people using demographics to predict whether a person earns over 50K a year.</a:t>
            </a:r>
          </a:p>
        </p:txBody>
      </p:sp>
    </p:spTree>
    <p:extLst>
      <p:ext uri="{BB962C8B-B14F-4D97-AF65-F5344CB8AC3E}">
        <p14:creationId xmlns:p14="http://schemas.microsoft.com/office/powerpoint/2010/main" val="105612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Dataset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subset of the 1994 Census database, using working adults over the age of 16 with an adjusted income index of &gt; 100.</a:t>
            </a:r>
          </a:p>
          <a:p>
            <a:r>
              <a:rPr lang="en-US" sz="3600" dirty="0"/>
              <a:t>14 Features and 1 label column</a:t>
            </a:r>
          </a:p>
          <a:p>
            <a:pPr lvl="1"/>
            <a:r>
              <a:rPr lang="en-US" sz="3600" dirty="0"/>
              <a:t>Numerical features</a:t>
            </a:r>
          </a:p>
          <a:p>
            <a:pPr lvl="1"/>
            <a:r>
              <a:rPr lang="en-US" sz="3600" dirty="0"/>
              <a:t>Categorical features</a:t>
            </a:r>
          </a:p>
        </p:txBody>
      </p:sp>
    </p:spTree>
    <p:extLst>
      <p:ext uri="{BB962C8B-B14F-4D97-AF65-F5344CB8AC3E}">
        <p14:creationId xmlns:p14="http://schemas.microsoft.com/office/powerpoint/2010/main" val="85068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29" y="1689354"/>
            <a:ext cx="11354784" cy="4458086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481929" y="6147440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https://docs.microsoft.com/en-us/azure/machine-learning/machine-learning-use-sample-datasets</a:t>
            </a:r>
          </a:p>
        </p:txBody>
      </p:sp>
    </p:spTree>
    <p:extLst>
      <p:ext uri="{BB962C8B-B14F-4D97-AF65-F5344CB8AC3E}">
        <p14:creationId xmlns:p14="http://schemas.microsoft.com/office/powerpoint/2010/main" val="195035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Strip</a:t>
            </a:r>
          </a:p>
        </p:txBody>
      </p:sp>
    </p:spTree>
    <p:extLst>
      <p:ext uri="{BB962C8B-B14F-4D97-AF65-F5344CB8AC3E}">
        <p14:creationId xmlns:p14="http://schemas.microsoft.com/office/powerpoint/2010/main" val="340773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6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74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277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92</Words>
  <Application>Microsoft Office PowerPoint</Application>
  <PresentationFormat>Widescreen</PresentationFormat>
  <Paragraphs>17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Franklin Gothic Book</vt:lpstr>
      <vt:lpstr>Wingdings</vt:lpstr>
      <vt:lpstr>Crop</vt:lpstr>
      <vt:lpstr>Adult Census Income Binary Classification</vt:lpstr>
      <vt:lpstr>Learning Task</vt:lpstr>
      <vt:lpstr>Dataset </vt:lpstr>
      <vt:lpstr>Features</vt:lpstr>
      <vt:lpstr>Preprocessing</vt:lpstr>
      <vt:lpstr>Post processing</vt:lpstr>
      <vt:lpstr>Testing method</vt:lpstr>
      <vt:lpstr>Performance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Adult Census Income Binary Classification</dc:title>
  <dc:creator>Kevin Ayag</dc:creator>
  <cp:lastModifiedBy>Kevin Ayag</cp:lastModifiedBy>
  <cp:revision>8</cp:revision>
  <dcterms:created xsi:type="dcterms:W3CDTF">2017-06-08T09:30:09Z</dcterms:created>
  <dcterms:modified xsi:type="dcterms:W3CDTF">2017-06-08T11:29:55Z</dcterms:modified>
</cp:coreProperties>
</file>