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5" r:id="rId8"/>
    <p:sldId id="266" r:id="rId9"/>
    <p:sldId id="260" r:id="rId10"/>
    <p:sldId id="268" r:id="rId11"/>
    <p:sldId id="269" r:id="rId12"/>
    <p:sldId id="267" r:id="rId13"/>
    <p:sldId id="261" r:id="rId14"/>
    <p:sldId id="270" r:id="rId15"/>
    <p:sldId id="271" r:id="rId16"/>
    <p:sldId id="279" r:id="rId17"/>
    <p:sldId id="281" r:id="rId18"/>
    <p:sldId id="282" r:id="rId19"/>
    <p:sldId id="275" r:id="rId20"/>
    <p:sldId id="280" r:id="rId21"/>
    <p:sldId id="277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3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4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A11B-B5DB-404C-AEE5-8798B430FBD9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8E8F7-B9DE-4894-B692-D08B54B0C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greenlets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/>
              <a:t>g</a:t>
            </a:r>
            <a:r>
              <a:rPr lang="en-US" dirty="0" err="1" smtClean="0"/>
              <a:t>event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10626"/>
            <a:ext cx="9144000" cy="11462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insight into cooperative scheduling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9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gevent.Greenlet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78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 err="1"/>
              <a:t>Greenlet</a:t>
            </a:r>
            <a:r>
              <a:rPr lang="en-US" b="1" dirty="0"/>
              <a:t>(</a:t>
            </a:r>
            <a:r>
              <a:rPr lang="en-US" b="1" dirty="0" err="1"/>
              <a:t>greenlet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</a:t>
            </a:r>
            <a:r>
              <a:rPr lang="en-US" b="1" i="1" dirty="0"/>
              <a:t>self, run=None, *</a:t>
            </a:r>
            <a:r>
              <a:rPr lang="en-US" b="1" i="1" dirty="0" err="1"/>
              <a:t>args</a:t>
            </a:r>
            <a:r>
              <a:rPr lang="en-US" b="1" i="1" dirty="0"/>
              <a:t>, **</a:t>
            </a:r>
            <a:r>
              <a:rPr lang="en-US" b="1" i="1" dirty="0" err="1"/>
              <a:t>kwargs</a:t>
            </a:r>
            <a:r>
              <a:rPr lang="en-US" b="1" i="1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greenlet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i="1" dirty="0"/>
              <a:t>self, parent=</a:t>
            </a:r>
            <a:r>
              <a:rPr lang="en-US" i="1" dirty="0" err="1"/>
              <a:t>get_hub</a:t>
            </a:r>
            <a:r>
              <a:rPr lang="en-US" i="1" dirty="0" smtClean="0"/>
              <a:t>())</a:t>
            </a:r>
          </a:p>
          <a:p>
            <a:pPr marL="0" indent="0">
              <a:buNone/>
            </a:pPr>
            <a:r>
              <a:rPr lang="en-US" i="1" dirty="0" smtClean="0"/>
              <a:t>        # </a:t>
            </a:r>
            <a:r>
              <a:rPr lang="en-US" i="1" dirty="0" err="1" smtClean="0"/>
              <a:t>get_hub</a:t>
            </a:r>
            <a:r>
              <a:rPr lang="en-US" i="1" dirty="0" smtClean="0"/>
              <a:t> creates the hub </a:t>
            </a:r>
            <a:r>
              <a:rPr lang="en-US" i="1" dirty="0" err="1" smtClean="0"/>
              <a:t>greenlet</a:t>
            </a:r>
            <a:r>
              <a:rPr lang="en-US" i="1" dirty="0" smtClean="0"/>
              <a:t>, if there is not one already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start(</a:t>
            </a:r>
            <a:r>
              <a:rPr lang="en-US" b="1" i="1" dirty="0"/>
              <a:t>self):</a:t>
            </a:r>
          </a:p>
          <a:p>
            <a:pPr marL="0" indent="0">
              <a:buNone/>
            </a:pPr>
            <a:r>
              <a:rPr lang="en-US" dirty="0"/>
              <a:t>        assert not </a:t>
            </a:r>
            <a:r>
              <a:rPr lang="en-US" i="1" dirty="0" err="1"/>
              <a:t>self.started</a:t>
            </a:r>
            <a:r>
              <a:rPr lang="en-US" i="1" dirty="0"/>
              <a:t>, '</a:t>
            </a:r>
            <a:r>
              <a:rPr lang="en-US" i="1" dirty="0" err="1"/>
              <a:t>Greenlet</a:t>
            </a:r>
            <a:r>
              <a:rPr lang="en-US" i="1" dirty="0"/>
              <a:t> already started'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/>
              <a:t>self._</a:t>
            </a:r>
            <a:r>
              <a:rPr lang="en-US" i="1" dirty="0" err="1"/>
              <a:t>start_event</a:t>
            </a:r>
            <a:r>
              <a:rPr lang="en-US" i="1" dirty="0"/>
              <a:t> = </a:t>
            </a:r>
            <a:r>
              <a:rPr lang="en-US" i="1" dirty="0" err="1"/>
              <a:t>core.active_event</a:t>
            </a:r>
            <a:r>
              <a:rPr lang="en-US" i="1" dirty="0"/>
              <a:t>(</a:t>
            </a:r>
            <a:r>
              <a:rPr lang="en-US" i="1" dirty="0" err="1"/>
              <a:t>self.switch</a:t>
            </a:r>
            <a:r>
              <a:rPr lang="en-US" i="1" dirty="0" smtClean="0"/>
              <a:t>)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  </a:t>
            </a:r>
            <a:r>
              <a:rPr lang="en-US" i="1" dirty="0"/>
              <a:t>@</a:t>
            </a:r>
            <a:r>
              <a:rPr lang="en-US" i="1" dirty="0" err="1"/>
              <a:t>classmethod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spawn(</a:t>
            </a:r>
            <a:r>
              <a:rPr lang="en-US" b="1" dirty="0" err="1"/>
              <a:t>cls</a:t>
            </a:r>
            <a:r>
              <a:rPr lang="en-US" b="1" dirty="0"/>
              <a:t>, *</a:t>
            </a:r>
            <a:r>
              <a:rPr lang="en-US" b="1" dirty="0" err="1"/>
              <a:t>args</a:t>
            </a:r>
            <a:r>
              <a:rPr lang="en-US" b="1" dirty="0"/>
              <a:t>, **</a:t>
            </a:r>
            <a:r>
              <a:rPr lang="en-US" b="1" dirty="0" err="1"/>
              <a:t>kwargs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       g = </a:t>
            </a:r>
            <a:r>
              <a:rPr lang="en-US" dirty="0" err="1"/>
              <a:t>cls</a:t>
            </a:r>
            <a:r>
              <a:rPr lang="en-US" dirty="0"/>
              <a:t>(*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g.start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smtClean="0"/>
              <a:t>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gevent.spawn</a:t>
            </a:r>
            <a:r>
              <a:rPr lang="en-US" dirty="0" smtClean="0"/>
              <a:t> = </a:t>
            </a:r>
            <a:r>
              <a:rPr lang="en-US" dirty="0" err="1" smtClean="0"/>
              <a:t>Greenlet.spawn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gevent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hello(x):</a:t>
            </a:r>
          </a:p>
          <a:p>
            <a:pPr marL="0" indent="0">
              <a:buNone/>
            </a:pPr>
            <a:r>
              <a:rPr lang="en-US" dirty="0"/>
              <a:t>  print </a:t>
            </a:r>
            <a:r>
              <a:rPr lang="en-US" i="1" dirty="0"/>
              <a:t>"Hello from %s!" % 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 = [</a:t>
            </a:r>
            <a:r>
              <a:rPr lang="en-US" i="1" dirty="0"/>
              <a:t>'Adele', 'Swift', 'Perry']</a:t>
            </a:r>
          </a:p>
          <a:p>
            <a:pPr marL="0" indent="0">
              <a:buNone/>
            </a:pPr>
            <a:r>
              <a:rPr lang="en-US" dirty="0" err="1"/>
              <a:t>glets</a:t>
            </a:r>
            <a:r>
              <a:rPr lang="en-US" dirty="0"/>
              <a:t> = [</a:t>
            </a:r>
            <a:r>
              <a:rPr lang="en-US" dirty="0" err="1"/>
              <a:t>gevent.spawn</a:t>
            </a:r>
            <a:r>
              <a:rPr lang="en-US" dirty="0"/>
              <a:t>(hello, name) for name in names]</a:t>
            </a:r>
          </a:p>
          <a:p>
            <a:pPr marL="0" indent="0">
              <a:buNone/>
            </a:pPr>
            <a:r>
              <a:rPr lang="en-US" dirty="0" err="1"/>
              <a:t>gevent.joinall</a:t>
            </a:r>
            <a:r>
              <a:rPr lang="en-US" dirty="0"/>
              <a:t>(</a:t>
            </a:r>
            <a:r>
              <a:rPr lang="en-US" dirty="0" err="1"/>
              <a:t>glets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</a:t>
            </a:r>
            <a:r>
              <a:rPr lang="en-US" dirty="0" err="1" smtClean="0"/>
              <a:t>Greenlet</a:t>
            </a:r>
            <a:r>
              <a:rPr lang="en-US" dirty="0" smtClean="0"/>
              <a:t> – created by </a:t>
            </a:r>
            <a:r>
              <a:rPr lang="en-US" dirty="0" err="1" smtClean="0"/>
              <a:t>get_hub</a:t>
            </a:r>
            <a:r>
              <a:rPr lang="en-US" dirty="0" smtClean="0"/>
              <a:t>() - singleton</a:t>
            </a:r>
          </a:p>
          <a:p>
            <a:endParaRPr lang="en-US" dirty="0" smtClean="0"/>
          </a:p>
          <a:p>
            <a:r>
              <a:rPr lang="en-US" dirty="0" smtClean="0"/>
              <a:t>It runs the event loop (</a:t>
            </a:r>
            <a:r>
              <a:rPr lang="en-US" dirty="0" err="1" smtClean="0"/>
              <a:t>libev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The other </a:t>
            </a:r>
            <a:r>
              <a:rPr lang="en-US" dirty="0" err="1" smtClean="0"/>
              <a:t>Greenlets</a:t>
            </a:r>
            <a:r>
              <a:rPr lang="en-US" dirty="0" smtClean="0"/>
              <a:t> register with the parent </a:t>
            </a:r>
            <a:r>
              <a:rPr lang="en-US" dirty="0" err="1" smtClean="0"/>
              <a:t>Greenlet</a:t>
            </a:r>
            <a:r>
              <a:rPr lang="en-US" dirty="0" smtClean="0"/>
              <a:t> i.e. Hub (or MAIN) for scheduling (happens under </a:t>
            </a:r>
            <a:r>
              <a:rPr lang="en-US" dirty="0" err="1" smtClean="0"/>
              <a:t>Greenlet.start</a:t>
            </a:r>
            <a:r>
              <a:rPr lang="en-US" dirty="0"/>
              <a:t> </a:t>
            </a:r>
            <a:r>
              <a:rPr lang="en-US" dirty="0" smtClean="0"/>
              <a:t>method)</a:t>
            </a:r>
          </a:p>
          <a:p>
            <a:endParaRPr lang="en-US" dirty="0" smtClean="0"/>
          </a:p>
          <a:p>
            <a:r>
              <a:rPr lang="en-US" dirty="0" smtClean="0"/>
              <a:t>Manages/schedules (switches to) – chooses what </a:t>
            </a:r>
            <a:r>
              <a:rPr lang="en-US" dirty="0" err="1" smtClean="0"/>
              <a:t>greenlet</a:t>
            </a:r>
            <a:r>
              <a:rPr lang="en-US" dirty="0" smtClean="0"/>
              <a:t> to run next when one blocks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– the core </a:t>
            </a:r>
            <a:r>
              <a:rPr lang="en-US" dirty="0" err="1" smtClean="0"/>
              <a:t>greenlet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262130" y="3618962"/>
            <a:ext cx="1481070" cy="1068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2743200" y="3142445"/>
            <a:ext cx="1571223" cy="1010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314423" y="2021982"/>
            <a:ext cx="2009104" cy="2131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Hub </a:t>
            </a:r>
            <a:r>
              <a:rPr lang="en-US" dirty="0" smtClean="0"/>
              <a:t>(“MAIN” </a:t>
            </a:r>
            <a:r>
              <a:rPr lang="en-US" dirty="0" err="1" smtClean="0"/>
              <a:t>greenlet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972023" y="1825625"/>
            <a:ext cx="2472743" cy="7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Greenlet1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972023" y="2776180"/>
            <a:ext cx="2472743" cy="7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Greenlet2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972023" y="4324103"/>
            <a:ext cx="2472743" cy="727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GreenletN</a:t>
            </a:r>
            <a:endParaRPr lang="en-US" dirty="0" smtClean="0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6323527" y="2189431"/>
            <a:ext cx="1648496" cy="332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1"/>
          </p:cNvCxnSpPr>
          <p:nvPr/>
        </p:nvCxnSpPr>
        <p:spPr>
          <a:xfrm flipV="1">
            <a:off x="6323527" y="3139986"/>
            <a:ext cx="1648496" cy="31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1"/>
          </p:cNvCxnSpPr>
          <p:nvPr/>
        </p:nvCxnSpPr>
        <p:spPr>
          <a:xfrm>
            <a:off x="6246254" y="4046671"/>
            <a:ext cx="1725769" cy="641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76542" y="4687908"/>
            <a:ext cx="305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GeventThread</a:t>
            </a:r>
            <a:r>
              <a:rPr lang="en-US" dirty="0" smtClean="0"/>
              <a:t> (gevent_init.py)</a:t>
            </a:r>
          </a:p>
        </p:txBody>
      </p:sp>
    </p:spTree>
    <p:extLst>
      <p:ext uri="{BB962C8B-B14F-4D97-AF65-F5344CB8AC3E}">
        <p14:creationId xmlns:p14="http://schemas.microsoft.com/office/powerpoint/2010/main" val="10699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27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u="sng" dirty="0" err="1"/>
              <a:t>gevent</a:t>
            </a:r>
            <a:endParaRPr lang="en-US" u="sng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foo():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'Running in </a:t>
            </a:r>
            <a:r>
              <a:rPr lang="en-US" i="1" u="sng" dirty="0"/>
              <a:t>foo')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'Explicit context switch to </a:t>
            </a:r>
            <a:r>
              <a:rPr lang="en-US" i="1" u="sng" dirty="0"/>
              <a:t>foo again')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bar():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'Explicit context to bar')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'Implicit context switch back to bar')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gevent.joinall</a:t>
            </a:r>
            <a:r>
              <a:rPr lang="en-US" dirty="0"/>
              <a:t>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gevent.spawn</a:t>
            </a:r>
            <a:r>
              <a:rPr lang="en-US" dirty="0"/>
              <a:t>(foo),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gevent.spawn</a:t>
            </a:r>
            <a:r>
              <a:rPr lang="en-US" dirty="0"/>
              <a:t>(bar),</a:t>
            </a:r>
          </a:p>
          <a:p>
            <a:pPr marL="0" indent="0">
              <a:buNone/>
            </a:pP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39202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Monkeypatching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conventional libraries, APIs such as socket, </a:t>
            </a:r>
            <a:r>
              <a:rPr lang="en-US" dirty="0" err="1" smtClean="0"/>
              <a:t>ssl</a:t>
            </a:r>
            <a:r>
              <a:rPr lang="en-US" dirty="0" smtClean="0"/>
              <a:t>, etc. need to be patched so that they support </a:t>
            </a:r>
            <a:r>
              <a:rPr lang="en-US" dirty="0" err="1" smtClean="0"/>
              <a:t>Async</a:t>
            </a:r>
            <a:r>
              <a:rPr lang="en-US" dirty="0" smtClean="0"/>
              <a:t> IO – essential for a meaningful cooperative scheduling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rom </a:t>
            </a:r>
            <a:r>
              <a:rPr lang="en-US" dirty="0" err="1" smtClean="0"/>
              <a:t>gevent</a:t>
            </a:r>
            <a:r>
              <a:rPr lang="en-US" dirty="0" smtClean="0"/>
              <a:t> import monkey; </a:t>
            </a:r>
            <a:r>
              <a:rPr lang="en-US" dirty="0" err="1" smtClean="0"/>
              <a:t>monkey.patch_all</a:t>
            </a:r>
            <a:r>
              <a:rPr lang="en-US" dirty="0" smtClean="0"/>
              <a:t>() – changes the blocking synchronous operations of socket, </a:t>
            </a:r>
            <a:r>
              <a:rPr lang="en-US" dirty="0" err="1" smtClean="0"/>
              <a:t>ssl</a:t>
            </a:r>
            <a:r>
              <a:rPr lang="en-US" dirty="0" smtClean="0"/>
              <a:t>, threading, select etc. modules to non-blocking asynchronous (callbacks-enabled) ones</a:t>
            </a:r>
          </a:p>
          <a:p>
            <a:endParaRPr lang="en-US" dirty="0"/>
          </a:p>
          <a:p>
            <a:r>
              <a:rPr lang="en-US" dirty="0" smtClean="0"/>
              <a:t>This can be undesirable because it has implicit side effects that other parts of your code may not be aware of</a:t>
            </a:r>
          </a:p>
          <a:p>
            <a:endParaRPr lang="en-US" dirty="0"/>
          </a:p>
          <a:p>
            <a:r>
              <a:rPr lang="en-US" dirty="0" err="1" smtClean="0"/>
              <a:t>Insync</a:t>
            </a:r>
            <a:r>
              <a:rPr lang="en-US" dirty="0" smtClean="0"/>
              <a:t> only monkey patches network related functions that are to be used within the </a:t>
            </a:r>
            <a:r>
              <a:rPr lang="en-US" dirty="0" err="1" smtClean="0"/>
              <a:t>GeventThread</a:t>
            </a:r>
            <a:r>
              <a:rPr lang="en-US" dirty="0" smtClean="0"/>
              <a:t> – we also override the network library to have a finer control over it</a:t>
            </a:r>
          </a:p>
          <a:p>
            <a:endParaRPr lang="en-US" dirty="0"/>
          </a:p>
          <a:p>
            <a:r>
              <a:rPr lang="en-US" dirty="0" err="1" smtClean="0"/>
              <a:t>Gevent</a:t>
            </a:r>
            <a:r>
              <a:rPr lang="en-US" dirty="0" smtClean="0"/>
              <a:t> does not provide for asynchronous file I/O, that is why we read/write only parts at a time and yield control via </a:t>
            </a:r>
            <a:r>
              <a:rPr lang="en-US" dirty="0" err="1" smtClean="0"/>
              <a:t>gevent.sleep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91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gevent.Event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0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u="sng" dirty="0" err="1"/>
              <a:t>gevent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gevent.event</a:t>
            </a:r>
            <a:r>
              <a:rPr lang="en-US" dirty="0"/>
              <a:t> import </a:t>
            </a:r>
            <a:r>
              <a:rPr lang="en-US" dirty="0" smtClean="0"/>
              <a:t>Event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evt</a:t>
            </a:r>
            <a:r>
              <a:rPr lang="en-US" dirty="0"/>
              <a:t> = Event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setter():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'A: Hey wait for me, I have to do something')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"</a:t>
            </a:r>
            <a:r>
              <a:rPr lang="en-US" i="1" u="sng" dirty="0"/>
              <a:t>Ok, I'm done")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evt.set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waiter():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"I'll wait for you")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evt.wait</a:t>
            </a:r>
            <a:r>
              <a:rPr lang="en-US" dirty="0"/>
              <a:t>()  # blocking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"It's about time")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gevent.joinall</a:t>
            </a:r>
            <a:r>
              <a:rPr lang="en-US" dirty="0"/>
              <a:t>([</a:t>
            </a:r>
            <a:r>
              <a:rPr lang="en-US" dirty="0" err="1"/>
              <a:t>gevent.spawn</a:t>
            </a:r>
            <a:r>
              <a:rPr lang="en-US" dirty="0"/>
              <a:t>(setter), </a:t>
            </a:r>
            <a:r>
              <a:rPr lang="en-US" dirty="0" err="1"/>
              <a:t>gevent.spawn</a:t>
            </a:r>
            <a:r>
              <a:rPr lang="en-US" dirty="0"/>
              <a:t>(waiter), </a:t>
            </a:r>
            <a:r>
              <a:rPr lang="en-US" dirty="0" err="1"/>
              <a:t>gevent.spawn</a:t>
            </a:r>
            <a:r>
              <a:rPr lang="en-US" dirty="0"/>
              <a:t>(waiter),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gevent.spawn</a:t>
            </a:r>
            <a:r>
              <a:rPr lang="en-US" dirty="0"/>
              <a:t>(waiter), </a:t>
            </a:r>
            <a:r>
              <a:rPr lang="en-US" dirty="0" err="1"/>
              <a:t>gevent.spawn</a:t>
            </a:r>
            <a:r>
              <a:rPr lang="en-US" dirty="0"/>
              <a:t>(waiter), </a:t>
            </a:r>
            <a:r>
              <a:rPr lang="en-US" dirty="0" err="1"/>
              <a:t>gevent.spawn</a:t>
            </a:r>
            <a:r>
              <a:rPr lang="en-US" dirty="0"/>
              <a:t>(waiter)])</a:t>
            </a:r>
          </a:p>
        </p:txBody>
      </p:sp>
    </p:spTree>
    <p:extLst>
      <p:ext uri="{BB962C8B-B14F-4D97-AF65-F5344CB8AC3E}">
        <p14:creationId xmlns:p14="http://schemas.microsoft.com/office/powerpoint/2010/main" val="31730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gevent.event</a:t>
            </a:r>
            <a:r>
              <a:rPr lang="en-US" dirty="0"/>
              <a:t> import </a:t>
            </a:r>
            <a:r>
              <a:rPr lang="en-US" dirty="0" err="1"/>
              <a:t>AsyncResult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AsyncResult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setter():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(3)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a.set</a:t>
            </a:r>
            <a:r>
              <a:rPr lang="en-US" dirty="0"/>
              <a:t>(</a:t>
            </a:r>
            <a:r>
              <a:rPr lang="en-US" i="1" dirty="0"/>
              <a:t>'Hello!')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waiter():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a.get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gevent.joinall</a:t>
            </a:r>
            <a:r>
              <a:rPr lang="en-US" dirty="0"/>
              <a:t>([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gevent.spawn</a:t>
            </a:r>
            <a:r>
              <a:rPr lang="en-US" dirty="0"/>
              <a:t>(setter),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gevent.spawn</a:t>
            </a:r>
            <a:r>
              <a:rPr lang="en-US" dirty="0"/>
              <a:t>(waiter),</a:t>
            </a:r>
          </a:p>
          <a:p>
            <a:pPr marL="0" indent="0">
              <a:buNone/>
            </a:pP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822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2829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gevent.queue</a:t>
            </a:r>
            <a:r>
              <a:rPr lang="en-US" dirty="0"/>
              <a:t> import Queue, Empty</a:t>
            </a:r>
          </a:p>
          <a:p>
            <a:pPr marL="0" indent="0">
              <a:buNone/>
            </a:pPr>
            <a:r>
              <a:rPr lang="en-US" dirty="0" smtClean="0"/>
              <a:t>tasks </a:t>
            </a:r>
            <a:r>
              <a:rPr lang="en-US" dirty="0"/>
              <a:t>= Queue(</a:t>
            </a:r>
            <a:r>
              <a:rPr lang="en-US" dirty="0" err="1"/>
              <a:t>maxsize</a:t>
            </a:r>
            <a:r>
              <a:rPr lang="en-US" dirty="0"/>
              <a:t>=3)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worker(name):</a:t>
            </a:r>
          </a:p>
          <a:p>
            <a:pPr marL="0" indent="0">
              <a:buNone/>
            </a:pPr>
            <a:r>
              <a:rPr lang="en-US" dirty="0"/>
              <a:t>    try:</a:t>
            </a:r>
          </a:p>
          <a:p>
            <a:pPr marL="0" indent="0">
              <a:buNone/>
            </a:pPr>
            <a:r>
              <a:rPr lang="en-US" dirty="0"/>
              <a:t>        while True:</a:t>
            </a:r>
          </a:p>
          <a:p>
            <a:pPr marL="0" indent="0">
              <a:buNone/>
            </a:pPr>
            <a:r>
              <a:rPr lang="en-US" dirty="0"/>
              <a:t>            task = </a:t>
            </a:r>
            <a:r>
              <a:rPr lang="en-US" dirty="0" err="1"/>
              <a:t>tasks.get</a:t>
            </a:r>
            <a:r>
              <a:rPr lang="en-US" dirty="0"/>
              <a:t>(timeout=1) # decrements queue size by 1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i="1" dirty="0"/>
              <a:t>'Worker %s got task %s' % (name, task))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gevent.sleep</a:t>
            </a:r>
            <a:r>
              <a:rPr lang="en-US" dirty="0"/>
              <a:t>(0)</a:t>
            </a:r>
          </a:p>
          <a:p>
            <a:pPr marL="0" indent="0">
              <a:buNone/>
            </a:pPr>
            <a:r>
              <a:rPr lang="en-US" dirty="0"/>
              <a:t>    except Empty: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i="1" dirty="0"/>
              <a:t>'Quitting time</a:t>
            </a:r>
            <a:r>
              <a:rPr lang="en-US" i="1" dirty="0" smtClean="0"/>
              <a:t>!')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boss():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xrange</a:t>
            </a:r>
            <a:r>
              <a:rPr lang="en-US" dirty="0"/>
              <a:t>(1,10):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tasks.put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'Assigned all </a:t>
            </a:r>
            <a:r>
              <a:rPr lang="en-US" i="1" dirty="0" smtClean="0"/>
              <a:t>work')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 smtClean="0"/>
              <a:t>gevent.joinall</a:t>
            </a:r>
            <a:r>
              <a:rPr lang="en-US" dirty="0"/>
              <a:t>([</a:t>
            </a:r>
            <a:r>
              <a:rPr lang="en-US" dirty="0" err="1"/>
              <a:t>gevent.spawn</a:t>
            </a:r>
            <a:r>
              <a:rPr lang="en-US" dirty="0"/>
              <a:t>(boss), </a:t>
            </a:r>
            <a:r>
              <a:rPr lang="en-US" dirty="0" err="1"/>
              <a:t>gevent.spawn</a:t>
            </a:r>
            <a:r>
              <a:rPr lang="en-US" dirty="0"/>
              <a:t>(worker, </a:t>
            </a:r>
            <a:r>
              <a:rPr lang="en-US" i="1" dirty="0"/>
              <a:t>'</a:t>
            </a:r>
            <a:r>
              <a:rPr lang="en-US" i="1" u="sng" dirty="0" err="1"/>
              <a:t>steve</a:t>
            </a:r>
            <a:r>
              <a:rPr lang="en-US" i="1" u="sng" dirty="0"/>
              <a:t>'),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gevent.spawn</a:t>
            </a:r>
            <a:r>
              <a:rPr lang="en-US" dirty="0"/>
              <a:t>(worker, </a:t>
            </a:r>
            <a:r>
              <a:rPr lang="en-US" i="1" dirty="0"/>
              <a:t>'john'), </a:t>
            </a:r>
            <a:r>
              <a:rPr lang="en-US" i="1" dirty="0" err="1"/>
              <a:t>gevent.spawn</a:t>
            </a:r>
            <a:r>
              <a:rPr lang="en-US" i="1" dirty="0"/>
              <a:t>(worker, 'bob'),])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Manage the </a:t>
            </a:r>
            <a:r>
              <a:rPr lang="en-US" dirty="0" err="1" smtClean="0"/>
              <a:t>greenlets</a:t>
            </a:r>
            <a:r>
              <a:rPr lang="en-US" dirty="0" smtClean="0"/>
              <a:t> in the group</a:t>
            </a:r>
          </a:p>
          <a:p>
            <a:pPr marL="0" indent="0">
              <a:buNone/>
            </a:pPr>
            <a:r>
              <a:rPr lang="en-US" dirty="0" smtClean="0"/>
              <a:t>Pool (</a:t>
            </a:r>
            <a:r>
              <a:rPr lang="en-US" i="1" dirty="0" smtClean="0"/>
              <a:t>size</a:t>
            </a:r>
            <a:r>
              <a:rPr lang="en-US" dirty="0" smtClean="0"/>
              <a:t>) = Maximum of </a:t>
            </a:r>
            <a:r>
              <a:rPr lang="en-US" i="1" dirty="0" smtClean="0"/>
              <a:t>size</a:t>
            </a:r>
            <a:r>
              <a:rPr lang="en-US" dirty="0" smtClean="0"/>
              <a:t> concurrent </a:t>
            </a:r>
            <a:r>
              <a:rPr lang="en-US" dirty="0" err="1" smtClean="0"/>
              <a:t>greenlets</a:t>
            </a:r>
            <a:r>
              <a:rPr lang="en-US" dirty="0" smtClean="0"/>
              <a:t> can run together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 err="1"/>
              <a:t>gevent.pool</a:t>
            </a:r>
            <a:r>
              <a:rPr lang="en-US" dirty="0"/>
              <a:t> import Pool</a:t>
            </a:r>
          </a:p>
          <a:p>
            <a:pPr marL="0" indent="0">
              <a:buNone/>
            </a:pPr>
            <a:r>
              <a:rPr lang="en-US" dirty="0" smtClean="0"/>
              <a:t>pool </a:t>
            </a:r>
            <a:r>
              <a:rPr lang="en-US" dirty="0"/>
              <a:t>= Pool(2)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hello_from</a:t>
            </a:r>
            <a:r>
              <a:rPr lang="en-US" b="1" dirty="0"/>
              <a:t>(n):</a:t>
            </a:r>
          </a:p>
          <a:p>
            <a:pPr marL="0" indent="0">
              <a:buNone/>
            </a:pPr>
            <a:r>
              <a:rPr lang="pt-BR" dirty="0"/>
              <a:t>    print(</a:t>
            </a:r>
            <a:r>
              <a:rPr lang="pt-BR" i="1" dirty="0"/>
              <a:t>"hello from %r" % n)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'Size of pool %s' % </a:t>
            </a:r>
            <a:r>
              <a:rPr lang="en-US" i="1" dirty="0" err="1"/>
              <a:t>len</a:t>
            </a:r>
            <a:r>
              <a:rPr lang="en-US" i="1" dirty="0"/>
              <a:t>(pool))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pool.start</a:t>
            </a:r>
            <a:r>
              <a:rPr lang="en-US" dirty="0"/>
              <a:t>(</a:t>
            </a:r>
            <a:r>
              <a:rPr lang="en-US" dirty="0" err="1"/>
              <a:t>gevent.Greenlet</a:t>
            </a:r>
            <a:r>
              <a:rPr lang="en-US" dirty="0"/>
              <a:t>(</a:t>
            </a:r>
            <a:r>
              <a:rPr lang="en-US" dirty="0" err="1"/>
              <a:t>hello_from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2708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 refers to </a:t>
            </a:r>
            <a:r>
              <a:rPr lang="en-US" b="1" i="1" dirty="0" smtClean="0">
                <a:solidFill>
                  <a:schemeClr val="accent6"/>
                </a:solidFill>
              </a:rPr>
              <a:t>dealing with</a:t>
            </a:r>
            <a:r>
              <a:rPr lang="en-US" dirty="0" smtClean="0"/>
              <a:t> multiple things at the same time – multitasking, CPU scheduling, </a:t>
            </a:r>
          </a:p>
          <a:p>
            <a:endParaRPr lang="en-US" dirty="0"/>
          </a:p>
          <a:p>
            <a:r>
              <a:rPr lang="en-US" dirty="0" smtClean="0"/>
              <a:t>Parallelism is </a:t>
            </a:r>
            <a:r>
              <a:rPr lang="en-US" b="1" i="1" dirty="0" smtClean="0">
                <a:solidFill>
                  <a:schemeClr val="accent6"/>
                </a:solidFill>
              </a:rPr>
              <a:t>doing</a:t>
            </a:r>
            <a:r>
              <a:rPr lang="en-US" dirty="0" smtClean="0"/>
              <a:t> multiple things at the same time – need multiple processing cores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gevent</a:t>
            </a:r>
            <a:r>
              <a:rPr lang="en-US" dirty="0"/>
              <a:t> import Timeout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timeout </a:t>
            </a:r>
            <a:r>
              <a:rPr lang="en-US" dirty="0"/>
              <a:t>= </a:t>
            </a:r>
            <a:r>
              <a:rPr lang="en-US" dirty="0" smtClean="0"/>
              <a:t>Timeout(5) #5 seconds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timeout.start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wait():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gevent.sleep</a:t>
            </a:r>
            <a:r>
              <a:rPr lang="en-US" dirty="0"/>
              <a:t>(10)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gevent.spawn</a:t>
            </a:r>
            <a:r>
              <a:rPr lang="en-US" dirty="0"/>
              <a:t>(wait).join()</a:t>
            </a:r>
          </a:p>
          <a:p>
            <a:pPr marL="0" indent="0">
              <a:buNone/>
            </a:pPr>
            <a:r>
              <a:rPr lang="en-US" dirty="0"/>
              <a:t>except Timeout: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i="1" dirty="0"/>
              <a:t>'Could not complete</a:t>
            </a:r>
            <a:r>
              <a:rPr lang="en-US" i="1" dirty="0" smtClean="0"/>
              <a:t>')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also be used as context manager ‘with’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there are non-deterministic aspects such as I/O, network requests etc. are involved, </a:t>
            </a:r>
            <a:r>
              <a:rPr lang="en-US" dirty="0" err="1" smtClean="0"/>
              <a:t>greenlets</a:t>
            </a:r>
            <a:r>
              <a:rPr lang="en-US" dirty="0" smtClean="0"/>
              <a:t> are prone to race conditions as well</a:t>
            </a:r>
          </a:p>
          <a:p>
            <a:endParaRPr lang="en-US" dirty="0" smtClean="0"/>
          </a:p>
          <a:p>
            <a:r>
              <a:rPr lang="en-US" dirty="0" smtClean="0"/>
              <a:t>We use Queues and signaling via Events for </a:t>
            </a:r>
            <a:r>
              <a:rPr lang="en-US" dirty="0" err="1" smtClean="0"/>
              <a:t>synchronisation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Usually </a:t>
            </a:r>
            <a:r>
              <a:rPr lang="en-US" dirty="0"/>
              <a:t>the </a:t>
            </a:r>
            <a:r>
              <a:rPr lang="en-US" dirty="0" err="1"/>
              <a:t>synchronisation</a:t>
            </a:r>
            <a:r>
              <a:rPr lang="en-US" dirty="0"/>
              <a:t> objects </a:t>
            </a:r>
            <a:r>
              <a:rPr lang="en-US" dirty="0" smtClean="0"/>
              <a:t>such as locks, semaphores etc. should not be used but are available</a:t>
            </a:r>
          </a:p>
          <a:p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has to be cautious while </a:t>
            </a:r>
            <a:r>
              <a:rPr lang="en-US" dirty="0" smtClean="0"/>
              <a:t>communicating/sharing </a:t>
            </a:r>
            <a:r>
              <a:rPr lang="en-US" dirty="0"/>
              <a:t>between the </a:t>
            </a:r>
            <a:r>
              <a:rPr lang="en-US" dirty="0" err="1"/>
              <a:t>gevent</a:t>
            </a:r>
            <a:r>
              <a:rPr lang="en-US" dirty="0"/>
              <a:t> </a:t>
            </a:r>
            <a:r>
              <a:rPr lang="en-US" dirty="0" smtClean="0"/>
              <a:t>thread </a:t>
            </a:r>
            <a:r>
              <a:rPr lang="en-US" dirty="0"/>
              <a:t>and other </a:t>
            </a:r>
            <a:r>
              <a:rPr lang="en-US" dirty="0" smtClean="0"/>
              <a:t>threads (gevent_itc.py)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gevent</a:t>
            </a:r>
            <a:r>
              <a:rPr lang="en-US" dirty="0" smtClean="0"/>
              <a:t> import and </a:t>
            </a:r>
            <a:r>
              <a:rPr lang="en-US" dirty="0" err="1" smtClean="0"/>
              <a:t>initialisation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gevent_itc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Network library </a:t>
            </a:r>
            <a:r>
              <a:rPr lang="en-US" dirty="0" smtClean="0"/>
              <a:t>patching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Client instantiation</a:t>
            </a:r>
          </a:p>
          <a:p>
            <a:endParaRPr lang="en-US" dirty="0"/>
          </a:p>
          <a:p>
            <a:r>
              <a:rPr lang="en-US" dirty="0" smtClean="0"/>
              <a:t>Worker class</a:t>
            </a:r>
          </a:p>
          <a:p>
            <a:endParaRPr lang="en-US" dirty="0"/>
          </a:p>
          <a:p>
            <a:r>
              <a:rPr lang="en-US" dirty="0" smtClean="0"/>
              <a:t>__</a:t>
            </a:r>
            <a:r>
              <a:rPr lang="en-US" dirty="0" err="1" smtClean="0"/>
              <a:t>work_runner</a:t>
            </a:r>
            <a:r>
              <a:rPr lang="en-US" dirty="0"/>
              <a:t> </a:t>
            </a:r>
            <a:r>
              <a:rPr lang="en-US" dirty="0" err="1" smtClean="0"/>
              <a:t>Greenlet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propagation</a:t>
            </a:r>
          </a:p>
        </p:txBody>
      </p:sp>
    </p:spTree>
    <p:extLst>
      <p:ext uri="{BB962C8B-B14F-4D97-AF65-F5344CB8AC3E}">
        <p14:creationId xmlns:p14="http://schemas.microsoft.com/office/powerpoint/2010/main" val="20584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and Python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does not offer parallelism because threads need to acquire </a:t>
            </a:r>
            <a:r>
              <a:rPr lang="en-US" b="1" dirty="0" smtClean="0"/>
              <a:t>GIL</a:t>
            </a:r>
            <a:r>
              <a:rPr lang="en-US" dirty="0" smtClean="0"/>
              <a:t>. So, cannot make effective use of multi-core processors.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err="1" smtClean="0"/>
              <a:t>CPython</a:t>
            </a:r>
            <a:r>
              <a:rPr lang="en-US" dirty="0" smtClean="0"/>
              <a:t>: Concurrency through native OS threads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90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vs. Non-Preemptive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Pre-emptive scheduling involves forcefully moving a thread/process out of execution in </a:t>
            </a:r>
            <a:r>
              <a:rPr lang="en-US" dirty="0" err="1" smtClean="0"/>
              <a:t>favour</a:t>
            </a:r>
            <a:r>
              <a:rPr lang="en-US" dirty="0" smtClean="0"/>
              <a:t> of another thread/process.</a:t>
            </a:r>
          </a:p>
          <a:p>
            <a:endParaRPr lang="en-US" dirty="0"/>
          </a:p>
          <a:p>
            <a:r>
              <a:rPr lang="en-US" dirty="0" smtClean="0"/>
              <a:t>Non-preemptive/Cooperative Scheduling does not involve preemption. The execution granules i.e. green threads/</a:t>
            </a:r>
            <a:r>
              <a:rPr lang="en-US" dirty="0" err="1" smtClean="0"/>
              <a:t>coroutines</a:t>
            </a:r>
            <a:r>
              <a:rPr lang="en-US" dirty="0" smtClean="0"/>
              <a:t> etc. cooperatively yield execution control 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Scheduled by a runtime library or virtual machine instead of natively by the underlying operating system</a:t>
            </a:r>
          </a:p>
          <a:p>
            <a:endParaRPr lang="en-US" dirty="0"/>
          </a:p>
          <a:p>
            <a:r>
              <a:rPr lang="en-US" dirty="0" smtClean="0"/>
              <a:t>Managed in user space instead of kernel space</a:t>
            </a:r>
          </a:p>
          <a:p>
            <a:endParaRPr lang="en-US" dirty="0"/>
          </a:p>
          <a:p>
            <a:r>
              <a:rPr lang="en-US" dirty="0" smtClean="0"/>
              <a:t>Low overhead i.e. low activation, switching cost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Term comes from the Java’s thread library</a:t>
            </a:r>
          </a:p>
          <a:p>
            <a:endParaRPr lang="en-US" dirty="0" smtClean="0"/>
          </a:p>
          <a:p>
            <a:r>
              <a:rPr lang="en-US" dirty="0" err="1" smtClean="0"/>
              <a:t>Cpython</a:t>
            </a:r>
            <a:r>
              <a:rPr lang="en-US" dirty="0" smtClean="0"/>
              <a:t> does not have this facility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Stackless</a:t>
            </a:r>
            <a:r>
              <a:rPr lang="en-US" dirty="0" smtClean="0"/>
              <a:t> </a:t>
            </a:r>
            <a:r>
              <a:rPr lang="en-US" dirty="0" err="1" smtClean="0"/>
              <a:t>CPython</a:t>
            </a:r>
            <a:r>
              <a:rPr lang="en-US" dirty="0" smtClean="0"/>
              <a:t>: Supports cooperative scheduling too with its inbuilt </a:t>
            </a:r>
            <a:r>
              <a:rPr lang="en-US" i="1" dirty="0" err="1" smtClean="0">
                <a:solidFill>
                  <a:schemeClr val="accent6"/>
                </a:solidFill>
              </a:rPr>
              <a:t>tasklets</a:t>
            </a:r>
            <a:r>
              <a:rPr lang="en-US" dirty="0" smtClean="0"/>
              <a:t> facility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Package: </a:t>
            </a:r>
            <a:r>
              <a:rPr lang="en-US" dirty="0"/>
              <a:t>s</a:t>
            </a:r>
            <a:r>
              <a:rPr lang="en-US" dirty="0" smtClean="0"/>
              <a:t>pin-off of </a:t>
            </a:r>
            <a:r>
              <a:rPr lang="en-US" dirty="0" err="1" smtClean="0"/>
              <a:t>Stackless</a:t>
            </a:r>
            <a:r>
              <a:rPr lang="en-US" dirty="0" smtClean="0"/>
              <a:t> </a:t>
            </a:r>
            <a:r>
              <a:rPr lang="en-US" dirty="0" err="1" smtClean="0"/>
              <a:t>Cpython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greenlet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6"/>
                </a:solidFill>
              </a:rPr>
              <a:t>greenlet</a:t>
            </a:r>
            <a:r>
              <a:rPr lang="en-US" dirty="0" smtClean="0"/>
              <a:t> is a small independent pseudo-thread</a:t>
            </a:r>
          </a:p>
          <a:p>
            <a:endParaRPr lang="en-US" dirty="0"/>
          </a:p>
          <a:p>
            <a:r>
              <a:rPr lang="en-US" dirty="0" smtClean="0"/>
              <a:t>Yields control to another </a:t>
            </a:r>
            <a:r>
              <a:rPr lang="en-US" dirty="0" err="1" smtClean="0">
                <a:solidFill>
                  <a:schemeClr val="accent6"/>
                </a:solidFill>
              </a:rPr>
              <a:t>greenlet</a:t>
            </a:r>
            <a:r>
              <a:rPr lang="en-US" dirty="0" smtClean="0"/>
              <a:t> only at its will (using </a:t>
            </a:r>
            <a:r>
              <a:rPr lang="en-US" i="1" dirty="0" smtClean="0">
                <a:solidFill>
                  <a:schemeClr val="accent6"/>
                </a:solidFill>
              </a:rPr>
              <a:t>switch </a:t>
            </a:r>
            <a:r>
              <a:rPr lang="en-US" dirty="0" smtClean="0"/>
              <a:t>or when the </a:t>
            </a:r>
            <a:r>
              <a:rPr lang="en-US" dirty="0" err="1" smtClean="0"/>
              <a:t>greenlet</a:t>
            </a:r>
            <a:r>
              <a:rPr lang="en-US" dirty="0" smtClean="0"/>
              <a:t> dies) – no implicit scheduling</a:t>
            </a:r>
          </a:p>
          <a:p>
            <a:endParaRPr lang="en-US" dirty="0"/>
          </a:p>
          <a:p>
            <a:r>
              <a:rPr lang="en-US" dirty="0" smtClean="0"/>
              <a:t>Example 1: </a:t>
            </a:r>
            <a:r>
              <a:rPr lang="en-US" dirty="0" err="1" smtClean="0">
                <a:solidFill>
                  <a:schemeClr val="accent6"/>
                </a:solidFill>
              </a:rPr>
              <a:t>greenlet</a:t>
            </a:r>
            <a:r>
              <a:rPr lang="en-US" dirty="0" smtClean="0"/>
              <a:t>(run=None, parent=None)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greenlet</a:t>
            </a:r>
            <a:r>
              <a:rPr lang="en-US" dirty="0" smtClean="0"/>
              <a:t> -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</a:t>
            </a:r>
            <a:r>
              <a:rPr lang="en-US" dirty="0" err="1" smtClean="0"/>
              <a:t>greenlet</a:t>
            </a:r>
            <a:r>
              <a:rPr lang="en-US" dirty="0" smtClean="0"/>
              <a:t> has a </a:t>
            </a:r>
            <a:r>
              <a:rPr lang="en-US" i="1" dirty="0" smtClean="0">
                <a:solidFill>
                  <a:schemeClr val="accent6"/>
                </a:solidFill>
              </a:rPr>
              <a:t>parent</a:t>
            </a:r>
            <a:r>
              <a:rPr lang="en-US" dirty="0" smtClean="0"/>
              <a:t> </a:t>
            </a:r>
            <a:r>
              <a:rPr lang="en-US" dirty="0" err="1" smtClean="0"/>
              <a:t>greenlet</a:t>
            </a:r>
            <a:r>
              <a:rPr lang="en-US" dirty="0" smtClean="0"/>
              <a:t> that creates it (you can change it though)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main</a:t>
            </a:r>
            <a:r>
              <a:rPr lang="en-US" dirty="0" smtClean="0"/>
              <a:t> </a:t>
            </a:r>
            <a:r>
              <a:rPr lang="en-US" dirty="0" err="1" smtClean="0"/>
              <a:t>greenlet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Execution control goes back to the </a:t>
            </a:r>
            <a:r>
              <a:rPr lang="en-US" i="1" dirty="0" smtClean="0">
                <a:solidFill>
                  <a:schemeClr val="accent6"/>
                </a:solidFill>
              </a:rPr>
              <a:t>parent</a:t>
            </a:r>
            <a:r>
              <a:rPr lang="en-US" dirty="0" smtClean="0"/>
              <a:t> after the </a:t>
            </a:r>
            <a:r>
              <a:rPr lang="en-US" dirty="0" err="1" smtClean="0"/>
              <a:t>greenlet</a:t>
            </a:r>
            <a:r>
              <a:rPr lang="en-US" dirty="0" smtClean="0"/>
              <a:t> dies</a:t>
            </a:r>
          </a:p>
          <a:p>
            <a:endParaRPr lang="en-US" dirty="0"/>
          </a:p>
          <a:p>
            <a:r>
              <a:rPr lang="en-US" dirty="0" smtClean="0"/>
              <a:t>Uncaught exceptions propagate to parents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Example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greenlet</a:t>
            </a:r>
            <a:r>
              <a:rPr lang="en-US" dirty="0" smtClean="0"/>
              <a:t> -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.switch(*</a:t>
            </a:r>
            <a:r>
              <a:rPr lang="en-US" dirty="0" err="1" smtClean="0"/>
              <a:t>args</a:t>
            </a:r>
            <a:r>
              <a:rPr lang="en-US" dirty="0" smtClean="0"/>
              <a:t> **</a:t>
            </a:r>
            <a:r>
              <a:rPr lang="en-US" dirty="0" err="1" smtClean="0"/>
              <a:t>kwargs</a:t>
            </a:r>
            <a:r>
              <a:rPr lang="en-US" dirty="0" smtClean="0"/>
              <a:t>) / return value concept (Example 3)</a:t>
            </a:r>
          </a:p>
          <a:p>
            <a:r>
              <a:rPr lang="en-US" dirty="0" smtClean="0"/>
              <a:t>.run</a:t>
            </a:r>
          </a:p>
          <a:p>
            <a:r>
              <a:rPr lang="en-US" dirty="0" smtClean="0"/>
              <a:t>.parent</a:t>
            </a:r>
          </a:p>
          <a:p>
            <a:r>
              <a:rPr lang="en-US" dirty="0" smtClean="0"/>
              <a:t>.dead -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.throw([</a:t>
            </a:r>
            <a:r>
              <a:rPr lang="en-US" dirty="0" err="1" smtClean="0"/>
              <a:t>typ</a:t>
            </a:r>
            <a:r>
              <a:rPr lang="en-US" dirty="0" smtClean="0"/>
              <a:t>, [</a:t>
            </a:r>
            <a:r>
              <a:rPr lang="en-US" dirty="0" err="1" smtClean="0"/>
              <a:t>val</a:t>
            </a:r>
            <a:r>
              <a:rPr lang="en-US" dirty="0" smtClean="0"/>
              <a:t>, [</a:t>
            </a:r>
            <a:r>
              <a:rPr lang="en-US" dirty="0" err="1" smtClean="0"/>
              <a:t>tb</a:t>
            </a:r>
            <a:r>
              <a:rPr lang="en-US" dirty="0" smtClean="0"/>
              <a:t>]]])</a:t>
            </a:r>
            <a:endParaRPr lang="en-US" dirty="0"/>
          </a:p>
          <a:p>
            <a:r>
              <a:rPr lang="en-US" dirty="0" err="1" smtClean="0"/>
              <a:t>getcurrent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GreenletExit</a:t>
            </a:r>
            <a:r>
              <a:rPr lang="en-US" dirty="0" smtClean="0"/>
              <a:t> – not propagated to parent, </a:t>
            </a:r>
            <a:r>
              <a:rPr lang="en-US" dirty="0"/>
              <a:t>c</a:t>
            </a:r>
            <a:r>
              <a:rPr lang="en-US" dirty="0" smtClean="0"/>
              <a:t>aught and returned as an object (use this to kill the </a:t>
            </a:r>
            <a:r>
              <a:rPr lang="en-US" dirty="0" err="1" smtClean="0"/>
              <a:t>greenlet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greenlet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libev</a:t>
            </a:r>
            <a:r>
              <a:rPr lang="en-US" dirty="0" smtClean="0"/>
              <a:t> – main event loop</a:t>
            </a:r>
          </a:p>
          <a:p>
            <a:endParaRPr lang="en-US" dirty="0"/>
          </a:p>
          <a:p>
            <a:r>
              <a:rPr lang="en-US" dirty="0" smtClean="0"/>
              <a:t>Implicit context switching - manager - Hub</a:t>
            </a:r>
          </a:p>
          <a:p>
            <a:endParaRPr lang="en-US" dirty="0"/>
          </a:p>
          <a:p>
            <a:r>
              <a:rPr lang="en-US" dirty="0" smtClean="0"/>
              <a:t>Asynchronous I/O – monkey patching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1172</Words>
  <Application>Microsoft Office PowerPoint</Application>
  <PresentationFormat>Widescreen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greenlets and gevent </vt:lpstr>
      <vt:lpstr>Concurrency and Parallelism</vt:lpstr>
      <vt:lpstr>Concurrency and Python </vt:lpstr>
      <vt:lpstr>Preemptive vs. Non-Preemptive Scheduling</vt:lpstr>
      <vt:lpstr>green threads</vt:lpstr>
      <vt:lpstr>greenlet</vt:lpstr>
      <vt:lpstr>greenlet - Parent</vt:lpstr>
      <vt:lpstr>greenlet - Interface</vt:lpstr>
      <vt:lpstr>Gevent</vt:lpstr>
      <vt:lpstr>gevent.Greenlet </vt:lpstr>
      <vt:lpstr>Example 1</vt:lpstr>
      <vt:lpstr>Hub</vt:lpstr>
      <vt:lpstr>Hub – the core greenlet</vt:lpstr>
      <vt:lpstr>Example 2</vt:lpstr>
      <vt:lpstr>Monkeypatching</vt:lpstr>
      <vt:lpstr>gevent.Event</vt:lpstr>
      <vt:lpstr>AsyncResult</vt:lpstr>
      <vt:lpstr>Queues</vt:lpstr>
      <vt:lpstr>Pool</vt:lpstr>
      <vt:lpstr>Timeouts</vt:lpstr>
      <vt:lpstr>Race conditions</vt:lpstr>
      <vt:lpstr>Code walkthrough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Gevent and greenlets</dc:title>
  <dc:creator>Dipesh</dc:creator>
  <cp:lastModifiedBy>Dipesh</cp:lastModifiedBy>
  <cp:revision>58</cp:revision>
  <dcterms:created xsi:type="dcterms:W3CDTF">2017-02-03T05:24:55Z</dcterms:created>
  <dcterms:modified xsi:type="dcterms:W3CDTF">2017-03-10T07:57:58Z</dcterms:modified>
</cp:coreProperties>
</file>