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E77A4-E9A5-4D09-AD53-E4BBA371F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CC774-D5D3-44CA-B15F-26D70A70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06D9-4A7E-43E9-B0E5-C56B4B48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D3DB0-B16C-4712-A96A-D8119FE2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D268A-7B51-4354-A272-44DC7D4D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8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4D758-D480-44BE-BE6F-C64C92FF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735EB6-1B38-4DF2-86C2-46E810C31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4FB00-7407-448F-97D0-8496D8A7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8A581-AC85-4149-BDEE-5ED08871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1D528-8398-43C9-978E-16CB4B26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7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31F0C-CEA7-4F0B-8D37-784DD29FB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48AC2-3D84-42F3-BC36-AF14BB61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405E3-C600-4DBC-821A-14F641AD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AD29C-016E-4ED9-B984-B89B5DD6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3FD8B-D897-4933-9870-2E3ED5D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1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A234E-1E8A-4CA4-B975-3F5F5A1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04B69-A214-491D-A539-A887E60C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818971-BD2D-4096-9C23-ADD3E1BB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2B3BE-0DC0-4C7E-A54D-4BACF685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88C6A-686A-4AD9-B4FC-28AC4D00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3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7667-F98C-43C1-B3DF-7CDBF68B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C8771F-06B3-43CD-85CB-D84A7941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86997-2413-41DE-A705-15DE0C46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3A850-5A09-4028-9E82-C5CEFD79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D1494-2D45-426C-B664-29A042F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63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8710-51BF-49AB-8620-30F1D4CE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EA69D-283C-4C56-BEEC-E0111DD8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26B2C-55A7-4D87-ADEA-F59708F48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4C976B-3E49-4CF4-8EBC-3E8B274B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F59E0-9C47-4F0A-B9D7-CBAE8803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A98572-3953-42C8-9789-C5663475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87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B10BE-3F23-471C-BD21-151A856D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561D8-663C-41E4-8C81-DDAC848F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9F36A4-4DF9-4C27-9C1B-596D345A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BEC3BE-9662-4A52-94BA-1E5F874B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EE3505-BD63-4F78-A7E8-2733DB62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4CB74A-C905-42E6-9601-39F66441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41A5AD-F4F2-4422-9B62-E3071F6C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FED1BC-2CB9-439B-A0A2-8EA58612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3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994A8-8EB1-4841-9150-0C3A9C8C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62FE16-63C6-41AC-ABB4-84950B93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F9D823-399D-4869-9807-66D423B5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561BB-7E5C-4E2B-8F06-0EDF849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38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501AF8-0357-490D-A922-C42BBE6A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6EE452-E86B-43D3-A1D4-B2299C4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47638-18DE-4EFF-BB1F-A7909B77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965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08DF9-208A-47F8-9D6E-8BC7A7FD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BDFEA-8FF8-442E-82B1-0FC3EFC3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8C67C-004E-4D66-9A3C-1F7AD422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2686C-9A8E-48F4-8B88-929104C0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E128C1-B6F0-49EB-8C82-14FF2E8A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C87B43-DD61-4CDA-B02B-577876F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6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AD1E9-3176-4C2A-8374-B04037BF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920E73-35C5-44D0-A64B-F89F3BE2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67025-3015-4EBD-A209-BF6E32BC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226A7C-2854-464C-B439-51CA7D2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40552A-296E-4976-B928-B4C9EFB0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0A70B-8D4E-4324-8D65-E733DEED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2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50B5B9-13B6-424B-BC8D-3E252CA6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992B3F-05CA-4BCF-B5E1-1CB84749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CBEC5-49A0-43D4-8B85-249EBCD4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76AD-5F70-45C2-AABF-8CCB5031A822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7EA87-3B58-43BB-B986-280681CD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8629C-968C-476A-A46E-1C78B4E42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DE78-F27D-4606-BDF8-DFF9EEB884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56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30E35B-08A3-4790-AB38-15FD8623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615166"/>
            <a:ext cx="4002015" cy="47983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292959-3DE0-4F51-9F48-EA232C0BF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783"/>
            <a:ext cx="7846503" cy="1493240"/>
          </a:xfrm>
        </p:spPr>
        <p:txBody>
          <a:bodyPr>
            <a:normAutofit/>
          </a:bodyPr>
          <a:lstStyle/>
          <a:p>
            <a:r>
              <a:rPr lang="es-ES" dirty="0"/>
              <a:t>RAMAS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65194-E3CE-400D-869C-3ABB4D6D2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6594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RAMAS</dc:title>
  <dc:creator>usuario fadp</dc:creator>
  <cp:lastModifiedBy>usuario fadp</cp:lastModifiedBy>
  <cp:revision>1</cp:revision>
  <dcterms:created xsi:type="dcterms:W3CDTF">2020-02-18T21:42:31Z</dcterms:created>
  <dcterms:modified xsi:type="dcterms:W3CDTF">2020-02-18T21:44:34Z</dcterms:modified>
</cp:coreProperties>
</file>