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1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9363753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173897528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A48B96-639E-45A3-A0BA-2464DFDB1FAA}" type="datetimeFigureOut">
              <a:rPr lang="zh-CN" altLang="en-US"/>
            </a:fld>
            <a:endParaRPr lang="zh-CN"/>
          </a:p>
        </p:txBody>
      </p:sp>
      <p:sp>
        <p:nvSpPr>
          <p:cNvPr id="527053192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356135841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24178598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76129318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837353-30EB-4A48-80EB-173D804AEFBD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4130CA-C3C2-5173-5934-0064F0236AC9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278919-8559-060B-D086-154AE08D69C9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17BA85-8000-4E94-1086-09118825AB8F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4D006F-D46F-AF1B-4EC3-330283F42C8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27D13E-F62F-06A9-423B-5D0C7496510C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30BB9A-0AC9-89AA-AC11-CFB371A330EE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988F6F-C7A4-EF83-3199-C5E9F64D968F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0FE9E3-28D9-0B04-1930-1BFAF791C99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49CE30-3328-C205-168F-0923409A57E9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1063C6-BF07-2A0A-3EA6-F58AC2AFC8B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7AF70D-3729-C438-D3A8-700587C1CF4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8E1489-4EF4-F48C-EC4F-7EF2E0AA3DEE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192832-C17B-371B-E3D9-60C1E98A83E7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5C983F-5E7F-5A0D-E4E9-B4152424BC73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8015052" name="标题 1"/>
          <p:cNvSpPr>
            <a:spLocks noGrp="1"/>
          </p:cNvSpPr>
          <p:nvPr>
            <p:ph type="title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499475266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</a:t>
            </a:r>
            <a:r>
              <a:rPr lang="zh-CN"/>
              <a:t>三级</a:t>
            </a:r>
            <a:endParaRPr lang="zh-CN"/>
          </a:p>
          <a:p>
            <a:pPr lvl="3">
              <a:defRPr/>
            </a:pPr>
            <a:r>
              <a:rPr lang="zh-CN"/>
              <a:t>第</a:t>
            </a:r>
            <a:r>
              <a:rPr lang="zh-CN"/>
              <a:t>四级</a:t>
            </a:r>
            <a:endParaRPr lang="zh-CN"/>
          </a:p>
          <a:p>
            <a:pPr lvl="4">
              <a:defRPr/>
            </a:pPr>
            <a:r>
              <a:rPr lang="zh-CN"/>
              <a:t>第</a:t>
            </a:r>
            <a:r>
              <a:rPr lang="zh-CN"/>
              <a:t>五级</a:t>
            </a:r>
            <a:endParaRPr lang="zh-CN"/>
          </a:p>
        </p:txBody>
      </p:sp>
      <p:sp>
        <p:nvSpPr>
          <p:cNvPr id="2115269362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135595952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43997881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章节页_1_5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669468" name="矩形 1"/>
          <p:cNvSpPr/>
          <p:nvPr userDrawn="1"/>
        </p:nvSpPr>
        <p:spPr bwMode="auto"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CN"/>
          </a:p>
        </p:txBody>
      </p:sp>
      <p:sp>
        <p:nvSpPr>
          <p:cNvPr id="1073861391" name="日期占位符 3"/>
          <p:cNvSpPr>
            <a:spLocks noGrp="1"/>
          </p:cNvSpPr>
          <p:nvPr>
            <p:ph type="dt" sz="half" idx="16385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D997B5FA-0921-464F-AAE1-844C04324D75}" type="datetimeFigureOut">
              <a:rPr lang="zh-CN" altLang="en-US"/>
            </a:fld>
            <a:endParaRPr lang="zh-CN"/>
          </a:p>
        </p:txBody>
      </p:sp>
      <p:sp>
        <p:nvSpPr>
          <p:cNvPr id="129591847" name="页脚占位符 4"/>
          <p:cNvSpPr>
            <a:spLocks noGrp="1"/>
          </p:cNvSpPr>
          <p:nvPr>
            <p:ph type="ftr" sz="quarter" idx="16386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02019167" name="灯片编号占位符 5"/>
          <p:cNvSpPr>
            <a:spLocks noGrp="1"/>
          </p:cNvSpPr>
          <p:nvPr>
            <p:ph type="sldNum" sz="quarter" idx="16387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65CE74E-AB26-4998-AD42-012C4C1AD076}" type="slidenum">
              <a:rPr lang="zh-CN"/>
            </a:fld>
            <a:endParaRPr lang="zh-CN"/>
          </a:p>
        </p:txBody>
      </p:sp>
      <p:sp>
        <p:nvSpPr>
          <p:cNvPr id="1615167353" name="矩形: 圆顶角 12"/>
          <p:cNvSpPr/>
          <p:nvPr userDrawn="1"/>
        </p:nvSpPr>
        <p:spPr bwMode="auto">
          <a:xfrm rot="2160000" flipH="1">
            <a:off x="2314394" y="2028634"/>
            <a:ext cx="1498714" cy="288283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>
              <a:cs typeface="MiSans"/>
            </a:endParaRPr>
          </a:p>
        </p:txBody>
      </p:sp>
      <p:sp>
        <p:nvSpPr>
          <p:cNvPr id="1818659279" name="矩形: 圆顶角 13"/>
          <p:cNvSpPr/>
          <p:nvPr userDrawn="1"/>
        </p:nvSpPr>
        <p:spPr bwMode="auto">
          <a:xfrm rot="12960000" flipH="1">
            <a:off x="1374377" y="1923376"/>
            <a:ext cx="1498714" cy="292305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alpha val="0"/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CN">
              <a:cs typeface="MiSans"/>
            </a:endParaRPr>
          </a:p>
        </p:txBody>
      </p:sp>
      <p:sp>
        <p:nvSpPr>
          <p:cNvPr id="2124303061" name="标题"/>
          <p:cNvSpPr txBox="1">
            <a:spLocks noGrp="1"/>
          </p:cNvSpPr>
          <p:nvPr>
            <p:ph type="title" idx="16388" hasCustomPrompt="1"/>
          </p:nvPr>
        </p:nvSpPr>
        <p:spPr bwMode="auto">
          <a:xfrm>
            <a:off x="4823883" y="3530600"/>
            <a:ext cx="6352117" cy="1524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4800" b="0" i="0" u="none" strike="noStrike" cap="none" spc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/>
              </a:defRPr>
            </a:lvl1pPr>
          </a:lstStyle>
          <a:p>
            <a:pPr lvl="0">
              <a:defRPr/>
            </a:pPr>
            <a:r>
              <a:t>单击此处添加章节标题</a:t>
            </a:r>
          </a:p>
        </p:txBody>
      </p:sp>
      <p:sp>
        <p:nvSpPr>
          <p:cNvPr id="176333927" name="节编号"/>
          <p:cNvSpPr txBox="1">
            <a:spLocks noGrp="1"/>
          </p:cNvSpPr>
          <p:nvPr>
            <p:ph type="body" idx="16389" hasCustomPrompt="1"/>
          </p:nvPr>
        </p:nvSpPr>
        <p:spPr bwMode="auto">
          <a:xfrm>
            <a:off x="9648825" y="1905000"/>
            <a:ext cx="1527175" cy="1524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none" lIns="0" tIns="0" rIns="0" bIns="0" rtlCol="0" anchor="ctr" anchorCtr="0">
            <a:normAutofit/>
          </a:bodyPr>
          <a:lstStyle>
            <a:lvl1pPr marL="0" marR="0" lvl="0" indent="0" algn="r" defTabSz="914400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7200" b="1" i="0" u="none" strike="noStrike" cap="none" spc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/>
              </a:defRPr>
            </a:lvl1pPr>
          </a:lstStyle>
          <a:p>
            <a:pPr lvl="0">
              <a:defRPr/>
            </a:pPr>
            <a:r>
              <a:t>01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结束页_1_3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7196536" name="矩形 9"/>
          <p:cNvSpPr/>
          <p:nvPr userDrawn="1"/>
        </p:nvSpPr>
        <p:spPr bwMode="auto"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CN"/>
          </a:p>
        </p:txBody>
      </p:sp>
      <p:sp>
        <p:nvSpPr>
          <p:cNvPr id="44378715" name="椭圆 7"/>
          <p:cNvSpPr>
            <a:spLocks noChangeAspect="1"/>
          </p:cNvSpPr>
          <p:nvPr userDrawn="1"/>
        </p:nvSpPr>
        <p:spPr bwMode="auto">
          <a:xfrm>
            <a:off x="2288565" y="1318468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/>
          </a:p>
        </p:txBody>
      </p:sp>
      <p:sp>
        <p:nvSpPr>
          <p:cNvPr id="1673761233" name="日期占位符 3"/>
          <p:cNvSpPr>
            <a:spLocks noGrp="1"/>
          </p:cNvSpPr>
          <p:nvPr>
            <p:ph type="dt" sz="half" idx="16385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D997B5FA-0921-464F-AAE1-844C04324D75}" type="datetimeFigureOut">
              <a:rPr lang="zh-CN" altLang="en-US"/>
            </a:fld>
            <a:endParaRPr lang="zh-CN"/>
          </a:p>
        </p:txBody>
      </p:sp>
      <p:sp>
        <p:nvSpPr>
          <p:cNvPr id="590210283" name="页脚占位符 4"/>
          <p:cNvSpPr>
            <a:spLocks noGrp="1"/>
          </p:cNvSpPr>
          <p:nvPr>
            <p:ph type="ftr" sz="quarter" idx="16386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357293637" name="灯片编号占位符 5"/>
          <p:cNvSpPr>
            <a:spLocks noGrp="1"/>
          </p:cNvSpPr>
          <p:nvPr>
            <p:ph type="sldNum" sz="quarter" idx="16387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65CE74E-AB26-4998-AD42-012C4C1AD076}" type="slidenum">
              <a:rPr lang="zh-CN"/>
            </a:fld>
            <a:endParaRPr lang="zh-CN"/>
          </a:p>
        </p:txBody>
      </p:sp>
      <p:sp>
        <p:nvSpPr>
          <p:cNvPr id="1901149816" name="矩形: 圆顶角 12"/>
          <p:cNvSpPr/>
          <p:nvPr userDrawn="1"/>
        </p:nvSpPr>
        <p:spPr bwMode="auto">
          <a:xfrm rot="2700000" flipH="1" flipV="1">
            <a:off x="8203681" y="2169756"/>
            <a:ext cx="2033110" cy="3784533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>
              <a:cs typeface="MiSans"/>
            </a:endParaRPr>
          </a:p>
        </p:txBody>
      </p:sp>
      <p:sp>
        <p:nvSpPr>
          <p:cNvPr id="1520783571" name="矩形: 圆顶角 13"/>
          <p:cNvSpPr/>
          <p:nvPr userDrawn="1"/>
        </p:nvSpPr>
        <p:spPr bwMode="auto">
          <a:xfrm rot="13500000" flipH="1" flipV="1">
            <a:off x="7899822" y="902160"/>
            <a:ext cx="2033110" cy="3837349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CN">
              <a:cs typeface="MiSans"/>
            </a:endParaRPr>
          </a:p>
        </p:txBody>
      </p:sp>
      <p:sp>
        <p:nvSpPr>
          <p:cNvPr id="9087874" name="Subtitle 12"/>
          <p:cNvSpPr>
            <a:spLocks noGrp="1"/>
          </p:cNvSpPr>
          <p:nvPr>
            <p:ph type="body" idx="16389" hasCustomPrompt="1"/>
          </p:nvPr>
        </p:nvSpPr>
        <p:spPr bwMode="auto">
          <a:xfrm>
            <a:off x="1016000" y="2667000"/>
            <a:ext cx="5449358" cy="457200"/>
          </a:xfrm>
          <a:prstGeom prst="rect">
            <a:avLst/>
          </a:prstGeom>
          <a:noFill/>
        </p:spPr>
        <p:txBody>
          <a:bodyPr vert="horz"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THE END</a:t>
            </a:r>
            <a:endParaRPr lang="zh-CN"/>
          </a:p>
        </p:txBody>
      </p:sp>
      <p:sp>
        <p:nvSpPr>
          <p:cNvPr id="1109426310" name="标题"/>
          <p:cNvSpPr txBox="1">
            <a:spLocks noGrp="1"/>
          </p:cNvSpPr>
          <p:nvPr>
            <p:ph type="title" idx="16388" hasCustomPrompt="1"/>
          </p:nvPr>
        </p:nvSpPr>
        <p:spPr bwMode="auto">
          <a:xfrm>
            <a:off x="1016000" y="3175000"/>
            <a:ext cx="5451122" cy="1016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t">
            <a:normAutofit/>
          </a:bodyPr>
          <a:lstStyle>
            <a:lvl1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6400" b="1" i="0" u="none" strike="noStrike" cap="none" spc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/>
              </a:defRPr>
            </a:lvl1pPr>
          </a:lstStyle>
          <a:p>
            <a:pPr lvl="0" algn="l">
              <a:defRPr/>
            </a:pPr>
            <a:r>
              <a:t>谢谢观看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目录页-1-5-4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528250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176504640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1554402339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953515330" name="Subtitle 10"/>
          <p:cNvSpPr>
            <a:spLocks noGrp="1"/>
          </p:cNvSpPr>
          <p:nvPr>
            <p:ph type="subTitle" idx="17826305" hasCustomPrompt="1"/>
          </p:nvPr>
        </p:nvSpPr>
        <p:spPr bwMode="auto">
          <a:xfrm>
            <a:off x="761471" y="2667000"/>
            <a:ext cx="2363257" cy="457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CONTENTS</a:t>
            </a:r>
            <a:endParaRPr lang="zh-CN"/>
          </a:p>
        </p:txBody>
      </p:sp>
      <p:sp>
        <p:nvSpPr>
          <p:cNvPr id="1375535525" name="Title 11"/>
          <p:cNvSpPr>
            <a:spLocks noGrp="1"/>
          </p:cNvSpPr>
          <p:nvPr>
            <p:ph type="ctrTitle" idx="17826049" hasCustomPrompt="1"/>
          </p:nvPr>
        </p:nvSpPr>
        <p:spPr bwMode="auto">
          <a:xfrm>
            <a:off x="760942" y="3175000"/>
            <a:ext cx="2364317" cy="7620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目录</a:t>
            </a:r>
            <a:endParaRPr lang="zh-CN"/>
          </a:p>
        </p:txBody>
      </p:sp>
      <p:sp>
        <p:nvSpPr>
          <p:cNvPr id="1114434656" name="Text Placeholder 12"/>
          <p:cNvSpPr>
            <a:spLocks noGrp="1"/>
          </p:cNvSpPr>
          <p:nvPr>
            <p:ph type="body" idx="319883777" hasCustomPrompt="1"/>
          </p:nvPr>
        </p:nvSpPr>
        <p:spPr bwMode="auto">
          <a:xfrm>
            <a:off x="4070350" y="2286000"/>
            <a:ext cx="596900" cy="508000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zh-CN"/>
              <a:t>01</a:t>
            </a:r>
            <a:endParaRPr lang="zh-CN"/>
          </a:p>
        </p:txBody>
      </p:sp>
      <p:sp>
        <p:nvSpPr>
          <p:cNvPr id="298310234" name="装饰  3"/>
          <p:cNvSpPr>
            <a:spLocks noGrp="1"/>
          </p:cNvSpPr>
          <p:nvPr>
            <p:ph type="body" idx="319883522" hasCustomPrompt="1"/>
          </p:nvPr>
        </p:nvSpPr>
        <p:spPr bwMode="auto">
          <a:xfrm>
            <a:off x="48514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25400" h="762000" extrusionOk="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303137031" name="Text Placeholder 14"/>
          <p:cNvSpPr>
            <a:spLocks noGrp="1"/>
          </p:cNvSpPr>
          <p:nvPr>
            <p:ph type="body" idx="51446017" hasCustomPrompt="1"/>
          </p:nvPr>
        </p:nvSpPr>
        <p:spPr bwMode="auto">
          <a:xfrm>
            <a:off x="5080000" y="2133600"/>
            <a:ext cx="2324100" cy="914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311307052" name="Text Placeholder 15"/>
          <p:cNvSpPr>
            <a:spLocks noGrp="1"/>
          </p:cNvSpPr>
          <p:nvPr>
            <p:ph type="body" idx="319949313" hasCustomPrompt="1"/>
          </p:nvPr>
        </p:nvSpPr>
        <p:spPr bwMode="auto">
          <a:xfrm>
            <a:off x="7994650" y="2286000"/>
            <a:ext cx="596900" cy="508000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zh-CN"/>
              <a:t>02</a:t>
            </a:r>
            <a:endParaRPr lang="zh-CN"/>
          </a:p>
        </p:txBody>
      </p:sp>
      <p:sp>
        <p:nvSpPr>
          <p:cNvPr id="1211027739" name="装饰  6"/>
          <p:cNvSpPr>
            <a:spLocks noGrp="1"/>
          </p:cNvSpPr>
          <p:nvPr>
            <p:ph type="body" idx="319949058" hasCustomPrompt="1"/>
          </p:nvPr>
        </p:nvSpPr>
        <p:spPr bwMode="auto">
          <a:xfrm>
            <a:off x="87757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25400" h="762000" extrusionOk="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52872448" name="Text Placeholder 17"/>
          <p:cNvSpPr>
            <a:spLocks noGrp="1"/>
          </p:cNvSpPr>
          <p:nvPr>
            <p:ph type="body" idx="51511553" hasCustomPrompt="1"/>
          </p:nvPr>
        </p:nvSpPr>
        <p:spPr bwMode="auto">
          <a:xfrm>
            <a:off x="9004300" y="2133600"/>
            <a:ext cx="2324100" cy="914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36153412" name="Text Placeholder 18"/>
          <p:cNvSpPr>
            <a:spLocks noGrp="1"/>
          </p:cNvSpPr>
          <p:nvPr>
            <p:ph type="body" idx="320014849" hasCustomPrompt="1"/>
          </p:nvPr>
        </p:nvSpPr>
        <p:spPr bwMode="auto">
          <a:xfrm>
            <a:off x="4070350" y="3962400"/>
            <a:ext cx="596900" cy="508000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zh-CN"/>
              <a:t>03</a:t>
            </a:r>
            <a:endParaRPr lang="zh-CN"/>
          </a:p>
        </p:txBody>
      </p:sp>
      <p:sp>
        <p:nvSpPr>
          <p:cNvPr id="1600877019" name="装饰  9"/>
          <p:cNvSpPr>
            <a:spLocks noGrp="1"/>
          </p:cNvSpPr>
          <p:nvPr>
            <p:ph type="body" idx="320014594" hasCustomPrompt="1"/>
          </p:nvPr>
        </p:nvSpPr>
        <p:spPr bwMode="auto">
          <a:xfrm>
            <a:off x="48514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25400" h="762000" extrusionOk="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059365224" name="Text Placeholder 20"/>
          <p:cNvSpPr>
            <a:spLocks noGrp="1"/>
          </p:cNvSpPr>
          <p:nvPr>
            <p:ph type="body" idx="51577089" hasCustomPrompt="1"/>
          </p:nvPr>
        </p:nvSpPr>
        <p:spPr bwMode="auto">
          <a:xfrm>
            <a:off x="5080000" y="3810000"/>
            <a:ext cx="2324100" cy="914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272600451" name="Text Placeholder 21"/>
          <p:cNvSpPr>
            <a:spLocks noGrp="1"/>
          </p:cNvSpPr>
          <p:nvPr>
            <p:ph type="body" idx="320080385" hasCustomPrompt="1"/>
          </p:nvPr>
        </p:nvSpPr>
        <p:spPr bwMode="auto">
          <a:xfrm>
            <a:off x="7994650" y="3962400"/>
            <a:ext cx="596900" cy="508000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zh-CN"/>
              <a:t>04</a:t>
            </a:r>
            <a:endParaRPr lang="zh-CN"/>
          </a:p>
        </p:txBody>
      </p:sp>
      <p:sp>
        <p:nvSpPr>
          <p:cNvPr id="1571322973" name="装饰  2"/>
          <p:cNvSpPr>
            <a:spLocks noGrp="1"/>
          </p:cNvSpPr>
          <p:nvPr>
            <p:ph type="body" idx="320080130" hasCustomPrompt="1"/>
          </p:nvPr>
        </p:nvSpPr>
        <p:spPr bwMode="auto">
          <a:xfrm>
            <a:off x="87757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25400" h="762000" extrusionOk="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731952279" name="Text Placeholder 23"/>
          <p:cNvSpPr>
            <a:spLocks noGrp="1"/>
          </p:cNvSpPr>
          <p:nvPr>
            <p:ph type="body" idx="51642625" hasCustomPrompt="1"/>
          </p:nvPr>
        </p:nvSpPr>
        <p:spPr bwMode="auto">
          <a:xfrm>
            <a:off x="9004300" y="3810000"/>
            <a:ext cx="2324100" cy="914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目录页-1-5_4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798131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2089938686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1441744424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25101011" name="副标题 10"/>
          <p:cNvSpPr>
            <a:spLocks noGrp="1"/>
          </p:cNvSpPr>
          <p:nvPr>
            <p:ph type="subTitle" idx="16386" hasCustomPrompt="1"/>
          </p:nvPr>
        </p:nvSpPr>
        <p:spPr bwMode="auto">
          <a:xfrm>
            <a:off x="761471" y="2667000"/>
            <a:ext cx="2363257" cy="457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CONTENTS</a:t>
            </a:r>
            <a:endParaRPr lang="zh-CN"/>
          </a:p>
        </p:txBody>
      </p:sp>
      <p:sp>
        <p:nvSpPr>
          <p:cNvPr id="645288880" name="标题 11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760942" y="3175000"/>
            <a:ext cx="2364317" cy="7620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目录</a:t>
            </a:r>
            <a:endParaRPr lang="zh-CN"/>
          </a:p>
        </p:txBody>
      </p:sp>
      <p:sp>
        <p:nvSpPr>
          <p:cNvPr id="1716306281" name="文本占位符 12"/>
          <p:cNvSpPr>
            <a:spLocks noGrp="1"/>
          </p:cNvSpPr>
          <p:nvPr>
            <p:ph type="body" idx="16388" hasCustomPrompt="1"/>
          </p:nvPr>
        </p:nvSpPr>
        <p:spPr bwMode="auto">
          <a:xfrm>
            <a:off x="4070350" y="2286000"/>
            <a:ext cx="596900" cy="508000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zh-CN"/>
              <a:t>01</a:t>
            </a:r>
            <a:endParaRPr lang="zh-CN"/>
          </a:p>
        </p:txBody>
      </p:sp>
      <p:sp>
        <p:nvSpPr>
          <p:cNvPr id="487866685" name="装饰  3"/>
          <p:cNvSpPr>
            <a:spLocks noGrp="1"/>
          </p:cNvSpPr>
          <p:nvPr>
            <p:ph type="body" idx="16395" hasCustomPrompt="1"/>
          </p:nvPr>
        </p:nvSpPr>
        <p:spPr bwMode="auto">
          <a:xfrm>
            <a:off x="48514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25400" h="762000" extrusionOk="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986779902" name="文本占位符 14"/>
          <p:cNvSpPr>
            <a:spLocks noGrp="1"/>
          </p:cNvSpPr>
          <p:nvPr>
            <p:ph type="body" idx="16387" hasCustomPrompt="1"/>
          </p:nvPr>
        </p:nvSpPr>
        <p:spPr bwMode="auto">
          <a:xfrm>
            <a:off x="5080000" y="2133600"/>
            <a:ext cx="2324100" cy="914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903088915" name="文本占位符 15"/>
          <p:cNvSpPr>
            <a:spLocks noGrp="1"/>
          </p:cNvSpPr>
          <p:nvPr>
            <p:ph type="body" idx="16390" hasCustomPrompt="1"/>
          </p:nvPr>
        </p:nvSpPr>
        <p:spPr bwMode="auto">
          <a:xfrm>
            <a:off x="7994650" y="2286000"/>
            <a:ext cx="596900" cy="508000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zh-CN"/>
              <a:t>02</a:t>
            </a:r>
            <a:endParaRPr lang="zh-CN"/>
          </a:p>
        </p:txBody>
      </p:sp>
      <p:sp>
        <p:nvSpPr>
          <p:cNvPr id="193481749" name="装饰  6"/>
          <p:cNvSpPr>
            <a:spLocks noGrp="1"/>
          </p:cNvSpPr>
          <p:nvPr>
            <p:ph type="body" idx="16396" hasCustomPrompt="1"/>
          </p:nvPr>
        </p:nvSpPr>
        <p:spPr bwMode="auto">
          <a:xfrm>
            <a:off x="87757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25400" h="762000" extrusionOk="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712310946" name="文本占位符 17"/>
          <p:cNvSpPr>
            <a:spLocks noGrp="1"/>
          </p:cNvSpPr>
          <p:nvPr>
            <p:ph type="body" idx="16389" hasCustomPrompt="1"/>
          </p:nvPr>
        </p:nvSpPr>
        <p:spPr bwMode="auto">
          <a:xfrm>
            <a:off x="9004300" y="2133600"/>
            <a:ext cx="2324100" cy="914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740279492" name="文本占位符 18"/>
          <p:cNvSpPr>
            <a:spLocks noGrp="1"/>
          </p:cNvSpPr>
          <p:nvPr>
            <p:ph type="body" idx="16392" hasCustomPrompt="1"/>
          </p:nvPr>
        </p:nvSpPr>
        <p:spPr bwMode="auto">
          <a:xfrm>
            <a:off x="4070350" y="3962400"/>
            <a:ext cx="596900" cy="508000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zh-CN"/>
              <a:t>03</a:t>
            </a:r>
            <a:endParaRPr lang="zh-CN"/>
          </a:p>
        </p:txBody>
      </p:sp>
      <p:sp>
        <p:nvSpPr>
          <p:cNvPr id="515540508" name="装饰  9"/>
          <p:cNvSpPr>
            <a:spLocks noGrp="1"/>
          </p:cNvSpPr>
          <p:nvPr>
            <p:ph type="body" idx="16397" hasCustomPrompt="1"/>
          </p:nvPr>
        </p:nvSpPr>
        <p:spPr bwMode="auto">
          <a:xfrm>
            <a:off x="48514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25400" h="762000" extrusionOk="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866083581" name="文本占位符 20"/>
          <p:cNvSpPr>
            <a:spLocks noGrp="1"/>
          </p:cNvSpPr>
          <p:nvPr>
            <p:ph type="body" idx="16391" hasCustomPrompt="1"/>
          </p:nvPr>
        </p:nvSpPr>
        <p:spPr bwMode="auto">
          <a:xfrm>
            <a:off x="5080000" y="3810000"/>
            <a:ext cx="2324100" cy="914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168045156" name="文本占位符 21"/>
          <p:cNvSpPr>
            <a:spLocks noGrp="1"/>
          </p:cNvSpPr>
          <p:nvPr>
            <p:ph type="body" idx="16394" hasCustomPrompt="1"/>
          </p:nvPr>
        </p:nvSpPr>
        <p:spPr bwMode="auto">
          <a:xfrm>
            <a:off x="7994650" y="3962400"/>
            <a:ext cx="596900" cy="508000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zh-CN"/>
              <a:t>04</a:t>
            </a:r>
            <a:endParaRPr lang="zh-CN"/>
          </a:p>
        </p:txBody>
      </p:sp>
      <p:sp>
        <p:nvSpPr>
          <p:cNvPr id="18770136" name="装饰  2"/>
          <p:cNvSpPr>
            <a:spLocks noGrp="1"/>
          </p:cNvSpPr>
          <p:nvPr>
            <p:ph type="body" idx="16398" hasCustomPrompt="1"/>
          </p:nvPr>
        </p:nvSpPr>
        <p:spPr bwMode="auto">
          <a:xfrm>
            <a:off x="87757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25400" h="762000" extrusionOk="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122167692" name="文本占位符 23"/>
          <p:cNvSpPr>
            <a:spLocks noGrp="1"/>
          </p:cNvSpPr>
          <p:nvPr>
            <p:ph type="body" idx="16393" hasCustomPrompt="1"/>
          </p:nvPr>
        </p:nvSpPr>
        <p:spPr bwMode="auto">
          <a:xfrm>
            <a:off x="9004300" y="3810000"/>
            <a:ext cx="2324100" cy="914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30_42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9532940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1926238730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735595886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1173099348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4191000" y="533400"/>
            <a:ext cx="73914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328566477" name="内容占位符 11"/>
          <p:cNvSpPr>
            <a:spLocks noGrp="1"/>
          </p:cNvSpPr>
          <p:nvPr>
            <p:ph idx="16394" hasCustomPrompt="1"/>
          </p:nvPr>
        </p:nvSpPr>
        <p:spPr bwMode="auto">
          <a:xfrm>
            <a:off x="0" y="0"/>
            <a:ext cx="3581400" cy="6858000"/>
          </a:xfrm>
          <a:custGeom>
            <a:avLst/>
            <a:gdLst>
              <a:gd name="connisteX0" fmla="*/ 0 w 3581400"/>
              <a:gd name="connsiteY0" fmla="*/ 0 h 6858000"/>
              <a:gd name="connisteX1" fmla="*/ 3581400 w 3581400"/>
              <a:gd name="connsiteY1" fmla="*/ 0 h 6858000"/>
              <a:gd name="connisteX2" fmla="*/ 3581400 w 3581400"/>
              <a:gd name="connsiteY2" fmla="*/ 6858000 h 6858000"/>
              <a:gd name="connisteX3" fmla="*/ 0 w 3581400"/>
              <a:gd name="connsiteY3" fmla="*/ 6858000 h 6858000"/>
              <a:gd name="connisteX4" fmla="*/ 0 w 35814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0" t="0" r="r" b="b"/>
            <a:pathLst>
              <a:path w="3581400" h="6858000" extrusionOk="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127410952" name="装饰  2"/>
          <p:cNvSpPr>
            <a:spLocks noGrp="1"/>
          </p:cNvSpPr>
          <p:nvPr>
            <p:ph type="body" idx="16395" hasCustomPrompt="1"/>
          </p:nvPr>
        </p:nvSpPr>
        <p:spPr bwMode="auto">
          <a:xfrm>
            <a:off x="4191000" y="1930400"/>
            <a:ext cx="50800" cy="1727199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0800" h="1727200" extrusionOk="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587742543" name="文本占位符 13"/>
          <p:cNvSpPr>
            <a:spLocks noGrp="1"/>
          </p:cNvSpPr>
          <p:nvPr>
            <p:ph type="body" idx="16386" hasCustomPrompt="1"/>
          </p:nvPr>
        </p:nvSpPr>
        <p:spPr bwMode="auto">
          <a:xfrm>
            <a:off x="4343400" y="1930400"/>
            <a:ext cx="33147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295456371" name="文本占位符 14"/>
          <p:cNvSpPr>
            <a:spLocks noGrp="1"/>
          </p:cNvSpPr>
          <p:nvPr>
            <p:ph type="body" idx="16387" hasCustomPrompt="1"/>
          </p:nvPr>
        </p:nvSpPr>
        <p:spPr bwMode="auto">
          <a:xfrm>
            <a:off x="4343400" y="2438400"/>
            <a:ext cx="33147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294385041" name="装饰  5"/>
          <p:cNvSpPr>
            <a:spLocks noGrp="1"/>
          </p:cNvSpPr>
          <p:nvPr>
            <p:ph type="body" idx="16396" hasCustomPrompt="1"/>
          </p:nvPr>
        </p:nvSpPr>
        <p:spPr bwMode="auto">
          <a:xfrm>
            <a:off x="8115300" y="1930400"/>
            <a:ext cx="50800" cy="1727199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0800" h="1727200" extrusionOk="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747739850" name="文本占位符 16"/>
          <p:cNvSpPr>
            <a:spLocks noGrp="1"/>
          </p:cNvSpPr>
          <p:nvPr>
            <p:ph type="body" idx="16388" hasCustomPrompt="1"/>
          </p:nvPr>
        </p:nvSpPr>
        <p:spPr bwMode="auto">
          <a:xfrm>
            <a:off x="8267700" y="1930400"/>
            <a:ext cx="33147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594288965" name="文本占位符 17"/>
          <p:cNvSpPr>
            <a:spLocks noGrp="1"/>
          </p:cNvSpPr>
          <p:nvPr>
            <p:ph type="body" idx="16389" hasCustomPrompt="1"/>
          </p:nvPr>
        </p:nvSpPr>
        <p:spPr bwMode="auto">
          <a:xfrm>
            <a:off x="8267700" y="2438400"/>
            <a:ext cx="33147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848685270" name="装饰  8"/>
          <p:cNvSpPr>
            <a:spLocks noGrp="1"/>
          </p:cNvSpPr>
          <p:nvPr>
            <p:ph type="body" idx="16397" hasCustomPrompt="1"/>
          </p:nvPr>
        </p:nvSpPr>
        <p:spPr bwMode="auto">
          <a:xfrm>
            <a:off x="4191000" y="4114800"/>
            <a:ext cx="50800" cy="1727199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0800" h="1727200" extrusionOk="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274521585" name="文本占位符 19"/>
          <p:cNvSpPr>
            <a:spLocks noGrp="1"/>
          </p:cNvSpPr>
          <p:nvPr>
            <p:ph type="body" idx="16390" hasCustomPrompt="1"/>
          </p:nvPr>
        </p:nvSpPr>
        <p:spPr bwMode="auto">
          <a:xfrm>
            <a:off x="4343400" y="4114800"/>
            <a:ext cx="33147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777775207" name="文本占位符 20"/>
          <p:cNvSpPr>
            <a:spLocks noGrp="1"/>
          </p:cNvSpPr>
          <p:nvPr>
            <p:ph type="body" idx="16391" hasCustomPrompt="1"/>
          </p:nvPr>
        </p:nvSpPr>
        <p:spPr bwMode="auto">
          <a:xfrm>
            <a:off x="4343400" y="4622799"/>
            <a:ext cx="33147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492172748" name="装饰  1"/>
          <p:cNvSpPr>
            <a:spLocks noGrp="1"/>
          </p:cNvSpPr>
          <p:nvPr>
            <p:ph type="body" idx="16398" hasCustomPrompt="1"/>
          </p:nvPr>
        </p:nvSpPr>
        <p:spPr bwMode="auto">
          <a:xfrm>
            <a:off x="8115300" y="4114800"/>
            <a:ext cx="50800" cy="1727199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0800" h="1727200" extrusionOk="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46936295" name="文本占位符 22"/>
          <p:cNvSpPr>
            <a:spLocks noGrp="1"/>
          </p:cNvSpPr>
          <p:nvPr>
            <p:ph type="body" idx="16392" hasCustomPrompt="1"/>
          </p:nvPr>
        </p:nvSpPr>
        <p:spPr bwMode="auto">
          <a:xfrm>
            <a:off x="8267700" y="4114800"/>
            <a:ext cx="33147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94894229" name="文本占位符 23"/>
          <p:cNvSpPr>
            <a:spLocks noGrp="1"/>
          </p:cNvSpPr>
          <p:nvPr>
            <p:ph type="body" idx="16393" hasCustomPrompt="1"/>
          </p:nvPr>
        </p:nvSpPr>
        <p:spPr bwMode="auto">
          <a:xfrm>
            <a:off x="8267700" y="4622799"/>
            <a:ext cx="33147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34_20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651774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477594547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326486507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1081705709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1947086442" name="图片占位符 11"/>
          <p:cNvSpPr>
            <a:spLocks noGrp="1"/>
          </p:cNvSpPr>
          <p:nvPr>
            <p:ph type="pic" idx="16392" hasCustomPrompt="1"/>
          </p:nvPr>
        </p:nvSpPr>
        <p:spPr bwMode="auto">
          <a:xfrm>
            <a:off x="609600" y="1600200"/>
            <a:ext cx="1219200" cy="1219200"/>
          </a:xfrm>
          <a:custGeom>
            <a:avLst/>
            <a:gdLst>
              <a:gd name="connisteX0" fmla="*/ 0 w 1219200"/>
              <a:gd name="connsiteY0" fmla="*/ 609600 h 1219200"/>
              <a:gd name="connisteX1" fmla="*/ 609600 w 1219200"/>
              <a:gd name="connsiteY1" fmla="*/ 0 h 1219200"/>
              <a:gd name="connisteX2" fmla="*/ 609600 w 1219200"/>
              <a:gd name="connsiteY2" fmla="*/ 0 h 1219200"/>
              <a:gd name="connisteX3" fmla="*/ 1219200 w 1219200"/>
              <a:gd name="connsiteY3" fmla="*/ 609600 h 1219200"/>
              <a:gd name="connisteX4" fmla="*/ 1219200 w 1219200"/>
              <a:gd name="connsiteY4" fmla="*/ 609600 h 1219200"/>
              <a:gd name="connisteX5" fmla="*/ 609600 w 1219200"/>
              <a:gd name="connsiteY5" fmla="*/ 1219200 h 1219200"/>
              <a:gd name="connisteX6" fmla="*/ 609600 w 1219200"/>
              <a:gd name="connsiteY6" fmla="*/ 1219200 h 1219200"/>
              <a:gd name="connisteX7" fmla="*/ 0 w 1219200"/>
              <a:gd name="connsiteY7" fmla="*/ 609600 h 1219200"/>
              <a:gd name="connisteX8" fmla="*/ 0 w 1219200"/>
              <a:gd name="connsiteY8" fmla="*/ 609600 h 1219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1219200" h="1219200" extrusionOk="0">
                <a:moveTo>
                  <a:pt x="0" y="609600"/>
                </a:moveTo>
                <a:cubicBezTo>
                  <a:pt x="0" y="272927"/>
                  <a:pt x="272927" y="0"/>
                  <a:pt x="609600" y="0"/>
                </a:cubicBezTo>
                <a:lnTo>
                  <a:pt x="609600" y="0"/>
                </a:lnTo>
                <a:cubicBezTo>
                  <a:pt x="946273" y="0"/>
                  <a:pt x="1219200" y="272927"/>
                  <a:pt x="1219200" y="609600"/>
                </a:cubicBezTo>
                <a:lnTo>
                  <a:pt x="1219200" y="609600"/>
                </a:lnTo>
                <a:cubicBezTo>
                  <a:pt x="1219200" y="946273"/>
                  <a:pt x="946273" y="1219200"/>
                  <a:pt x="609600" y="1219200"/>
                </a:cubicBezTo>
                <a:lnTo>
                  <a:pt x="609600" y="1219200"/>
                </a:lnTo>
                <a:cubicBezTo>
                  <a:pt x="272927" y="1219200"/>
                  <a:pt x="0" y="946273"/>
                  <a:pt x="0" y="609600"/>
                </a:cubicBezTo>
                <a:lnTo>
                  <a:pt x="0" y="6096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176243678" name="文本占位符 12"/>
          <p:cNvSpPr>
            <a:spLocks noGrp="1"/>
          </p:cNvSpPr>
          <p:nvPr>
            <p:ph type="body" idx="16386" hasCustomPrompt="1"/>
          </p:nvPr>
        </p:nvSpPr>
        <p:spPr bwMode="auto">
          <a:xfrm>
            <a:off x="2082800" y="1651000"/>
            <a:ext cx="94996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514686131" name="文本占位符 13"/>
          <p:cNvSpPr>
            <a:spLocks noGrp="1"/>
          </p:cNvSpPr>
          <p:nvPr>
            <p:ph type="body" idx="16387" hasCustomPrompt="1"/>
          </p:nvPr>
        </p:nvSpPr>
        <p:spPr bwMode="auto">
          <a:xfrm>
            <a:off x="2082800" y="2159000"/>
            <a:ext cx="94996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220550208" name="图片占位符 14"/>
          <p:cNvSpPr>
            <a:spLocks noGrp="1"/>
          </p:cNvSpPr>
          <p:nvPr>
            <p:ph type="pic" idx="16393" hasCustomPrompt="1"/>
          </p:nvPr>
        </p:nvSpPr>
        <p:spPr bwMode="auto">
          <a:xfrm>
            <a:off x="609600" y="3276600"/>
            <a:ext cx="1219200" cy="1219200"/>
          </a:xfrm>
          <a:custGeom>
            <a:avLst/>
            <a:gdLst>
              <a:gd name="connisteX0" fmla="*/ 0 w 1219200"/>
              <a:gd name="connsiteY0" fmla="*/ 609600 h 1219200"/>
              <a:gd name="connisteX1" fmla="*/ 609600 w 1219200"/>
              <a:gd name="connsiteY1" fmla="*/ 0 h 1219200"/>
              <a:gd name="connisteX2" fmla="*/ 609600 w 1219200"/>
              <a:gd name="connsiteY2" fmla="*/ 0 h 1219200"/>
              <a:gd name="connisteX3" fmla="*/ 1219200 w 1219200"/>
              <a:gd name="connsiteY3" fmla="*/ 609600 h 1219200"/>
              <a:gd name="connisteX4" fmla="*/ 1219200 w 1219200"/>
              <a:gd name="connsiteY4" fmla="*/ 609600 h 1219200"/>
              <a:gd name="connisteX5" fmla="*/ 609600 w 1219200"/>
              <a:gd name="connsiteY5" fmla="*/ 1219200 h 1219200"/>
              <a:gd name="connisteX6" fmla="*/ 609600 w 1219200"/>
              <a:gd name="connsiteY6" fmla="*/ 1219200 h 1219200"/>
              <a:gd name="connisteX7" fmla="*/ 0 w 1219200"/>
              <a:gd name="connsiteY7" fmla="*/ 609600 h 1219200"/>
              <a:gd name="connisteX8" fmla="*/ 0 w 1219200"/>
              <a:gd name="connsiteY8" fmla="*/ 609600 h 1219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1219200" h="1219200" extrusionOk="0">
                <a:moveTo>
                  <a:pt x="0" y="609600"/>
                </a:moveTo>
                <a:cubicBezTo>
                  <a:pt x="0" y="272927"/>
                  <a:pt x="272927" y="0"/>
                  <a:pt x="609600" y="0"/>
                </a:cubicBezTo>
                <a:lnTo>
                  <a:pt x="609600" y="0"/>
                </a:lnTo>
                <a:cubicBezTo>
                  <a:pt x="946273" y="0"/>
                  <a:pt x="1219200" y="272927"/>
                  <a:pt x="1219200" y="609600"/>
                </a:cubicBezTo>
                <a:lnTo>
                  <a:pt x="1219200" y="609600"/>
                </a:lnTo>
                <a:cubicBezTo>
                  <a:pt x="1219200" y="946273"/>
                  <a:pt x="946273" y="1219200"/>
                  <a:pt x="609600" y="1219200"/>
                </a:cubicBezTo>
                <a:lnTo>
                  <a:pt x="609600" y="1219200"/>
                </a:lnTo>
                <a:cubicBezTo>
                  <a:pt x="272927" y="1219200"/>
                  <a:pt x="0" y="946273"/>
                  <a:pt x="0" y="609600"/>
                </a:cubicBezTo>
                <a:lnTo>
                  <a:pt x="0" y="6096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135158460" name="文本占位符 15"/>
          <p:cNvSpPr>
            <a:spLocks noGrp="1"/>
          </p:cNvSpPr>
          <p:nvPr>
            <p:ph type="body" idx="16388" hasCustomPrompt="1"/>
          </p:nvPr>
        </p:nvSpPr>
        <p:spPr bwMode="auto">
          <a:xfrm>
            <a:off x="2082800" y="3327400"/>
            <a:ext cx="94996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2012425562" name="文本占位符 16"/>
          <p:cNvSpPr>
            <a:spLocks noGrp="1"/>
          </p:cNvSpPr>
          <p:nvPr>
            <p:ph type="body" idx="16389" hasCustomPrompt="1"/>
          </p:nvPr>
        </p:nvSpPr>
        <p:spPr bwMode="auto">
          <a:xfrm>
            <a:off x="2082800" y="3835400"/>
            <a:ext cx="94996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559589290" name="图片占位符 17"/>
          <p:cNvSpPr>
            <a:spLocks noGrp="1"/>
          </p:cNvSpPr>
          <p:nvPr>
            <p:ph type="pic" idx="16394" hasCustomPrompt="1"/>
          </p:nvPr>
        </p:nvSpPr>
        <p:spPr bwMode="auto">
          <a:xfrm>
            <a:off x="609600" y="4953000"/>
            <a:ext cx="1219200" cy="1219200"/>
          </a:xfrm>
          <a:custGeom>
            <a:avLst/>
            <a:gdLst>
              <a:gd name="connisteX0" fmla="*/ 0 w 1219200"/>
              <a:gd name="connsiteY0" fmla="*/ 609600 h 1219200"/>
              <a:gd name="connisteX1" fmla="*/ 609600 w 1219200"/>
              <a:gd name="connsiteY1" fmla="*/ 0 h 1219200"/>
              <a:gd name="connisteX2" fmla="*/ 609600 w 1219200"/>
              <a:gd name="connsiteY2" fmla="*/ 0 h 1219200"/>
              <a:gd name="connisteX3" fmla="*/ 1219200 w 1219200"/>
              <a:gd name="connsiteY3" fmla="*/ 609600 h 1219200"/>
              <a:gd name="connisteX4" fmla="*/ 1219200 w 1219200"/>
              <a:gd name="connsiteY4" fmla="*/ 609600 h 1219200"/>
              <a:gd name="connisteX5" fmla="*/ 609600 w 1219200"/>
              <a:gd name="connsiteY5" fmla="*/ 1219200 h 1219200"/>
              <a:gd name="connisteX6" fmla="*/ 609600 w 1219200"/>
              <a:gd name="connsiteY6" fmla="*/ 1219200 h 1219200"/>
              <a:gd name="connisteX7" fmla="*/ 0 w 1219200"/>
              <a:gd name="connsiteY7" fmla="*/ 609600 h 1219200"/>
              <a:gd name="connisteX8" fmla="*/ 0 w 1219200"/>
              <a:gd name="connsiteY8" fmla="*/ 609600 h 1219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1219200" h="1219200" extrusionOk="0">
                <a:moveTo>
                  <a:pt x="0" y="609600"/>
                </a:moveTo>
                <a:cubicBezTo>
                  <a:pt x="0" y="272927"/>
                  <a:pt x="272927" y="0"/>
                  <a:pt x="609600" y="0"/>
                </a:cubicBezTo>
                <a:lnTo>
                  <a:pt x="609600" y="0"/>
                </a:lnTo>
                <a:cubicBezTo>
                  <a:pt x="946273" y="0"/>
                  <a:pt x="1219200" y="272927"/>
                  <a:pt x="1219200" y="609600"/>
                </a:cubicBezTo>
                <a:lnTo>
                  <a:pt x="1219200" y="609600"/>
                </a:lnTo>
                <a:cubicBezTo>
                  <a:pt x="1219200" y="946273"/>
                  <a:pt x="946273" y="1219200"/>
                  <a:pt x="609600" y="1219200"/>
                </a:cubicBezTo>
                <a:lnTo>
                  <a:pt x="609600" y="1219200"/>
                </a:lnTo>
                <a:cubicBezTo>
                  <a:pt x="272927" y="1219200"/>
                  <a:pt x="0" y="946273"/>
                  <a:pt x="0" y="609600"/>
                </a:cubicBezTo>
                <a:lnTo>
                  <a:pt x="0" y="6096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661944615" name="文本占位符 18"/>
          <p:cNvSpPr>
            <a:spLocks noGrp="1"/>
          </p:cNvSpPr>
          <p:nvPr>
            <p:ph type="body" idx="16390" hasCustomPrompt="1"/>
          </p:nvPr>
        </p:nvSpPr>
        <p:spPr bwMode="auto">
          <a:xfrm>
            <a:off x="2082800" y="5003800"/>
            <a:ext cx="94996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727247644" name="文本占位符 19"/>
          <p:cNvSpPr>
            <a:spLocks noGrp="1"/>
          </p:cNvSpPr>
          <p:nvPr>
            <p:ph type="body" idx="16391" hasCustomPrompt="1"/>
          </p:nvPr>
        </p:nvSpPr>
        <p:spPr bwMode="auto">
          <a:xfrm>
            <a:off x="2082800" y="5511800"/>
            <a:ext cx="94996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26_5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426022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526619602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575848089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727960250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1632967841" name="装饰  1"/>
          <p:cNvSpPr>
            <a:spLocks noGrp="1"/>
          </p:cNvSpPr>
          <p:nvPr>
            <p:ph type="body" idx="16390" hasCustomPrompt="1"/>
          </p:nvPr>
        </p:nvSpPr>
        <p:spPr bwMode="auto">
          <a:xfrm>
            <a:off x="609600" y="3556000"/>
            <a:ext cx="5334000" cy="2692400"/>
          </a:xfrm>
          <a:custGeom>
            <a:avLst/>
            <a:gdLst>
              <a:gd name="connisteX0" fmla="*/ 0 w 5334000"/>
              <a:gd name="connsiteY0" fmla="*/ 0 h 2692400"/>
              <a:gd name="connisteX1" fmla="*/ 5334000 w 5334000"/>
              <a:gd name="connsiteY1" fmla="*/ 0 h 2692400"/>
              <a:gd name="connisteX2" fmla="*/ 5334000 w 5334000"/>
              <a:gd name="connsiteY2" fmla="*/ 2489200 h 2692400"/>
              <a:gd name="connisteX3" fmla="*/ 5130800 w 5334000"/>
              <a:gd name="connsiteY3" fmla="*/ 2692400 h 2692400"/>
              <a:gd name="connisteX4" fmla="*/ 203200 w 5334000"/>
              <a:gd name="connsiteY4" fmla="*/ 2692400 h 2692400"/>
              <a:gd name="connisteX5" fmla="*/ 0 w 5334000"/>
              <a:gd name="connsiteY5" fmla="*/ 2489200 h 2692400"/>
              <a:gd name="connisteX6" fmla="*/ 0 w 5334000"/>
              <a:gd name="connsiteY6" fmla="*/ 0 h 2692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r" b="b"/>
            <a:pathLst>
              <a:path w="5334000" h="2692400" extrusionOk="0">
                <a:moveTo>
                  <a:pt x="0" y="0"/>
                </a:moveTo>
                <a:lnTo>
                  <a:pt x="5334000" y="0"/>
                </a:lnTo>
                <a:lnTo>
                  <a:pt x="5334000" y="2489200"/>
                </a:lnTo>
                <a:cubicBezTo>
                  <a:pt x="5334000" y="2601424"/>
                  <a:pt x="5243024" y="2692400"/>
                  <a:pt x="5130800" y="2692400"/>
                </a:cubicBezTo>
                <a:lnTo>
                  <a:pt x="203200" y="2692400"/>
                </a:lnTo>
                <a:cubicBezTo>
                  <a:pt x="90976" y="2692400"/>
                  <a:pt x="0" y="2601424"/>
                  <a:pt x="0" y="24892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 scaled="1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306399040" name="图片占位符 12"/>
          <p:cNvSpPr>
            <a:spLocks noGrp="1"/>
          </p:cNvSpPr>
          <p:nvPr>
            <p:ph type="pic" idx="16391" hasCustomPrompt="1"/>
          </p:nvPr>
        </p:nvSpPr>
        <p:spPr bwMode="auto">
          <a:xfrm>
            <a:off x="609600" y="1524000"/>
            <a:ext cx="5334000" cy="2032000"/>
          </a:xfrm>
          <a:custGeom>
            <a:avLst/>
            <a:gdLst>
              <a:gd name="connisteX0" fmla="*/ 0 w 5334000"/>
              <a:gd name="connsiteY0" fmla="*/ 203200 h 2032000"/>
              <a:gd name="connisteX1" fmla="*/ 203200 w 5334000"/>
              <a:gd name="connsiteY1" fmla="*/ 0 h 2032000"/>
              <a:gd name="connisteX2" fmla="*/ 5130800 w 5334000"/>
              <a:gd name="connsiteY2" fmla="*/ 0 h 2032000"/>
              <a:gd name="connisteX3" fmla="*/ 5334000 w 5334000"/>
              <a:gd name="connsiteY3" fmla="*/ 203200 h 2032000"/>
              <a:gd name="connisteX4" fmla="*/ 5334000 w 5334000"/>
              <a:gd name="connsiteY4" fmla="*/ 2032000 h 2032000"/>
              <a:gd name="connisteX5" fmla="*/ 0 w 5334000"/>
              <a:gd name="connsiteY5" fmla="*/ 2032000 h 2032000"/>
              <a:gd name="connisteX6" fmla="*/ 0 w 5334000"/>
              <a:gd name="connsiteY6" fmla="*/ 2032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r" b="b"/>
            <a:pathLst>
              <a:path w="5334000" h="20320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2032000"/>
                </a:lnTo>
                <a:lnTo>
                  <a:pt x="0" y="2032000"/>
                </a:ln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521898021" name="文本占位符 13"/>
          <p:cNvSpPr>
            <a:spLocks noGrp="1"/>
          </p:cNvSpPr>
          <p:nvPr>
            <p:ph type="body" idx="16386" hasCustomPrompt="1"/>
          </p:nvPr>
        </p:nvSpPr>
        <p:spPr bwMode="auto">
          <a:xfrm>
            <a:off x="914400" y="3860800"/>
            <a:ext cx="4724399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367558195" name="文本占位符 14"/>
          <p:cNvSpPr>
            <a:spLocks noGrp="1"/>
          </p:cNvSpPr>
          <p:nvPr>
            <p:ph type="body" idx="16387" hasCustomPrompt="1"/>
          </p:nvPr>
        </p:nvSpPr>
        <p:spPr bwMode="auto">
          <a:xfrm>
            <a:off x="914400" y="4419600"/>
            <a:ext cx="4724399" cy="15240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808098183" name="装饰  5"/>
          <p:cNvSpPr>
            <a:spLocks noGrp="1"/>
          </p:cNvSpPr>
          <p:nvPr>
            <p:ph type="body" idx="16392" hasCustomPrompt="1"/>
          </p:nvPr>
        </p:nvSpPr>
        <p:spPr bwMode="auto">
          <a:xfrm>
            <a:off x="6248400" y="1524000"/>
            <a:ext cx="5334000" cy="2692400"/>
          </a:xfrm>
          <a:custGeom>
            <a:avLst/>
            <a:gdLst>
              <a:gd name="connisteX0" fmla="*/ 0 w 5334000"/>
              <a:gd name="connsiteY0" fmla="*/ 203200 h 2692400"/>
              <a:gd name="connisteX1" fmla="*/ 203200 w 5334000"/>
              <a:gd name="connsiteY1" fmla="*/ 0 h 2692400"/>
              <a:gd name="connisteX2" fmla="*/ 5130800 w 5334000"/>
              <a:gd name="connsiteY2" fmla="*/ 0 h 2692400"/>
              <a:gd name="connisteX3" fmla="*/ 5334000 w 5334000"/>
              <a:gd name="connsiteY3" fmla="*/ 203200 h 2692400"/>
              <a:gd name="connisteX4" fmla="*/ 5334000 w 5334000"/>
              <a:gd name="connsiteY4" fmla="*/ 2692400 h 2692400"/>
              <a:gd name="connisteX5" fmla="*/ 0 w 5334000"/>
              <a:gd name="connsiteY5" fmla="*/ 2692400 h 2692400"/>
              <a:gd name="connisteX6" fmla="*/ 0 w 5334000"/>
              <a:gd name="connsiteY6" fmla="*/ 203200 h 2692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r" b="b"/>
            <a:pathLst>
              <a:path w="5334000" h="26924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2692400"/>
                </a:lnTo>
                <a:lnTo>
                  <a:pt x="0" y="2692400"/>
                </a:ln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 scaled="1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367468396" name="图片占位符 16"/>
          <p:cNvSpPr>
            <a:spLocks noGrp="1"/>
          </p:cNvSpPr>
          <p:nvPr>
            <p:ph type="pic" idx="16393" hasCustomPrompt="1"/>
          </p:nvPr>
        </p:nvSpPr>
        <p:spPr bwMode="auto">
          <a:xfrm>
            <a:off x="6248400" y="4216400"/>
            <a:ext cx="5334000" cy="2032000"/>
          </a:xfrm>
          <a:custGeom>
            <a:avLst/>
            <a:gdLst>
              <a:gd name="connisteX0" fmla="*/ 0 w 5334000"/>
              <a:gd name="connsiteY0" fmla="*/ 0 h 2032000"/>
              <a:gd name="connisteX1" fmla="*/ 5334000 w 5334000"/>
              <a:gd name="connsiteY1" fmla="*/ 0 h 2032000"/>
              <a:gd name="connisteX2" fmla="*/ 5334000 w 5334000"/>
              <a:gd name="connsiteY2" fmla="*/ 1828800 h 2032000"/>
              <a:gd name="connisteX3" fmla="*/ 5130800 w 5334000"/>
              <a:gd name="connsiteY3" fmla="*/ 2032000 h 2032000"/>
              <a:gd name="connisteX4" fmla="*/ 203200 w 5334000"/>
              <a:gd name="connsiteY4" fmla="*/ 2032000 h 2032000"/>
              <a:gd name="connisteX5" fmla="*/ 0 w 5334000"/>
              <a:gd name="connsiteY5" fmla="*/ 1828800 h 2032000"/>
              <a:gd name="connisteX6" fmla="*/ 0 w 5334000"/>
              <a:gd name="connsiteY6" fmla="*/ 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r" b="b"/>
            <a:pathLst>
              <a:path w="5334000" h="2032000" extrusionOk="0">
                <a:moveTo>
                  <a:pt x="0" y="0"/>
                </a:moveTo>
                <a:lnTo>
                  <a:pt x="5334000" y="0"/>
                </a:lnTo>
                <a:lnTo>
                  <a:pt x="5334000" y="1828800"/>
                </a:lnTo>
                <a:cubicBezTo>
                  <a:pt x="5334000" y="1941024"/>
                  <a:pt x="5243024" y="2032000"/>
                  <a:pt x="5130800" y="2032000"/>
                </a:cubicBezTo>
                <a:lnTo>
                  <a:pt x="203200" y="2032000"/>
                </a:lnTo>
                <a:cubicBezTo>
                  <a:pt x="90976" y="2032000"/>
                  <a:pt x="0" y="1941024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904124403" name="文本占位符 17"/>
          <p:cNvSpPr>
            <a:spLocks noGrp="1"/>
          </p:cNvSpPr>
          <p:nvPr>
            <p:ph type="body" idx="16388" hasCustomPrompt="1"/>
          </p:nvPr>
        </p:nvSpPr>
        <p:spPr bwMode="auto">
          <a:xfrm>
            <a:off x="6553200" y="1828800"/>
            <a:ext cx="4724399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826487640" name="文本占位符 18"/>
          <p:cNvSpPr>
            <a:spLocks noGrp="1"/>
          </p:cNvSpPr>
          <p:nvPr>
            <p:ph type="body" idx="16389" hasCustomPrompt="1"/>
          </p:nvPr>
        </p:nvSpPr>
        <p:spPr bwMode="auto">
          <a:xfrm>
            <a:off x="6553200" y="2387600"/>
            <a:ext cx="4724399" cy="15240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6_8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74049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903983538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888039698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715999413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533400"/>
            <a:ext cx="63246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820122275" name="内容占位符 11"/>
          <p:cNvSpPr>
            <a:spLocks noGrp="1"/>
          </p:cNvSpPr>
          <p:nvPr>
            <p:ph idx="16388" hasCustomPrompt="1"/>
          </p:nvPr>
        </p:nvSpPr>
        <p:spPr bwMode="auto">
          <a:xfrm>
            <a:off x="7543800" y="609600"/>
            <a:ext cx="4038600" cy="5638800"/>
          </a:xfrm>
          <a:custGeom>
            <a:avLst/>
            <a:gdLst>
              <a:gd name="connisteX0" fmla="*/ 0 w 4038600"/>
              <a:gd name="connsiteY0" fmla="*/ 203200 h 5638800"/>
              <a:gd name="connisteX1" fmla="*/ 203200 w 4038600"/>
              <a:gd name="connsiteY1" fmla="*/ 0 h 5638800"/>
              <a:gd name="connisteX2" fmla="*/ 3835400 w 4038600"/>
              <a:gd name="connsiteY2" fmla="*/ 0 h 5638800"/>
              <a:gd name="connisteX3" fmla="*/ 4038600 w 4038600"/>
              <a:gd name="connsiteY3" fmla="*/ 203200 h 5638800"/>
              <a:gd name="connisteX4" fmla="*/ 4038600 w 4038600"/>
              <a:gd name="connsiteY4" fmla="*/ 5435600 h 5638800"/>
              <a:gd name="connisteX5" fmla="*/ 3835400 w 4038600"/>
              <a:gd name="connsiteY5" fmla="*/ 5638800 h 5638800"/>
              <a:gd name="connisteX6" fmla="*/ 203200 w 4038600"/>
              <a:gd name="connsiteY6" fmla="*/ 5638800 h 5638800"/>
              <a:gd name="connisteX7" fmla="*/ 0 w 4038600"/>
              <a:gd name="connsiteY7" fmla="*/ 5435600 h 5638800"/>
              <a:gd name="connisteX8" fmla="*/ 0 w 4038600"/>
              <a:gd name="connsiteY8" fmla="*/ 203200 h 5638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4038600" h="56388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835400" y="0"/>
                </a:lnTo>
                <a:cubicBezTo>
                  <a:pt x="3947624" y="0"/>
                  <a:pt x="4038600" y="90976"/>
                  <a:pt x="4038600" y="203200"/>
                </a:cubicBezTo>
                <a:lnTo>
                  <a:pt x="4038600" y="5435600"/>
                </a:lnTo>
                <a:cubicBezTo>
                  <a:pt x="4038600" y="5547824"/>
                  <a:pt x="3947624" y="5638800"/>
                  <a:pt x="3835400" y="5638800"/>
                </a:cubicBezTo>
                <a:lnTo>
                  <a:pt x="203200" y="5638800"/>
                </a:lnTo>
                <a:cubicBezTo>
                  <a:pt x="90976" y="5638800"/>
                  <a:pt x="0" y="5547824"/>
                  <a:pt x="0" y="54356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73742108" name="装饰  2"/>
          <p:cNvSpPr>
            <a:spLocks noGrp="1"/>
          </p:cNvSpPr>
          <p:nvPr>
            <p:ph type="body" idx="16389" hasCustomPrompt="1"/>
          </p:nvPr>
        </p:nvSpPr>
        <p:spPr bwMode="auto">
          <a:xfrm>
            <a:off x="609600" y="4521200"/>
            <a:ext cx="50800" cy="1727199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0800" h="1727200" extrusionOk="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104322300" name="文本占位符 13"/>
          <p:cNvSpPr>
            <a:spLocks noGrp="1"/>
          </p:cNvSpPr>
          <p:nvPr>
            <p:ph type="body" idx="16386" hasCustomPrompt="1"/>
          </p:nvPr>
        </p:nvSpPr>
        <p:spPr bwMode="auto">
          <a:xfrm>
            <a:off x="762000" y="4521200"/>
            <a:ext cx="6172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055860104" name="文本占位符 14"/>
          <p:cNvSpPr>
            <a:spLocks noGrp="1"/>
          </p:cNvSpPr>
          <p:nvPr>
            <p:ph type="body" idx="16387" hasCustomPrompt="1"/>
          </p:nvPr>
        </p:nvSpPr>
        <p:spPr bwMode="auto">
          <a:xfrm>
            <a:off x="762000" y="5029200"/>
            <a:ext cx="61722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51_17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4214887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1597417947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207560732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2061469279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3175000"/>
            <a:ext cx="109728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1998200481" name="内容占位符 11"/>
          <p:cNvSpPr>
            <a:spLocks noGrp="1"/>
          </p:cNvSpPr>
          <p:nvPr>
            <p:ph idx="16392" hasCustomPrompt="1"/>
          </p:nvPr>
        </p:nvSpPr>
        <p:spPr bwMode="auto">
          <a:xfrm>
            <a:off x="609600" y="609600"/>
            <a:ext cx="10972800" cy="2032000"/>
          </a:xfrm>
          <a:custGeom>
            <a:avLst/>
            <a:gdLst>
              <a:gd name="connisteX0" fmla="*/ 0 w 10972800"/>
              <a:gd name="connsiteY0" fmla="*/ 203200 h 2032000"/>
              <a:gd name="connisteX1" fmla="*/ 203200 w 10972800"/>
              <a:gd name="connsiteY1" fmla="*/ 0 h 2032000"/>
              <a:gd name="connisteX2" fmla="*/ 10769600 w 10972800"/>
              <a:gd name="connsiteY2" fmla="*/ 0 h 2032000"/>
              <a:gd name="connisteX3" fmla="*/ 10972800 w 10972800"/>
              <a:gd name="connsiteY3" fmla="*/ 203200 h 2032000"/>
              <a:gd name="connisteX4" fmla="*/ 10972800 w 10972800"/>
              <a:gd name="connsiteY4" fmla="*/ 1828800 h 2032000"/>
              <a:gd name="connisteX5" fmla="*/ 10769600 w 10972800"/>
              <a:gd name="connsiteY5" fmla="*/ 2032000 h 2032000"/>
              <a:gd name="connisteX6" fmla="*/ 203200 w 10972800"/>
              <a:gd name="connsiteY6" fmla="*/ 2032000 h 2032000"/>
              <a:gd name="connisteX7" fmla="*/ 0 w 10972800"/>
              <a:gd name="connsiteY7" fmla="*/ 1828800 h 2032000"/>
              <a:gd name="connisteX8" fmla="*/ 0 w 10972800"/>
              <a:gd name="connsiteY8" fmla="*/ 2032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10972800" h="20320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828800"/>
                </a:lnTo>
                <a:cubicBezTo>
                  <a:pt x="10972800" y="1941024"/>
                  <a:pt x="10881824" y="2032000"/>
                  <a:pt x="10769600" y="2032000"/>
                </a:cubicBezTo>
                <a:lnTo>
                  <a:pt x="203200" y="2032000"/>
                </a:lnTo>
                <a:cubicBezTo>
                  <a:pt x="90976" y="2032000"/>
                  <a:pt x="0" y="1941024"/>
                  <a:pt x="0" y="18288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411172436" name="文本占位符 12"/>
          <p:cNvSpPr>
            <a:spLocks noGrp="1"/>
          </p:cNvSpPr>
          <p:nvPr>
            <p:ph type="body" idx="16386" hasCustomPrompt="1"/>
          </p:nvPr>
        </p:nvSpPr>
        <p:spPr bwMode="auto">
          <a:xfrm>
            <a:off x="609600" y="4165600"/>
            <a:ext cx="3251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61834535" name="文本占位符 13"/>
          <p:cNvSpPr>
            <a:spLocks noGrp="1"/>
          </p:cNvSpPr>
          <p:nvPr>
            <p:ph type="body" idx="16387" hasCustomPrompt="1"/>
          </p:nvPr>
        </p:nvSpPr>
        <p:spPr bwMode="auto">
          <a:xfrm>
            <a:off x="609600" y="4724399"/>
            <a:ext cx="3251200" cy="15240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010702588" name="文本占位符 14"/>
          <p:cNvSpPr>
            <a:spLocks noGrp="1"/>
          </p:cNvSpPr>
          <p:nvPr>
            <p:ph type="body" idx="16388" hasCustomPrompt="1"/>
          </p:nvPr>
        </p:nvSpPr>
        <p:spPr bwMode="auto">
          <a:xfrm>
            <a:off x="4470400" y="4165600"/>
            <a:ext cx="3251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410474417" name="文本占位符 15"/>
          <p:cNvSpPr>
            <a:spLocks noGrp="1"/>
          </p:cNvSpPr>
          <p:nvPr>
            <p:ph type="body" idx="16389" hasCustomPrompt="1"/>
          </p:nvPr>
        </p:nvSpPr>
        <p:spPr bwMode="auto">
          <a:xfrm>
            <a:off x="4470400" y="4724399"/>
            <a:ext cx="3251200" cy="15240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868381796" name="文本占位符 16"/>
          <p:cNvSpPr>
            <a:spLocks noGrp="1"/>
          </p:cNvSpPr>
          <p:nvPr>
            <p:ph type="body" idx="16390" hasCustomPrompt="1"/>
          </p:nvPr>
        </p:nvSpPr>
        <p:spPr bwMode="auto">
          <a:xfrm>
            <a:off x="8331200" y="4165600"/>
            <a:ext cx="3251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676636119" name="文本占位符 17"/>
          <p:cNvSpPr>
            <a:spLocks noGrp="1"/>
          </p:cNvSpPr>
          <p:nvPr>
            <p:ph type="body" idx="16391" hasCustomPrompt="1"/>
          </p:nvPr>
        </p:nvSpPr>
        <p:spPr bwMode="auto">
          <a:xfrm>
            <a:off x="8331200" y="4724399"/>
            <a:ext cx="3251200" cy="15240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65_15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809263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1970439465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1232698382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1066367722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1860399685" name="内容占位符 11"/>
          <p:cNvSpPr>
            <a:spLocks noGrp="1"/>
          </p:cNvSpPr>
          <p:nvPr>
            <p:ph idx="16392" hasCustomPrompt="1"/>
          </p:nvPr>
        </p:nvSpPr>
        <p:spPr bwMode="auto">
          <a:xfrm>
            <a:off x="609600" y="1524000"/>
            <a:ext cx="5486400" cy="4724399"/>
          </a:xfrm>
          <a:custGeom>
            <a:avLst/>
            <a:gdLst>
              <a:gd name="connisteX0" fmla="*/ 0 w 5486400"/>
              <a:gd name="connsiteY0" fmla="*/ 203200 h 4724400"/>
              <a:gd name="connisteX1" fmla="*/ 203200 w 5486400"/>
              <a:gd name="connsiteY1" fmla="*/ 0 h 4724400"/>
              <a:gd name="connisteX2" fmla="*/ 5283200 w 5486400"/>
              <a:gd name="connsiteY2" fmla="*/ 0 h 4724400"/>
              <a:gd name="connisteX3" fmla="*/ 5486400 w 5486400"/>
              <a:gd name="connsiteY3" fmla="*/ 203200 h 4724400"/>
              <a:gd name="connisteX4" fmla="*/ 5486400 w 5486400"/>
              <a:gd name="connsiteY4" fmla="*/ 4521200 h 4724400"/>
              <a:gd name="connisteX5" fmla="*/ 5283200 w 5486400"/>
              <a:gd name="connsiteY5" fmla="*/ 4724400 h 4724400"/>
              <a:gd name="connisteX6" fmla="*/ 203200 w 5486400"/>
              <a:gd name="connsiteY6" fmla="*/ 4724400 h 4724400"/>
              <a:gd name="connisteX7" fmla="*/ 0 w 5486400"/>
              <a:gd name="connsiteY7" fmla="*/ 4521200 h 4724400"/>
              <a:gd name="connisteX8" fmla="*/ 0 w 54864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486400" h="47244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283200" y="0"/>
                </a:lnTo>
                <a:cubicBezTo>
                  <a:pt x="5395424" y="0"/>
                  <a:pt x="5486400" y="90976"/>
                  <a:pt x="5486400" y="203200"/>
                </a:cubicBezTo>
                <a:lnTo>
                  <a:pt x="5486400" y="4521200"/>
                </a:lnTo>
                <a:cubicBezTo>
                  <a:pt x="5486400" y="4633424"/>
                  <a:pt x="5395424" y="4724400"/>
                  <a:pt x="52832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891397253" name="文本占位符 12"/>
          <p:cNvSpPr>
            <a:spLocks noGrp="1"/>
          </p:cNvSpPr>
          <p:nvPr>
            <p:ph type="body" idx="16386" hasCustomPrompt="1"/>
          </p:nvPr>
        </p:nvSpPr>
        <p:spPr bwMode="auto">
          <a:xfrm>
            <a:off x="6553200" y="1524000"/>
            <a:ext cx="5029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830450422" name="文本占位符 13"/>
          <p:cNvSpPr>
            <a:spLocks noGrp="1"/>
          </p:cNvSpPr>
          <p:nvPr>
            <p:ph type="body" idx="16387" hasCustomPrompt="1"/>
          </p:nvPr>
        </p:nvSpPr>
        <p:spPr bwMode="auto">
          <a:xfrm>
            <a:off x="6553200" y="2082800"/>
            <a:ext cx="5029200" cy="914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254720405" name="文本占位符 14"/>
          <p:cNvSpPr>
            <a:spLocks noGrp="1"/>
          </p:cNvSpPr>
          <p:nvPr>
            <p:ph type="body" idx="16388" hasCustomPrompt="1"/>
          </p:nvPr>
        </p:nvSpPr>
        <p:spPr bwMode="auto">
          <a:xfrm>
            <a:off x="6553200" y="3149600"/>
            <a:ext cx="5029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939340427" name="文本占位符 15"/>
          <p:cNvSpPr>
            <a:spLocks noGrp="1"/>
          </p:cNvSpPr>
          <p:nvPr>
            <p:ph type="body" idx="16389" hasCustomPrompt="1"/>
          </p:nvPr>
        </p:nvSpPr>
        <p:spPr bwMode="auto">
          <a:xfrm>
            <a:off x="6553200" y="3708400"/>
            <a:ext cx="5029200" cy="914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983471918" name="文本占位符 16"/>
          <p:cNvSpPr>
            <a:spLocks noGrp="1"/>
          </p:cNvSpPr>
          <p:nvPr>
            <p:ph type="body" idx="16390" hasCustomPrompt="1"/>
          </p:nvPr>
        </p:nvSpPr>
        <p:spPr bwMode="auto">
          <a:xfrm>
            <a:off x="6553200" y="4775200"/>
            <a:ext cx="5029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699229552" name="文本占位符 17"/>
          <p:cNvSpPr>
            <a:spLocks noGrp="1"/>
          </p:cNvSpPr>
          <p:nvPr>
            <p:ph type="body" idx="16391" hasCustomPrompt="1"/>
          </p:nvPr>
        </p:nvSpPr>
        <p:spPr bwMode="auto">
          <a:xfrm>
            <a:off x="6553200" y="5334000"/>
            <a:ext cx="5029200" cy="914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目录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398200" name="矩形 9"/>
          <p:cNvSpPr/>
          <p:nvPr userDrawn="1"/>
        </p:nvSpPr>
        <p:spPr bwMode="auto"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CN"/>
          </a:p>
        </p:txBody>
      </p:sp>
      <p:sp>
        <p:nvSpPr>
          <p:cNvPr id="1510771604" name="标题"/>
          <p:cNvSpPr txBox="1">
            <a:spLocks noGrp="1"/>
          </p:cNvSpPr>
          <p:nvPr>
            <p:ph type="title" idx="1" hasCustomPrompt="1"/>
          </p:nvPr>
        </p:nvSpPr>
        <p:spPr bwMode="auto">
          <a:xfrm>
            <a:off x="4391953" y="2821599"/>
            <a:ext cx="779487" cy="121480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>
              <a:lnSpc>
                <a:spcPct val="100000"/>
              </a:lnSpc>
              <a:buClrTx/>
              <a:buSzTx/>
              <a:buFontTx/>
              <a:buNone/>
              <a:defRPr lang="zh-CN" sz="5400" b="1" i="0" u="none" strike="noStrike" cap="none" spc="30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/>
              </a:defRPr>
            </a:lvl1pPr>
          </a:lstStyle>
          <a:p>
            <a:pPr lvl="0">
              <a:defRPr/>
            </a:pPr>
            <a:r>
              <a:t>标题</a:t>
            </a:r>
          </a:p>
        </p:txBody>
      </p:sp>
      <p:sp>
        <p:nvSpPr>
          <p:cNvPr id="15999624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D997B5FA-0921-464F-AAE1-844C04324D75}" type="datetimeFigureOut">
              <a:rPr lang="zh-CN" altLang="en-US"/>
            </a:fld>
            <a:endParaRPr lang="zh-CN"/>
          </a:p>
        </p:txBody>
      </p:sp>
      <p:sp>
        <p:nvSpPr>
          <p:cNvPr id="44043546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4237558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65CE74E-AB26-4998-AD42-012C4C1AD076}" type="slidenum">
              <a:rPr lang="zh-CN"/>
            </a:fld>
            <a:endParaRPr lang="zh-CN"/>
          </a:p>
        </p:txBody>
      </p:sp>
      <p:sp>
        <p:nvSpPr>
          <p:cNvPr id="1550166135" name="任意多边形: 形状 8"/>
          <p:cNvSpPr/>
          <p:nvPr userDrawn="1"/>
        </p:nvSpPr>
        <p:spPr bwMode="auto">
          <a:xfrm>
            <a:off x="635" y="3260090"/>
            <a:ext cx="3695065" cy="3597910"/>
          </a:xfrm>
          <a:custGeom>
            <a:avLst/>
            <a:gdLst>
              <a:gd name="connsiteX0" fmla="*/ 736674 w 3699837"/>
              <a:gd name="connsiteY0" fmla="*/ 1 h 3598032"/>
              <a:gd name="connsiteX1" fmla="*/ 1521677 w 3699837"/>
              <a:gd name="connsiteY1" fmla="*/ 325103 h 3598032"/>
              <a:gd name="connsiteX2" fmla="*/ 3699837 w 3699837"/>
              <a:gd name="connsiteY2" fmla="*/ 2503264 h 3598032"/>
              <a:gd name="connsiteX3" fmla="*/ 2605068 w 3699837"/>
              <a:gd name="connsiteY3" fmla="*/ 3598032 h 3598032"/>
              <a:gd name="connsiteX4" fmla="*/ 1654210 w 3699837"/>
              <a:gd name="connsiteY4" fmla="*/ 3598032 h 3598032"/>
              <a:gd name="connsiteX5" fmla="*/ 0 w 3699837"/>
              <a:gd name="connsiteY5" fmla="*/ 1943822 h 3598032"/>
              <a:gd name="connsiteX6" fmla="*/ 144 w 3699837"/>
              <a:gd name="connsiteY6" fmla="*/ 281376 h 3598032"/>
              <a:gd name="connsiteX7" fmla="*/ 35939 w 3699837"/>
              <a:gd name="connsiteY7" fmla="*/ 249020 h 3598032"/>
              <a:gd name="connsiteX8" fmla="*/ 736674 w 3699837"/>
              <a:gd name="connsiteY8" fmla="*/ 1 h 35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9837" h="3598032" extrusionOk="0">
                <a:moveTo>
                  <a:pt x="736674" y="1"/>
                </a:moveTo>
                <a:cubicBezTo>
                  <a:pt x="1020799" y="-24"/>
                  <a:pt x="1304915" y="108342"/>
                  <a:pt x="1521677" y="325103"/>
                </a:cubicBezTo>
                <a:lnTo>
                  <a:pt x="3699837" y="2503264"/>
                </a:lnTo>
                <a:lnTo>
                  <a:pt x="2605068" y="3598032"/>
                </a:lnTo>
                <a:lnTo>
                  <a:pt x="1654210" y="3598032"/>
                </a:lnTo>
                <a:lnTo>
                  <a:pt x="0" y="1943822"/>
                </a:lnTo>
                <a:lnTo>
                  <a:pt x="144" y="281376"/>
                </a:lnTo>
                <a:lnTo>
                  <a:pt x="35939" y="249020"/>
                </a:lnTo>
                <a:cubicBezTo>
                  <a:pt x="239448" y="83031"/>
                  <a:pt x="488064" y="22"/>
                  <a:pt x="736674" y="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3000"/>
                  <a:lumOff val="97000"/>
                </a:schemeClr>
              </a:gs>
              <a:gs pos="87000">
                <a:schemeClr val="accent1">
                  <a:alpha val="0"/>
                  <a:lumMod val="2000"/>
                  <a:lumOff val="98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zh-CN"/>
          </a:p>
        </p:txBody>
      </p:sp>
      <p:sp>
        <p:nvSpPr>
          <p:cNvPr id="498183586" name="任意多边形: 形状 3"/>
          <p:cNvSpPr/>
          <p:nvPr userDrawn="1"/>
        </p:nvSpPr>
        <p:spPr bwMode="auto">
          <a:xfrm>
            <a:off x="0" y="4176395"/>
            <a:ext cx="2851785" cy="2681605"/>
          </a:xfrm>
          <a:custGeom>
            <a:avLst/>
            <a:gdLst>
              <a:gd name="connsiteX0" fmla="*/ 406010 w 2844974"/>
              <a:gd name="connsiteY0" fmla="*/ 0 h 2696845"/>
              <a:gd name="connsiteX1" fmla="*/ 2543439 w 2844974"/>
              <a:gd name="connsiteY1" fmla="*/ 2137429 h 2696845"/>
              <a:gd name="connsiteX2" fmla="*/ 2822872 w 2844974"/>
              <a:gd name="connsiteY2" fmla="*/ 2606335 h 2696845"/>
              <a:gd name="connsiteX3" fmla="*/ 2844974 w 2844974"/>
              <a:gd name="connsiteY3" fmla="*/ 2696845 h 2696845"/>
              <a:gd name="connsiteX4" fmla="*/ 78 w 2844974"/>
              <a:gd name="connsiteY4" fmla="*/ 2696747 h 2696845"/>
              <a:gd name="connsiteX5" fmla="*/ 0 w 2844974"/>
              <a:gd name="connsiteY5" fmla="*/ 406010 h 2696845"/>
              <a:gd name="connsiteX6" fmla="*/ 406010 w 2844974"/>
              <a:gd name="connsiteY6" fmla="*/ 0 h 26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4974" h="2696845" extrusionOk="0">
                <a:moveTo>
                  <a:pt x="406010" y="0"/>
                </a:moveTo>
                <a:lnTo>
                  <a:pt x="2543439" y="2137429"/>
                </a:lnTo>
                <a:cubicBezTo>
                  <a:pt x="2678919" y="2272909"/>
                  <a:pt x="2772063" y="2434691"/>
                  <a:pt x="2822872" y="2606335"/>
                </a:cubicBezTo>
                <a:lnTo>
                  <a:pt x="2844974" y="2696845"/>
                </a:lnTo>
                <a:lnTo>
                  <a:pt x="78" y="2696747"/>
                </a:lnTo>
                <a:lnTo>
                  <a:pt x="0" y="406010"/>
                </a:lnTo>
                <a:lnTo>
                  <a:pt x="40601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64_14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137018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778948626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881144295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408694799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3485419" name="文本占位符 11"/>
          <p:cNvSpPr>
            <a:spLocks noGrp="1"/>
          </p:cNvSpPr>
          <p:nvPr>
            <p:ph type="body" idx="16386" hasCustomPrompt="1"/>
          </p:nvPr>
        </p:nvSpPr>
        <p:spPr bwMode="auto">
          <a:xfrm>
            <a:off x="609600" y="2133600"/>
            <a:ext cx="3454399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820108902" name="装饰  2"/>
          <p:cNvSpPr>
            <a:spLocks noGrp="1"/>
          </p:cNvSpPr>
          <p:nvPr>
            <p:ph type="body" idx="16392" hasCustomPrompt="1"/>
          </p:nvPr>
        </p:nvSpPr>
        <p:spPr bwMode="auto">
          <a:xfrm>
            <a:off x="609600" y="2692400"/>
            <a:ext cx="3454399" cy="2946400"/>
          </a:xfrm>
          <a:custGeom>
            <a:avLst/>
            <a:gdLst>
              <a:gd name="connisteX0" fmla="*/ 0 w 3454400"/>
              <a:gd name="connsiteY0" fmla="*/ 203200 h 2946400"/>
              <a:gd name="connisteX1" fmla="*/ 203200 w 3454400"/>
              <a:gd name="connsiteY1" fmla="*/ 0 h 2946400"/>
              <a:gd name="connisteX2" fmla="*/ 3251200 w 3454400"/>
              <a:gd name="connsiteY2" fmla="*/ 0 h 2946400"/>
              <a:gd name="connisteX3" fmla="*/ 3454400 w 3454400"/>
              <a:gd name="connsiteY3" fmla="*/ 203200 h 2946400"/>
              <a:gd name="connisteX4" fmla="*/ 3454400 w 3454400"/>
              <a:gd name="connsiteY4" fmla="*/ 2743200 h 2946400"/>
              <a:gd name="connisteX5" fmla="*/ 3251200 w 3454400"/>
              <a:gd name="connsiteY5" fmla="*/ 2946400 h 2946400"/>
              <a:gd name="connisteX6" fmla="*/ 203200 w 3454400"/>
              <a:gd name="connsiteY6" fmla="*/ 2946400 h 2946400"/>
              <a:gd name="connisteX7" fmla="*/ 0 w 3454400"/>
              <a:gd name="connsiteY7" fmla="*/ 2743200 h 2946400"/>
              <a:gd name="connisteX8" fmla="*/ 0 w 3454400"/>
              <a:gd name="connsiteY8" fmla="*/ 203200 h 2946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3454400" h="29464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743200"/>
                </a:lnTo>
                <a:cubicBezTo>
                  <a:pt x="3454400" y="2855424"/>
                  <a:pt x="3363424" y="2946400"/>
                  <a:pt x="3251200" y="2946400"/>
                </a:cubicBezTo>
                <a:lnTo>
                  <a:pt x="203200" y="2946400"/>
                </a:lnTo>
                <a:cubicBezTo>
                  <a:pt x="90976" y="2946400"/>
                  <a:pt x="0" y="2855424"/>
                  <a:pt x="0" y="2743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 scaled="1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739420152" name="文本占位符 13"/>
          <p:cNvSpPr>
            <a:spLocks noGrp="1"/>
          </p:cNvSpPr>
          <p:nvPr>
            <p:ph type="body" idx="16387" hasCustomPrompt="1"/>
          </p:nvPr>
        </p:nvSpPr>
        <p:spPr bwMode="auto">
          <a:xfrm>
            <a:off x="914400" y="3556000"/>
            <a:ext cx="28448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057715076" name="文本占位符 14"/>
          <p:cNvSpPr>
            <a:spLocks noGrp="1"/>
          </p:cNvSpPr>
          <p:nvPr>
            <p:ph type="body" idx="16388" hasCustomPrompt="1"/>
          </p:nvPr>
        </p:nvSpPr>
        <p:spPr bwMode="auto">
          <a:xfrm>
            <a:off x="4368800" y="2133600"/>
            <a:ext cx="3454399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59615469" name="装饰  5"/>
          <p:cNvSpPr>
            <a:spLocks noGrp="1"/>
          </p:cNvSpPr>
          <p:nvPr>
            <p:ph type="body" idx="16393" hasCustomPrompt="1"/>
          </p:nvPr>
        </p:nvSpPr>
        <p:spPr bwMode="auto">
          <a:xfrm>
            <a:off x="4368800" y="2692400"/>
            <a:ext cx="3454399" cy="2946400"/>
          </a:xfrm>
          <a:custGeom>
            <a:avLst/>
            <a:gdLst>
              <a:gd name="connisteX0" fmla="*/ 0 w 3454400"/>
              <a:gd name="connsiteY0" fmla="*/ 203200 h 2946400"/>
              <a:gd name="connisteX1" fmla="*/ 203200 w 3454400"/>
              <a:gd name="connsiteY1" fmla="*/ 0 h 2946400"/>
              <a:gd name="connisteX2" fmla="*/ 3251200 w 3454400"/>
              <a:gd name="connsiteY2" fmla="*/ 0 h 2946400"/>
              <a:gd name="connisteX3" fmla="*/ 3454400 w 3454400"/>
              <a:gd name="connsiteY3" fmla="*/ 203200 h 2946400"/>
              <a:gd name="connisteX4" fmla="*/ 3454400 w 3454400"/>
              <a:gd name="connsiteY4" fmla="*/ 2743200 h 2946400"/>
              <a:gd name="connisteX5" fmla="*/ 3251200 w 3454400"/>
              <a:gd name="connsiteY5" fmla="*/ 2946400 h 2946400"/>
              <a:gd name="connisteX6" fmla="*/ 203200 w 3454400"/>
              <a:gd name="connsiteY6" fmla="*/ 2946400 h 2946400"/>
              <a:gd name="connisteX7" fmla="*/ 0 w 3454400"/>
              <a:gd name="connsiteY7" fmla="*/ 2743200 h 2946400"/>
              <a:gd name="connisteX8" fmla="*/ 0 w 3454400"/>
              <a:gd name="connsiteY8" fmla="*/ 203200 h 2946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3454400" h="29464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743200"/>
                </a:lnTo>
                <a:cubicBezTo>
                  <a:pt x="3454400" y="2855424"/>
                  <a:pt x="3363424" y="2946400"/>
                  <a:pt x="3251200" y="2946400"/>
                </a:cubicBezTo>
                <a:lnTo>
                  <a:pt x="203200" y="2946400"/>
                </a:lnTo>
                <a:cubicBezTo>
                  <a:pt x="90976" y="2946400"/>
                  <a:pt x="0" y="2855424"/>
                  <a:pt x="0" y="2743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 scaled="1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45884757" name="文本占位符 16"/>
          <p:cNvSpPr>
            <a:spLocks noGrp="1"/>
          </p:cNvSpPr>
          <p:nvPr>
            <p:ph type="body" idx="16389" hasCustomPrompt="1"/>
          </p:nvPr>
        </p:nvSpPr>
        <p:spPr bwMode="auto">
          <a:xfrm>
            <a:off x="4673600" y="3556000"/>
            <a:ext cx="28448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362667241" name="文本占位符 17"/>
          <p:cNvSpPr>
            <a:spLocks noGrp="1"/>
          </p:cNvSpPr>
          <p:nvPr>
            <p:ph type="body" idx="16390" hasCustomPrompt="1"/>
          </p:nvPr>
        </p:nvSpPr>
        <p:spPr bwMode="auto">
          <a:xfrm>
            <a:off x="8128000" y="2133600"/>
            <a:ext cx="3454399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702892898" name="装饰  8"/>
          <p:cNvSpPr>
            <a:spLocks noGrp="1"/>
          </p:cNvSpPr>
          <p:nvPr>
            <p:ph type="body" idx="16394" hasCustomPrompt="1"/>
          </p:nvPr>
        </p:nvSpPr>
        <p:spPr bwMode="auto">
          <a:xfrm>
            <a:off x="8128000" y="2692400"/>
            <a:ext cx="3454399" cy="2946400"/>
          </a:xfrm>
          <a:custGeom>
            <a:avLst/>
            <a:gdLst>
              <a:gd name="connisteX0" fmla="*/ 0 w 3454400"/>
              <a:gd name="connsiteY0" fmla="*/ 203200 h 2946400"/>
              <a:gd name="connisteX1" fmla="*/ 203200 w 3454400"/>
              <a:gd name="connsiteY1" fmla="*/ 0 h 2946400"/>
              <a:gd name="connisteX2" fmla="*/ 3251200 w 3454400"/>
              <a:gd name="connsiteY2" fmla="*/ 0 h 2946400"/>
              <a:gd name="connisteX3" fmla="*/ 3454400 w 3454400"/>
              <a:gd name="connsiteY3" fmla="*/ 203200 h 2946400"/>
              <a:gd name="connisteX4" fmla="*/ 3454400 w 3454400"/>
              <a:gd name="connsiteY4" fmla="*/ 2743200 h 2946400"/>
              <a:gd name="connisteX5" fmla="*/ 3251200 w 3454400"/>
              <a:gd name="connsiteY5" fmla="*/ 2946400 h 2946400"/>
              <a:gd name="connisteX6" fmla="*/ 203200 w 3454400"/>
              <a:gd name="connsiteY6" fmla="*/ 2946400 h 2946400"/>
              <a:gd name="connisteX7" fmla="*/ 0 w 3454400"/>
              <a:gd name="connsiteY7" fmla="*/ 2743200 h 2946400"/>
              <a:gd name="connisteX8" fmla="*/ 0 w 3454400"/>
              <a:gd name="connsiteY8" fmla="*/ 203200 h 2946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3454400" h="29464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743200"/>
                </a:lnTo>
                <a:cubicBezTo>
                  <a:pt x="3454400" y="2855424"/>
                  <a:pt x="3363424" y="2946400"/>
                  <a:pt x="3251200" y="2946400"/>
                </a:cubicBezTo>
                <a:lnTo>
                  <a:pt x="203200" y="2946400"/>
                </a:lnTo>
                <a:cubicBezTo>
                  <a:pt x="90976" y="2946400"/>
                  <a:pt x="0" y="2855424"/>
                  <a:pt x="0" y="2743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 scaled="1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718275688" name="文本占位符 19"/>
          <p:cNvSpPr>
            <a:spLocks noGrp="1"/>
          </p:cNvSpPr>
          <p:nvPr>
            <p:ph type="body" idx="16391" hasCustomPrompt="1"/>
          </p:nvPr>
        </p:nvSpPr>
        <p:spPr bwMode="auto">
          <a:xfrm>
            <a:off x="8432800" y="3556000"/>
            <a:ext cx="28448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63_10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3678449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897519134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513699469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1475563985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4394200"/>
            <a:ext cx="34290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547697317" name="内容占位符 11"/>
          <p:cNvSpPr>
            <a:spLocks noGrp="1"/>
          </p:cNvSpPr>
          <p:nvPr>
            <p:ph idx="16390" hasCustomPrompt="1"/>
          </p:nvPr>
        </p:nvSpPr>
        <p:spPr bwMode="auto">
          <a:xfrm>
            <a:off x="609600" y="609600"/>
            <a:ext cx="10972800" cy="3251200"/>
          </a:xfrm>
          <a:custGeom>
            <a:avLst/>
            <a:gdLst>
              <a:gd name="connisteX0" fmla="*/ 0 w 10972800"/>
              <a:gd name="connsiteY0" fmla="*/ 203200 h 3251200"/>
              <a:gd name="connisteX1" fmla="*/ 203200 w 10972800"/>
              <a:gd name="connsiteY1" fmla="*/ 0 h 3251200"/>
              <a:gd name="connisteX2" fmla="*/ 10769600 w 10972800"/>
              <a:gd name="connsiteY2" fmla="*/ 0 h 3251200"/>
              <a:gd name="connisteX3" fmla="*/ 10972800 w 10972800"/>
              <a:gd name="connsiteY3" fmla="*/ 203200 h 3251200"/>
              <a:gd name="connisteX4" fmla="*/ 10972800 w 10972800"/>
              <a:gd name="connsiteY4" fmla="*/ 3048000 h 3251200"/>
              <a:gd name="connisteX5" fmla="*/ 10769600 w 10972800"/>
              <a:gd name="connsiteY5" fmla="*/ 3251200 h 3251200"/>
              <a:gd name="connisteX6" fmla="*/ 203200 w 10972800"/>
              <a:gd name="connsiteY6" fmla="*/ 3251200 h 3251200"/>
              <a:gd name="connisteX7" fmla="*/ 0 w 10972800"/>
              <a:gd name="connsiteY7" fmla="*/ 3048000 h 3251200"/>
              <a:gd name="connisteX8" fmla="*/ 0 w 10972800"/>
              <a:gd name="connsiteY8" fmla="*/ 203200 h 3251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10972800" h="32512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3048000"/>
                </a:lnTo>
                <a:cubicBezTo>
                  <a:pt x="10972800" y="3160224"/>
                  <a:pt x="10881824" y="3251200"/>
                  <a:pt x="10769600" y="3251200"/>
                </a:cubicBezTo>
                <a:lnTo>
                  <a:pt x="203200" y="3251200"/>
                </a:lnTo>
                <a:cubicBezTo>
                  <a:pt x="90976" y="3251200"/>
                  <a:pt x="0" y="3160224"/>
                  <a:pt x="0" y="30480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865966717" name="文本占位符 12"/>
          <p:cNvSpPr>
            <a:spLocks noGrp="1"/>
          </p:cNvSpPr>
          <p:nvPr>
            <p:ph type="body" idx="16386" hasCustomPrompt="1"/>
          </p:nvPr>
        </p:nvSpPr>
        <p:spPr bwMode="auto">
          <a:xfrm>
            <a:off x="4648200" y="4470400"/>
            <a:ext cx="31623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805184635" name="文本占位符 13"/>
          <p:cNvSpPr>
            <a:spLocks noGrp="1"/>
          </p:cNvSpPr>
          <p:nvPr>
            <p:ph type="body" idx="16387" hasCustomPrompt="1"/>
          </p:nvPr>
        </p:nvSpPr>
        <p:spPr bwMode="auto">
          <a:xfrm>
            <a:off x="4648200" y="5029200"/>
            <a:ext cx="31623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2120183473" name="文本占位符 14"/>
          <p:cNvSpPr>
            <a:spLocks noGrp="1"/>
          </p:cNvSpPr>
          <p:nvPr>
            <p:ph type="body" idx="16388" hasCustomPrompt="1"/>
          </p:nvPr>
        </p:nvSpPr>
        <p:spPr bwMode="auto">
          <a:xfrm>
            <a:off x="8420100" y="4470400"/>
            <a:ext cx="31623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86620864" name="文本占位符 15"/>
          <p:cNvSpPr>
            <a:spLocks noGrp="1"/>
          </p:cNvSpPr>
          <p:nvPr>
            <p:ph type="body" idx="16389" hasCustomPrompt="1"/>
          </p:nvPr>
        </p:nvSpPr>
        <p:spPr bwMode="auto">
          <a:xfrm>
            <a:off x="8420100" y="5029200"/>
            <a:ext cx="31623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31_5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936310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1438746587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1179332289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1901610127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1850453047" name="装饰  1"/>
          <p:cNvSpPr>
            <a:spLocks noGrp="1"/>
          </p:cNvSpPr>
          <p:nvPr>
            <p:ph type="body" idx="16390" hasCustomPrompt="1"/>
          </p:nvPr>
        </p:nvSpPr>
        <p:spPr bwMode="auto">
          <a:xfrm>
            <a:off x="609600" y="1524000"/>
            <a:ext cx="5334000" cy="4724399"/>
          </a:xfrm>
          <a:custGeom>
            <a:avLst/>
            <a:gdLst>
              <a:gd name="connisteX0" fmla="*/ 0 w 5334000"/>
              <a:gd name="connsiteY0" fmla="*/ 203200 h 4724400"/>
              <a:gd name="connisteX1" fmla="*/ 203200 w 5334000"/>
              <a:gd name="connsiteY1" fmla="*/ 0 h 4724400"/>
              <a:gd name="connisteX2" fmla="*/ 5130800 w 5334000"/>
              <a:gd name="connsiteY2" fmla="*/ 0 h 4724400"/>
              <a:gd name="connisteX3" fmla="*/ 5334000 w 5334000"/>
              <a:gd name="connsiteY3" fmla="*/ 203200 h 4724400"/>
              <a:gd name="connisteX4" fmla="*/ 5334000 w 5334000"/>
              <a:gd name="connsiteY4" fmla="*/ 4521200 h 4724400"/>
              <a:gd name="connisteX5" fmla="*/ 5130800 w 5334000"/>
              <a:gd name="connsiteY5" fmla="*/ 4724400 h 4724400"/>
              <a:gd name="connisteX6" fmla="*/ 203200 w 5334000"/>
              <a:gd name="connsiteY6" fmla="*/ 4724400 h 4724400"/>
              <a:gd name="connisteX7" fmla="*/ 0 w 5334000"/>
              <a:gd name="connsiteY7" fmla="*/ 4521200 h 4724400"/>
              <a:gd name="connisteX8" fmla="*/ 0 w 53340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334000" h="47244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4521200"/>
                </a:lnTo>
                <a:cubicBezTo>
                  <a:pt x="5334000" y="4633424"/>
                  <a:pt x="5243024" y="4724400"/>
                  <a:pt x="51308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 scaled="1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356731909" name="图片占位符 12"/>
          <p:cNvSpPr>
            <a:spLocks noGrp="1"/>
          </p:cNvSpPr>
          <p:nvPr>
            <p:ph type="pic" idx="16391" hasCustomPrompt="1"/>
          </p:nvPr>
        </p:nvSpPr>
        <p:spPr bwMode="auto">
          <a:xfrm>
            <a:off x="2514600" y="19050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1524000" h="1524000" extrusionOk="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790079533" name="文本占位符 13"/>
          <p:cNvSpPr>
            <a:spLocks noGrp="1"/>
          </p:cNvSpPr>
          <p:nvPr>
            <p:ph type="body" idx="16386" hasCustomPrompt="1"/>
          </p:nvPr>
        </p:nvSpPr>
        <p:spPr bwMode="auto">
          <a:xfrm>
            <a:off x="1016000" y="3784600"/>
            <a:ext cx="4521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136291204" name="文本占位符 14"/>
          <p:cNvSpPr>
            <a:spLocks noGrp="1"/>
          </p:cNvSpPr>
          <p:nvPr>
            <p:ph type="body" idx="16387" hasCustomPrompt="1"/>
          </p:nvPr>
        </p:nvSpPr>
        <p:spPr bwMode="auto">
          <a:xfrm>
            <a:off x="1016000" y="4343400"/>
            <a:ext cx="4521200" cy="15240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336434326" name="装饰  5"/>
          <p:cNvSpPr>
            <a:spLocks noGrp="1"/>
          </p:cNvSpPr>
          <p:nvPr>
            <p:ph type="body" idx="16392" hasCustomPrompt="1"/>
          </p:nvPr>
        </p:nvSpPr>
        <p:spPr bwMode="auto">
          <a:xfrm>
            <a:off x="6248400" y="1524000"/>
            <a:ext cx="5334000" cy="4724399"/>
          </a:xfrm>
          <a:custGeom>
            <a:avLst/>
            <a:gdLst>
              <a:gd name="connisteX0" fmla="*/ 0 w 5334000"/>
              <a:gd name="connsiteY0" fmla="*/ 203200 h 4724400"/>
              <a:gd name="connisteX1" fmla="*/ 203200 w 5334000"/>
              <a:gd name="connsiteY1" fmla="*/ 0 h 4724400"/>
              <a:gd name="connisteX2" fmla="*/ 5130800 w 5334000"/>
              <a:gd name="connsiteY2" fmla="*/ 0 h 4724400"/>
              <a:gd name="connisteX3" fmla="*/ 5334000 w 5334000"/>
              <a:gd name="connsiteY3" fmla="*/ 203200 h 4724400"/>
              <a:gd name="connisteX4" fmla="*/ 5334000 w 5334000"/>
              <a:gd name="connsiteY4" fmla="*/ 4521200 h 4724400"/>
              <a:gd name="connisteX5" fmla="*/ 5130800 w 5334000"/>
              <a:gd name="connsiteY5" fmla="*/ 4724400 h 4724400"/>
              <a:gd name="connisteX6" fmla="*/ 203200 w 5334000"/>
              <a:gd name="connsiteY6" fmla="*/ 4724400 h 4724400"/>
              <a:gd name="connisteX7" fmla="*/ 0 w 5334000"/>
              <a:gd name="connsiteY7" fmla="*/ 4521200 h 4724400"/>
              <a:gd name="connisteX8" fmla="*/ 0 w 53340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334000" h="47244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4521200"/>
                </a:lnTo>
                <a:cubicBezTo>
                  <a:pt x="5334000" y="4633424"/>
                  <a:pt x="5243024" y="4724400"/>
                  <a:pt x="51308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 scaled="1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828027728" name="图片占位符 16"/>
          <p:cNvSpPr>
            <a:spLocks noGrp="1"/>
          </p:cNvSpPr>
          <p:nvPr>
            <p:ph type="pic" idx="16393" hasCustomPrompt="1"/>
          </p:nvPr>
        </p:nvSpPr>
        <p:spPr bwMode="auto">
          <a:xfrm>
            <a:off x="8153399" y="19050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1524000" h="1524000" extrusionOk="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497021980" name="文本占位符 17"/>
          <p:cNvSpPr>
            <a:spLocks noGrp="1"/>
          </p:cNvSpPr>
          <p:nvPr>
            <p:ph type="body" idx="16388" hasCustomPrompt="1"/>
          </p:nvPr>
        </p:nvSpPr>
        <p:spPr bwMode="auto">
          <a:xfrm>
            <a:off x="6654800" y="3784600"/>
            <a:ext cx="4521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940309702" name="文本占位符 18"/>
          <p:cNvSpPr>
            <a:spLocks noGrp="1"/>
          </p:cNvSpPr>
          <p:nvPr>
            <p:ph type="body" idx="16389" hasCustomPrompt="1"/>
          </p:nvPr>
        </p:nvSpPr>
        <p:spPr bwMode="auto">
          <a:xfrm>
            <a:off x="6654800" y="4343400"/>
            <a:ext cx="4521200" cy="15240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42_10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932325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1539781319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923137702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516102991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1303714815" name="内容占位符 11"/>
          <p:cNvSpPr>
            <a:spLocks noGrp="1"/>
          </p:cNvSpPr>
          <p:nvPr>
            <p:ph idx="16390" hasCustomPrompt="1"/>
          </p:nvPr>
        </p:nvSpPr>
        <p:spPr bwMode="auto">
          <a:xfrm>
            <a:off x="609600" y="1524000"/>
            <a:ext cx="10972800" cy="2540000"/>
          </a:xfrm>
          <a:custGeom>
            <a:avLst/>
            <a:gdLst>
              <a:gd name="connisteX0" fmla="*/ 0 w 10972800"/>
              <a:gd name="connsiteY0" fmla="*/ 203200 h 2540000"/>
              <a:gd name="connisteX1" fmla="*/ 203200 w 10972800"/>
              <a:gd name="connsiteY1" fmla="*/ 0 h 2540000"/>
              <a:gd name="connisteX2" fmla="*/ 10769600 w 10972800"/>
              <a:gd name="connsiteY2" fmla="*/ 0 h 2540000"/>
              <a:gd name="connisteX3" fmla="*/ 10972800 w 10972800"/>
              <a:gd name="connsiteY3" fmla="*/ 203200 h 2540000"/>
              <a:gd name="connisteX4" fmla="*/ 10972800 w 10972800"/>
              <a:gd name="connsiteY4" fmla="*/ 2336800 h 2540000"/>
              <a:gd name="connisteX5" fmla="*/ 10769600 w 10972800"/>
              <a:gd name="connsiteY5" fmla="*/ 2540000 h 2540000"/>
              <a:gd name="connisteX6" fmla="*/ 203200 w 10972800"/>
              <a:gd name="connsiteY6" fmla="*/ 2540000 h 2540000"/>
              <a:gd name="connisteX7" fmla="*/ 0 w 10972800"/>
              <a:gd name="connsiteY7" fmla="*/ 2336800 h 2540000"/>
              <a:gd name="connisteX8" fmla="*/ 0 w 10972800"/>
              <a:gd name="connsiteY8" fmla="*/ 203200 h 2540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10972800" h="25400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336800"/>
                </a:lnTo>
                <a:cubicBezTo>
                  <a:pt x="10972800" y="2449024"/>
                  <a:pt x="10881824" y="2540000"/>
                  <a:pt x="10769600" y="2540000"/>
                </a:cubicBezTo>
                <a:lnTo>
                  <a:pt x="203200" y="2540000"/>
                </a:lnTo>
                <a:cubicBezTo>
                  <a:pt x="90976" y="2540000"/>
                  <a:pt x="0" y="2449024"/>
                  <a:pt x="0" y="23368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132354203" name="装饰  2"/>
          <p:cNvSpPr>
            <a:spLocks noGrp="1"/>
          </p:cNvSpPr>
          <p:nvPr>
            <p:ph type="body" idx="16391" hasCustomPrompt="1"/>
          </p:nvPr>
        </p:nvSpPr>
        <p:spPr bwMode="auto">
          <a:xfrm>
            <a:off x="609600" y="4521200"/>
            <a:ext cx="50800" cy="1727199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0800" h="1727200" extrusionOk="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95921789" name="文本占位符 13"/>
          <p:cNvSpPr>
            <a:spLocks noGrp="1"/>
          </p:cNvSpPr>
          <p:nvPr>
            <p:ph type="body" idx="16386" hasCustomPrompt="1"/>
          </p:nvPr>
        </p:nvSpPr>
        <p:spPr bwMode="auto">
          <a:xfrm>
            <a:off x="762000" y="4521200"/>
            <a:ext cx="5029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049827885" name="文本占位符 14"/>
          <p:cNvSpPr>
            <a:spLocks noGrp="1"/>
          </p:cNvSpPr>
          <p:nvPr>
            <p:ph type="body" idx="16387" hasCustomPrompt="1"/>
          </p:nvPr>
        </p:nvSpPr>
        <p:spPr bwMode="auto">
          <a:xfrm>
            <a:off x="762000" y="5029200"/>
            <a:ext cx="50292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385936138" name="装饰  5"/>
          <p:cNvSpPr>
            <a:spLocks noGrp="1"/>
          </p:cNvSpPr>
          <p:nvPr>
            <p:ph type="body" idx="16392" hasCustomPrompt="1"/>
          </p:nvPr>
        </p:nvSpPr>
        <p:spPr bwMode="auto">
          <a:xfrm>
            <a:off x="6400800" y="4521200"/>
            <a:ext cx="50800" cy="1727199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0800" h="1727200" extrusionOk="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197415444" name="文本占位符 16"/>
          <p:cNvSpPr>
            <a:spLocks noGrp="1"/>
          </p:cNvSpPr>
          <p:nvPr>
            <p:ph type="body" idx="16388" hasCustomPrompt="1"/>
          </p:nvPr>
        </p:nvSpPr>
        <p:spPr bwMode="auto">
          <a:xfrm>
            <a:off x="6553200" y="4521200"/>
            <a:ext cx="5029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203286140" name="文本占位符 17"/>
          <p:cNvSpPr>
            <a:spLocks noGrp="1"/>
          </p:cNvSpPr>
          <p:nvPr>
            <p:ph type="body" idx="16389" hasCustomPrompt="1"/>
          </p:nvPr>
        </p:nvSpPr>
        <p:spPr bwMode="auto">
          <a:xfrm>
            <a:off x="6553200" y="5029200"/>
            <a:ext cx="5029200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59_9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993514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520955643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55217709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889979446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825956757" name="内容占位符 11"/>
          <p:cNvSpPr>
            <a:spLocks noGrp="1"/>
          </p:cNvSpPr>
          <p:nvPr>
            <p:ph idx="16390" hasCustomPrompt="1"/>
          </p:nvPr>
        </p:nvSpPr>
        <p:spPr bwMode="auto">
          <a:xfrm>
            <a:off x="609600" y="3403600"/>
            <a:ext cx="10972800" cy="2844800"/>
          </a:xfrm>
          <a:custGeom>
            <a:avLst/>
            <a:gdLst>
              <a:gd name="connisteX0" fmla="*/ 0 w 10972800"/>
              <a:gd name="connsiteY0" fmla="*/ 203200 h 2844800"/>
              <a:gd name="connisteX1" fmla="*/ 203200 w 10972800"/>
              <a:gd name="connsiteY1" fmla="*/ 0 h 2844800"/>
              <a:gd name="connisteX2" fmla="*/ 10769600 w 10972800"/>
              <a:gd name="connsiteY2" fmla="*/ 0 h 2844800"/>
              <a:gd name="connisteX3" fmla="*/ 10972800 w 10972800"/>
              <a:gd name="connsiteY3" fmla="*/ 203200 h 2844800"/>
              <a:gd name="connisteX4" fmla="*/ 10972800 w 10972800"/>
              <a:gd name="connsiteY4" fmla="*/ 2641600 h 2844800"/>
              <a:gd name="connisteX5" fmla="*/ 10769600 w 10972800"/>
              <a:gd name="connsiteY5" fmla="*/ 2844800 h 2844800"/>
              <a:gd name="connisteX6" fmla="*/ 203200 w 10972800"/>
              <a:gd name="connsiteY6" fmla="*/ 2844800 h 2844800"/>
              <a:gd name="connisteX7" fmla="*/ 0 w 10972800"/>
              <a:gd name="connsiteY7" fmla="*/ 2641600 h 2844800"/>
              <a:gd name="connisteX8" fmla="*/ 0 w 10972800"/>
              <a:gd name="connsiteY8" fmla="*/ 203200 h 284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10972800" h="28448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641600"/>
                </a:lnTo>
                <a:cubicBezTo>
                  <a:pt x="10972800" y="2753824"/>
                  <a:pt x="10881824" y="2844800"/>
                  <a:pt x="10769600" y="2844800"/>
                </a:cubicBezTo>
                <a:lnTo>
                  <a:pt x="203200" y="2844800"/>
                </a:lnTo>
                <a:cubicBezTo>
                  <a:pt x="90976" y="2844800"/>
                  <a:pt x="0" y="2753824"/>
                  <a:pt x="0" y="26416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535484120" name="装饰  2"/>
          <p:cNvSpPr>
            <a:spLocks noGrp="1"/>
          </p:cNvSpPr>
          <p:nvPr>
            <p:ph type="body" idx="16391" hasCustomPrompt="1"/>
          </p:nvPr>
        </p:nvSpPr>
        <p:spPr bwMode="auto">
          <a:xfrm>
            <a:off x="609600" y="1524000"/>
            <a:ext cx="50800" cy="1422400"/>
          </a:xfrm>
          <a:custGeom>
            <a:avLst/>
            <a:gdLst>
              <a:gd name="connisteX0" fmla="*/ 0 w 50800"/>
              <a:gd name="connsiteY0" fmla="*/ 25400 h 1422400"/>
              <a:gd name="connisteX1" fmla="*/ 25400 w 50800"/>
              <a:gd name="connsiteY1" fmla="*/ 0 h 1422400"/>
              <a:gd name="connisteX2" fmla="*/ 25400 w 50800"/>
              <a:gd name="connsiteY2" fmla="*/ 0 h 1422400"/>
              <a:gd name="connisteX3" fmla="*/ 50800 w 50800"/>
              <a:gd name="connsiteY3" fmla="*/ 25400 h 1422400"/>
              <a:gd name="connisteX4" fmla="*/ 50800 w 50800"/>
              <a:gd name="connsiteY4" fmla="*/ 1397000 h 1422400"/>
              <a:gd name="connisteX5" fmla="*/ 25400 w 50800"/>
              <a:gd name="connsiteY5" fmla="*/ 1422400 h 1422400"/>
              <a:gd name="connisteX6" fmla="*/ 25400 w 50800"/>
              <a:gd name="connsiteY6" fmla="*/ 1422400 h 1422400"/>
              <a:gd name="connisteX7" fmla="*/ 0 w 50800"/>
              <a:gd name="connsiteY7" fmla="*/ 1397000 h 1422400"/>
              <a:gd name="connisteX8" fmla="*/ 0 w 50800"/>
              <a:gd name="connsiteY8" fmla="*/ 25400 h 1422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0800" h="1422400" extrusionOk="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397000"/>
                </a:lnTo>
                <a:cubicBezTo>
                  <a:pt x="50800" y="1411028"/>
                  <a:pt x="39428" y="1422400"/>
                  <a:pt x="25400" y="1422400"/>
                </a:cubicBezTo>
                <a:lnTo>
                  <a:pt x="25400" y="1422400"/>
                </a:lnTo>
                <a:cubicBezTo>
                  <a:pt x="11372" y="1422400"/>
                  <a:pt x="0" y="1411028"/>
                  <a:pt x="0" y="13970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850709720" name="文本占位符 13"/>
          <p:cNvSpPr>
            <a:spLocks noGrp="1"/>
          </p:cNvSpPr>
          <p:nvPr>
            <p:ph type="body" idx="16386" hasCustomPrompt="1"/>
          </p:nvPr>
        </p:nvSpPr>
        <p:spPr bwMode="auto">
          <a:xfrm>
            <a:off x="762000" y="1524000"/>
            <a:ext cx="5029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07385292" name="文本占位符 14"/>
          <p:cNvSpPr>
            <a:spLocks noGrp="1"/>
          </p:cNvSpPr>
          <p:nvPr>
            <p:ph type="body" idx="16387" hasCustomPrompt="1"/>
          </p:nvPr>
        </p:nvSpPr>
        <p:spPr bwMode="auto">
          <a:xfrm>
            <a:off x="762000" y="2032000"/>
            <a:ext cx="5029200" cy="914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648531969" name="装饰  5"/>
          <p:cNvSpPr>
            <a:spLocks noGrp="1"/>
          </p:cNvSpPr>
          <p:nvPr>
            <p:ph type="body" idx="16392" hasCustomPrompt="1"/>
          </p:nvPr>
        </p:nvSpPr>
        <p:spPr bwMode="auto">
          <a:xfrm>
            <a:off x="6400800" y="1524000"/>
            <a:ext cx="50800" cy="1422400"/>
          </a:xfrm>
          <a:custGeom>
            <a:avLst/>
            <a:gdLst>
              <a:gd name="connisteX0" fmla="*/ 0 w 50800"/>
              <a:gd name="connsiteY0" fmla="*/ 25400 h 1422400"/>
              <a:gd name="connisteX1" fmla="*/ 25400 w 50800"/>
              <a:gd name="connsiteY1" fmla="*/ 0 h 1422400"/>
              <a:gd name="connisteX2" fmla="*/ 25400 w 50800"/>
              <a:gd name="connsiteY2" fmla="*/ 0 h 1422400"/>
              <a:gd name="connisteX3" fmla="*/ 50800 w 50800"/>
              <a:gd name="connsiteY3" fmla="*/ 25400 h 1422400"/>
              <a:gd name="connisteX4" fmla="*/ 50800 w 50800"/>
              <a:gd name="connsiteY4" fmla="*/ 1397000 h 1422400"/>
              <a:gd name="connisteX5" fmla="*/ 25400 w 50800"/>
              <a:gd name="connsiteY5" fmla="*/ 1422400 h 1422400"/>
              <a:gd name="connisteX6" fmla="*/ 25400 w 50800"/>
              <a:gd name="connsiteY6" fmla="*/ 1422400 h 1422400"/>
              <a:gd name="connisteX7" fmla="*/ 0 w 50800"/>
              <a:gd name="connsiteY7" fmla="*/ 1397000 h 1422400"/>
              <a:gd name="connisteX8" fmla="*/ 0 w 50800"/>
              <a:gd name="connsiteY8" fmla="*/ 25400 h 1422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r" b="b"/>
            <a:pathLst>
              <a:path w="50800" h="1422400" extrusionOk="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397000"/>
                </a:lnTo>
                <a:cubicBezTo>
                  <a:pt x="50800" y="1411028"/>
                  <a:pt x="39428" y="1422400"/>
                  <a:pt x="25400" y="1422400"/>
                </a:cubicBezTo>
                <a:lnTo>
                  <a:pt x="25400" y="1422400"/>
                </a:lnTo>
                <a:cubicBezTo>
                  <a:pt x="11372" y="1422400"/>
                  <a:pt x="0" y="1411028"/>
                  <a:pt x="0" y="13970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733560591" name="文本占位符 16"/>
          <p:cNvSpPr>
            <a:spLocks noGrp="1"/>
          </p:cNvSpPr>
          <p:nvPr>
            <p:ph type="body" idx="16388" hasCustomPrompt="1"/>
          </p:nvPr>
        </p:nvSpPr>
        <p:spPr bwMode="auto">
          <a:xfrm>
            <a:off x="6553200" y="1524000"/>
            <a:ext cx="5029200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684916133" name="文本占位符 17"/>
          <p:cNvSpPr>
            <a:spLocks noGrp="1"/>
          </p:cNvSpPr>
          <p:nvPr>
            <p:ph type="body" idx="16389" hasCustomPrompt="1"/>
          </p:nvPr>
        </p:nvSpPr>
        <p:spPr bwMode="auto">
          <a:xfrm>
            <a:off x="6553200" y="2032000"/>
            <a:ext cx="5029200" cy="914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正文页-2_4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637567" name="日期占位符 7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639942166" name="页脚占位符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>
              <a:defRPr/>
            </a:pPr>
            <a:endParaRPr lang="zh-CN"/>
          </a:p>
        </p:txBody>
      </p:sp>
      <p:sp>
        <p:nvSpPr>
          <p:cNvPr id="1258606587" name="灯片编号占位符 9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1900678116" name="标题 10"/>
          <p:cNvSpPr>
            <a:spLocks noGrp="1"/>
          </p:cNvSpPr>
          <p:nvPr>
            <p:ph type="ctrTitle" idx="16385" hasCustomPrompt="1"/>
          </p:nvPr>
        </p:nvSpPr>
        <p:spPr bwMode="auto"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单击此处添加标题</a:t>
            </a:r>
            <a:endParaRPr lang="zh-CN"/>
          </a:p>
        </p:txBody>
      </p:sp>
      <p:sp>
        <p:nvSpPr>
          <p:cNvPr id="1310290748" name="装饰  1"/>
          <p:cNvSpPr>
            <a:spLocks noGrp="1"/>
          </p:cNvSpPr>
          <p:nvPr>
            <p:ph type="body" idx="16390" hasCustomPrompt="1"/>
          </p:nvPr>
        </p:nvSpPr>
        <p:spPr bwMode="auto">
          <a:xfrm>
            <a:off x="609600" y="3860800"/>
            <a:ext cx="5334000" cy="2387600"/>
          </a:xfrm>
          <a:custGeom>
            <a:avLst/>
            <a:gdLst>
              <a:gd name="connisteX0" fmla="*/ 0 w 5334000"/>
              <a:gd name="connsiteY0" fmla="*/ 0 h 2387600"/>
              <a:gd name="connisteX1" fmla="*/ 5334000 w 5334000"/>
              <a:gd name="connsiteY1" fmla="*/ 0 h 2387600"/>
              <a:gd name="connisteX2" fmla="*/ 5334000 w 5334000"/>
              <a:gd name="connsiteY2" fmla="*/ 2184400 h 2387600"/>
              <a:gd name="connisteX3" fmla="*/ 5130800 w 5334000"/>
              <a:gd name="connsiteY3" fmla="*/ 2387600 h 2387600"/>
              <a:gd name="connisteX4" fmla="*/ 203200 w 5334000"/>
              <a:gd name="connsiteY4" fmla="*/ 2387600 h 2387600"/>
              <a:gd name="connisteX5" fmla="*/ 0 w 5334000"/>
              <a:gd name="connsiteY5" fmla="*/ 2184400 h 2387600"/>
              <a:gd name="connisteX6" fmla="*/ 0 w 5334000"/>
              <a:gd name="connsiteY6" fmla="*/ 0 h 238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r" b="b"/>
            <a:pathLst>
              <a:path w="5334000" h="2387600" extrusionOk="0">
                <a:moveTo>
                  <a:pt x="0" y="0"/>
                </a:moveTo>
                <a:lnTo>
                  <a:pt x="5334000" y="0"/>
                </a:lnTo>
                <a:lnTo>
                  <a:pt x="5334000" y="2184400"/>
                </a:lnTo>
                <a:cubicBezTo>
                  <a:pt x="5334000" y="2296624"/>
                  <a:pt x="5243024" y="2387600"/>
                  <a:pt x="5130800" y="2387600"/>
                </a:cubicBezTo>
                <a:lnTo>
                  <a:pt x="203200" y="2387600"/>
                </a:lnTo>
                <a:cubicBezTo>
                  <a:pt x="90976" y="2387600"/>
                  <a:pt x="0" y="2296624"/>
                  <a:pt x="0" y="21844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 scaled="1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1405522629" name="图片占位符 12"/>
          <p:cNvSpPr>
            <a:spLocks noGrp="1"/>
          </p:cNvSpPr>
          <p:nvPr>
            <p:ph type="pic" idx="16391" hasCustomPrompt="1"/>
          </p:nvPr>
        </p:nvSpPr>
        <p:spPr bwMode="auto">
          <a:xfrm>
            <a:off x="609600" y="1524000"/>
            <a:ext cx="5334000" cy="2336800"/>
          </a:xfrm>
          <a:custGeom>
            <a:avLst/>
            <a:gdLst>
              <a:gd name="connisteX0" fmla="*/ 0 w 5334000"/>
              <a:gd name="connsiteY0" fmla="*/ 203200 h 2336800"/>
              <a:gd name="connisteX1" fmla="*/ 203200 w 5334000"/>
              <a:gd name="connsiteY1" fmla="*/ 0 h 2336800"/>
              <a:gd name="connisteX2" fmla="*/ 5130800 w 5334000"/>
              <a:gd name="connsiteY2" fmla="*/ 0 h 2336800"/>
              <a:gd name="connisteX3" fmla="*/ 5334000 w 5334000"/>
              <a:gd name="connsiteY3" fmla="*/ 203200 h 2336800"/>
              <a:gd name="connisteX4" fmla="*/ 5334000 w 5334000"/>
              <a:gd name="connsiteY4" fmla="*/ 2336800 h 2336800"/>
              <a:gd name="connisteX5" fmla="*/ 0 w 5334000"/>
              <a:gd name="connsiteY5" fmla="*/ 2336800 h 2336800"/>
              <a:gd name="connisteX6" fmla="*/ 0 w 5334000"/>
              <a:gd name="connsiteY6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r" b="b"/>
            <a:pathLst>
              <a:path w="5334000" h="23368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2336800"/>
                </a:lnTo>
                <a:lnTo>
                  <a:pt x="0" y="2336800"/>
                </a:ln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62827544" name="文本占位符 13"/>
          <p:cNvSpPr>
            <a:spLocks noGrp="1"/>
          </p:cNvSpPr>
          <p:nvPr>
            <p:ph type="body" idx="16386" hasCustomPrompt="1"/>
          </p:nvPr>
        </p:nvSpPr>
        <p:spPr bwMode="auto">
          <a:xfrm>
            <a:off x="914400" y="4165600"/>
            <a:ext cx="4724399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829572762" name="文本占位符 14"/>
          <p:cNvSpPr>
            <a:spLocks noGrp="1"/>
          </p:cNvSpPr>
          <p:nvPr>
            <p:ph type="body" idx="16387" hasCustomPrompt="1"/>
          </p:nvPr>
        </p:nvSpPr>
        <p:spPr bwMode="auto">
          <a:xfrm>
            <a:off x="914400" y="4724399"/>
            <a:ext cx="4724399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  <p:sp>
        <p:nvSpPr>
          <p:cNvPr id="1901990470" name="装饰  5"/>
          <p:cNvSpPr>
            <a:spLocks noGrp="1"/>
          </p:cNvSpPr>
          <p:nvPr>
            <p:ph type="body" idx="16392" hasCustomPrompt="1"/>
          </p:nvPr>
        </p:nvSpPr>
        <p:spPr bwMode="auto">
          <a:xfrm>
            <a:off x="6248400" y="3860800"/>
            <a:ext cx="5334000" cy="2387600"/>
          </a:xfrm>
          <a:custGeom>
            <a:avLst/>
            <a:gdLst>
              <a:gd name="connisteX0" fmla="*/ 0 w 5334000"/>
              <a:gd name="connsiteY0" fmla="*/ 0 h 2387600"/>
              <a:gd name="connisteX1" fmla="*/ 5334000 w 5334000"/>
              <a:gd name="connsiteY1" fmla="*/ 0 h 2387600"/>
              <a:gd name="connisteX2" fmla="*/ 5334000 w 5334000"/>
              <a:gd name="connsiteY2" fmla="*/ 2184400 h 2387600"/>
              <a:gd name="connisteX3" fmla="*/ 5130800 w 5334000"/>
              <a:gd name="connsiteY3" fmla="*/ 2387600 h 2387600"/>
              <a:gd name="connisteX4" fmla="*/ 203200 w 5334000"/>
              <a:gd name="connsiteY4" fmla="*/ 2387600 h 2387600"/>
              <a:gd name="connisteX5" fmla="*/ 0 w 5334000"/>
              <a:gd name="connsiteY5" fmla="*/ 2184400 h 2387600"/>
              <a:gd name="connisteX6" fmla="*/ 0 w 5334000"/>
              <a:gd name="connsiteY6" fmla="*/ 0 h 238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r" b="b"/>
            <a:pathLst>
              <a:path w="5334000" h="2387600" extrusionOk="0">
                <a:moveTo>
                  <a:pt x="0" y="0"/>
                </a:moveTo>
                <a:lnTo>
                  <a:pt x="5334000" y="0"/>
                </a:lnTo>
                <a:lnTo>
                  <a:pt x="5334000" y="2184400"/>
                </a:lnTo>
                <a:cubicBezTo>
                  <a:pt x="5334000" y="2296624"/>
                  <a:pt x="5243024" y="2387600"/>
                  <a:pt x="5130800" y="2387600"/>
                </a:cubicBezTo>
                <a:lnTo>
                  <a:pt x="203200" y="2387600"/>
                </a:lnTo>
                <a:cubicBezTo>
                  <a:pt x="90976" y="2387600"/>
                  <a:pt x="0" y="2296624"/>
                  <a:pt x="0" y="2184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2135700997" name="图片占位符 16"/>
          <p:cNvSpPr>
            <a:spLocks noGrp="1"/>
          </p:cNvSpPr>
          <p:nvPr>
            <p:ph type="pic" idx="16393" hasCustomPrompt="1"/>
          </p:nvPr>
        </p:nvSpPr>
        <p:spPr bwMode="auto">
          <a:xfrm>
            <a:off x="6248400" y="1524000"/>
            <a:ext cx="5334000" cy="2336800"/>
          </a:xfrm>
          <a:custGeom>
            <a:avLst/>
            <a:gdLst>
              <a:gd name="connisteX0" fmla="*/ 0 w 5334000"/>
              <a:gd name="connsiteY0" fmla="*/ 203200 h 2336800"/>
              <a:gd name="connisteX1" fmla="*/ 203200 w 5334000"/>
              <a:gd name="connsiteY1" fmla="*/ 0 h 2336800"/>
              <a:gd name="connisteX2" fmla="*/ 5130800 w 5334000"/>
              <a:gd name="connsiteY2" fmla="*/ 0 h 2336800"/>
              <a:gd name="connisteX3" fmla="*/ 5334000 w 5334000"/>
              <a:gd name="connsiteY3" fmla="*/ 203200 h 2336800"/>
              <a:gd name="connisteX4" fmla="*/ 5334000 w 5334000"/>
              <a:gd name="connsiteY4" fmla="*/ 2336800 h 2336800"/>
              <a:gd name="connisteX5" fmla="*/ 0 w 5334000"/>
              <a:gd name="connsiteY5" fmla="*/ 2336800 h 2336800"/>
              <a:gd name="connisteX6" fmla="*/ 0 w 5334000"/>
              <a:gd name="connsiteY6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r" b="b"/>
            <a:pathLst>
              <a:path w="5334000" h="2336800" extrusionOk="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2336800"/>
                </a:lnTo>
                <a:lnTo>
                  <a:pt x="0" y="2336800"/>
                </a:ln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 </a:t>
            </a:r>
            <a:endParaRPr lang="zh-CN"/>
          </a:p>
        </p:txBody>
      </p:sp>
      <p:sp>
        <p:nvSpPr>
          <p:cNvPr id="898484385" name="文本占位符 17"/>
          <p:cNvSpPr>
            <a:spLocks noGrp="1"/>
          </p:cNvSpPr>
          <p:nvPr>
            <p:ph type="body" idx="16388" hasCustomPrompt="1"/>
          </p:nvPr>
        </p:nvSpPr>
        <p:spPr bwMode="auto">
          <a:xfrm>
            <a:off x="6553200" y="4165600"/>
            <a:ext cx="4724399" cy="4064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单击此处添加项标题</a:t>
            </a:r>
            <a:endParaRPr lang="zh-CN"/>
          </a:p>
        </p:txBody>
      </p:sp>
      <p:sp>
        <p:nvSpPr>
          <p:cNvPr id="1761806060" name="文本占位符 18"/>
          <p:cNvSpPr>
            <a:spLocks noGrp="1"/>
          </p:cNvSpPr>
          <p:nvPr>
            <p:ph type="body" idx="16389" hasCustomPrompt="1"/>
          </p:nvPr>
        </p:nvSpPr>
        <p:spPr bwMode="auto">
          <a:xfrm>
            <a:off x="6553200" y="4724399"/>
            <a:ext cx="4724399" cy="1219200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600" b="0" spc="0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单击此处添加项正文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276680" name="标题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0" tIns="0" rIns="0" bIns="0" rtlCol="0" anchor="b">
            <a:normAutofit/>
          </a:bodyPr>
          <a:lstStyle>
            <a:lvl1pPr>
              <a:defRPr lang="zh-CN"/>
            </a:lvl1pPr>
          </a:lstStyle>
          <a:p>
            <a:pPr lvl="0"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670023248" name="内容占位符 2"/>
          <p:cNvSpPr>
            <a:spLocks noGrp="1"/>
          </p:cNvSpPr>
          <p:nvPr>
            <p:ph sz="half" idx="1"/>
          </p:nvPr>
        </p:nvSpPr>
        <p:spPr bwMode="auto"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</a:t>
            </a:r>
            <a:r>
              <a:rPr lang="zh-CN"/>
              <a:t>二级</a:t>
            </a:r>
            <a:endParaRPr lang="zh-CN"/>
          </a:p>
          <a:p>
            <a:pPr lvl="2">
              <a:defRPr/>
            </a:pPr>
            <a:r>
              <a:rPr lang="zh-CN"/>
              <a:t>第</a:t>
            </a:r>
            <a:r>
              <a:rPr lang="zh-CN"/>
              <a:t>三级</a:t>
            </a:r>
            <a:endParaRPr lang="zh-CN"/>
          </a:p>
          <a:p>
            <a:pPr lvl="3">
              <a:defRPr/>
            </a:pPr>
            <a:r>
              <a:rPr lang="zh-CN"/>
              <a:t>第</a:t>
            </a:r>
            <a:r>
              <a:rPr lang="zh-CN"/>
              <a:t>四级</a:t>
            </a:r>
            <a:endParaRPr lang="zh-CN"/>
          </a:p>
          <a:p>
            <a:pPr lvl="4">
              <a:defRPr/>
            </a:pPr>
            <a:r>
              <a:rPr lang="zh-CN"/>
              <a:t>第</a:t>
            </a:r>
            <a:r>
              <a:rPr lang="zh-CN"/>
              <a:t>五级</a:t>
            </a:r>
            <a:endParaRPr lang="zh-CN"/>
          </a:p>
        </p:txBody>
      </p:sp>
      <p:sp>
        <p:nvSpPr>
          <p:cNvPr id="1558757055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</a:t>
            </a:r>
            <a:r>
              <a:rPr lang="zh-CN"/>
              <a:t>二级</a:t>
            </a:r>
            <a:endParaRPr lang="zh-CN"/>
          </a:p>
          <a:p>
            <a:pPr lvl="2">
              <a:defRPr/>
            </a:pPr>
            <a:r>
              <a:rPr lang="zh-CN"/>
              <a:t>第</a:t>
            </a:r>
            <a:r>
              <a:rPr lang="zh-CN"/>
              <a:t>三级</a:t>
            </a:r>
            <a:endParaRPr lang="zh-CN"/>
          </a:p>
          <a:p>
            <a:pPr lvl="3">
              <a:defRPr/>
            </a:pPr>
            <a:r>
              <a:rPr lang="zh-CN"/>
              <a:t>第</a:t>
            </a:r>
            <a:r>
              <a:rPr lang="zh-CN"/>
              <a:t>四级</a:t>
            </a:r>
            <a:endParaRPr lang="zh-CN"/>
          </a:p>
          <a:p>
            <a:pPr lvl="4">
              <a:defRPr/>
            </a:pPr>
            <a:r>
              <a:rPr lang="zh-CN"/>
              <a:t>第</a:t>
            </a:r>
            <a:r>
              <a:rPr lang="zh-CN"/>
              <a:t>五级</a:t>
            </a:r>
            <a:endParaRPr lang="zh-CN"/>
          </a:p>
        </p:txBody>
      </p:sp>
      <p:sp>
        <p:nvSpPr>
          <p:cNvPr id="1551151944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452824371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392689622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456658" name="文本占位符 2"/>
          <p:cNvSpPr>
            <a:spLocks noGrp="1"/>
          </p:cNvSpPr>
          <p:nvPr>
            <p:ph type="body" idx="1" hasCustomPrompt="1"/>
          </p:nvPr>
        </p:nvSpPr>
        <p:spPr bwMode="auto"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59751438" name="内容占位符 3"/>
          <p:cNvSpPr>
            <a:spLocks noGrp="1"/>
          </p:cNvSpPr>
          <p:nvPr>
            <p:ph sz="half" idx="2"/>
          </p:nvPr>
        </p:nvSpPr>
        <p:spPr bwMode="auto"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</a:t>
            </a:r>
            <a:r>
              <a:rPr lang="zh-CN"/>
              <a:t>二级</a:t>
            </a:r>
            <a:endParaRPr lang="zh-CN"/>
          </a:p>
          <a:p>
            <a:pPr lvl="2">
              <a:defRPr/>
            </a:pPr>
            <a:r>
              <a:rPr lang="zh-CN"/>
              <a:t>第</a:t>
            </a:r>
            <a:r>
              <a:rPr lang="zh-CN"/>
              <a:t>三级</a:t>
            </a:r>
            <a:endParaRPr lang="zh-CN"/>
          </a:p>
          <a:p>
            <a:pPr lvl="3">
              <a:defRPr/>
            </a:pPr>
            <a:r>
              <a:rPr lang="zh-CN"/>
              <a:t>第</a:t>
            </a:r>
            <a:r>
              <a:rPr lang="zh-CN"/>
              <a:t>四级</a:t>
            </a:r>
            <a:endParaRPr lang="zh-CN"/>
          </a:p>
          <a:p>
            <a:pPr lvl="4">
              <a:defRPr/>
            </a:pPr>
            <a:r>
              <a:rPr lang="zh-CN"/>
              <a:t>第</a:t>
            </a:r>
            <a:r>
              <a:rPr lang="zh-CN"/>
              <a:t>五级</a:t>
            </a:r>
            <a:endParaRPr lang="zh-CN"/>
          </a:p>
        </p:txBody>
      </p:sp>
      <p:sp>
        <p:nvSpPr>
          <p:cNvPr id="1748753349" name="文本占位符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658791475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</a:t>
            </a:r>
            <a:r>
              <a:rPr lang="zh-CN"/>
              <a:t>二级</a:t>
            </a:r>
            <a:endParaRPr lang="zh-CN"/>
          </a:p>
          <a:p>
            <a:pPr lvl="2">
              <a:defRPr/>
            </a:pPr>
            <a:r>
              <a:rPr lang="zh-CN"/>
              <a:t>第</a:t>
            </a:r>
            <a:r>
              <a:rPr lang="zh-CN"/>
              <a:t>三级</a:t>
            </a:r>
            <a:endParaRPr lang="zh-CN"/>
          </a:p>
          <a:p>
            <a:pPr lvl="3">
              <a:defRPr/>
            </a:pPr>
            <a:r>
              <a:rPr lang="zh-CN"/>
              <a:t>第</a:t>
            </a:r>
            <a:r>
              <a:rPr lang="zh-CN"/>
              <a:t>四级</a:t>
            </a:r>
            <a:endParaRPr lang="zh-CN"/>
          </a:p>
          <a:p>
            <a:pPr lvl="4">
              <a:defRPr/>
            </a:pPr>
            <a:r>
              <a:rPr lang="zh-CN"/>
              <a:t>第</a:t>
            </a:r>
            <a:r>
              <a:rPr lang="zh-CN"/>
              <a:t>五级</a:t>
            </a:r>
            <a:endParaRPr lang="zh-CN"/>
          </a:p>
        </p:txBody>
      </p:sp>
      <p:sp>
        <p:nvSpPr>
          <p:cNvPr id="121713803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32263788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276783827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1439907857" name="标题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207271" name="标题 1"/>
          <p:cNvSpPr>
            <a:spLocks noGrp="1"/>
          </p:cNvSpPr>
          <p:nvPr>
            <p:ph type="title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374453750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95742274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78825470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224147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1267027712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9866269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仅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256457" name="内容占位符 1"/>
          <p:cNvSpPr>
            <a:spLocks noGrp="1"/>
          </p:cNvSpPr>
          <p:nvPr>
            <p:ph idx="1"/>
          </p:nvPr>
        </p:nvSpPr>
        <p:spPr bwMode="auto"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</a:t>
            </a:r>
            <a:r>
              <a:rPr lang="zh-CN"/>
              <a:t>二级</a:t>
            </a:r>
            <a:endParaRPr lang="zh-CN"/>
          </a:p>
          <a:p>
            <a:pPr lvl="2">
              <a:defRPr/>
            </a:pPr>
            <a:r>
              <a:rPr lang="zh-CN"/>
              <a:t>第</a:t>
            </a:r>
            <a:r>
              <a:rPr lang="zh-CN"/>
              <a:t>三级</a:t>
            </a:r>
            <a:endParaRPr lang="zh-CN"/>
          </a:p>
          <a:p>
            <a:pPr lvl="3">
              <a:defRPr/>
            </a:pPr>
            <a:r>
              <a:rPr lang="zh-CN"/>
              <a:t>第</a:t>
            </a:r>
            <a:r>
              <a:rPr lang="zh-CN"/>
              <a:t>四级</a:t>
            </a:r>
            <a:endParaRPr lang="zh-CN"/>
          </a:p>
          <a:p>
            <a:pPr lvl="4">
              <a:defRPr/>
            </a:pPr>
            <a:r>
              <a:rPr lang="zh-CN"/>
              <a:t>第</a:t>
            </a:r>
            <a:r>
              <a:rPr lang="zh-CN"/>
              <a:t>五级</a:t>
            </a:r>
            <a:endParaRPr lang="zh-CN"/>
          </a:p>
        </p:txBody>
      </p:sp>
      <p:sp>
        <p:nvSpPr>
          <p:cNvPr id="58848182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1447868185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69543636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和副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369904" name="文本占位符 2"/>
          <p:cNvSpPr>
            <a:spLocks noGrp="1"/>
          </p:cNvSpPr>
          <p:nvPr>
            <p:ph type="body" idx="1" hasCustomPrompt="1"/>
          </p:nvPr>
        </p:nvSpPr>
        <p:spPr bwMode="auto"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zh-CN"/>
              <a:t>单击此处编辑副标题</a:t>
            </a:r>
            <a:endParaRPr lang="zh-CN"/>
          </a:p>
        </p:txBody>
      </p:sp>
      <p:sp>
        <p:nvSpPr>
          <p:cNvPr id="58233993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2122057478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6921093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 wrap="square">
            <a:normAutofit/>
          </a:bodyPr>
          <a:lstStyle/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787730754" name="标题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封面页_1_5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962901" name="矩形 9"/>
          <p:cNvSpPr/>
          <p:nvPr userDrawn="1"/>
        </p:nvSpPr>
        <p:spPr bwMode="auto"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CN"/>
          </a:p>
        </p:txBody>
      </p:sp>
      <p:sp>
        <p:nvSpPr>
          <p:cNvPr id="707332524" name="椭圆 7"/>
          <p:cNvSpPr>
            <a:spLocks noChangeAspect="1"/>
          </p:cNvSpPr>
          <p:nvPr userDrawn="1"/>
        </p:nvSpPr>
        <p:spPr bwMode="auto">
          <a:xfrm flipH="1">
            <a:off x="8610600" y="1253806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/>
          </a:p>
        </p:txBody>
      </p:sp>
      <p:sp>
        <p:nvSpPr>
          <p:cNvPr id="454118607" name="矩形: 圆顶角 13"/>
          <p:cNvSpPr/>
          <p:nvPr userDrawn="1"/>
        </p:nvSpPr>
        <p:spPr bwMode="auto">
          <a:xfrm rot="8099999" flipH="1">
            <a:off x="1561336" y="2210865"/>
            <a:ext cx="2029437" cy="383041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7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CN">
              <a:cs typeface="MiSans"/>
            </a:endParaRPr>
          </a:p>
        </p:txBody>
      </p:sp>
      <p:sp>
        <p:nvSpPr>
          <p:cNvPr id="1067736972" name="日期占位符 3"/>
          <p:cNvSpPr>
            <a:spLocks noGrp="1"/>
          </p:cNvSpPr>
          <p:nvPr>
            <p:ph type="dt" sz="half" idx="16385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D997B5FA-0921-464F-AAE1-844C04324D75}" type="datetimeFigureOut">
              <a:rPr lang="zh-CN" altLang="en-US"/>
            </a:fld>
            <a:endParaRPr lang="zh-CN"/>
          </a:p>
        </p:txBody>
      </p:sp>
      <p:sp>
        <p:nvSpPr>
          <p:cNvPr id="1872707651" name="页脚占位符 4"/>
          <p:cNvSpPr>
            <a:spLocks noGrp="1"/>
          </p:cNvSpPr>
          <p:nvPr>
            <p:ph type="ftr" sz="quarter" idx="16386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693742319" name="灯片编号占位符 5"/>
          <p:cNvSpPr>
            <a:spLocks noGrp="1"/>
          </p:cNvSpPr>
          <p:nvPr>
            <p:ph type="sldNum" sz="quarter" idx="16387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65CE74E-AB26-4998-AD42-012C4C1AD076}" type="slidenum">
              <a:rPr lang="zh-CN"/>
            </a:fld>
            <a:endParaRPr lang="zh-CN"/>
          </a:p>
        </p:txBody>
      </p:sp>
      <p:sp>
        <p:nvSpPr>
          <p:cNvPr id="793590704" name="Text Placeholder 6"/>
          <p:cNvSpPr>
            <a:spLocks noGrp="1"/>
          </p:cNvSpPr>
          <p:nvPr>
            <p:ph type="body" idx="16389" hasCustomPrompt="1"/>
          </p:nvPr>
        </p:nvSpPr>
        <p:spPr bwMode="auto">
          <a:xfrm>
            <a:off x="5078942" y="1651000"/>
            <a:ext cx="6097058" cy="457200"/>
          </a:xfrm>
          <a:prstGeom prst="rect">
            <a:avLst/>
          </a:prstGeom>
          <a:noFill/>
        </p:spPr>
        <p:txBody>
          <a:bodyPr vert="horz" lIns="0" tIns="0" rIns="0" bIns="0" anchor="t">
            <a:normAutofit/>
          </a:bodyPr>
          <a:lstStyle>
            <a:lvl1pPr marL="0" indent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400" b="0" spc="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zh-CN"/>
              <a:t>20XX YEAR</a:t>
            </a:r>
            <a:endParaRPr lang="zh-CN"/>
          </a:p>
        </p:txBody>
      </p:sp>
      <p:sp>
        <p:nvSpPr>
          <p:cNvPr id="865600235" name="矩形: 圆顶角 12"/>
          <p:cNvSpPr/>
          <p:nvPr userDrawn="1"/>
        </p:nvSpPr>
        <p:spPr bwMode="auto">
          <a:xfrm rot="18900000" flipH="1">
            <a:off x="1864646" y="998280"/>
            <a:ext cx="2029437" cy="377769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>
              <a:cs typeface="MiSans"/>
            </a:endParaRPr>
          </a:p>
        </p:txBody>
      </p:sp>
      <p:sp>
        <p:nvSpPr>
          <p:cNvPr id="2117463018" name="标题"/>
          <p:cNvSpPr txBox="1">
            <a:spLocks noGrp="1"/>
          </p:cNvSpPr>
          <p:nvPr>
            <p:ph type="title" idx="16388" hasCustomPrompt="1"/>
          </p:nvPr>
        </p:nvSpPr>
        <p:spPr bwMode="auto">
          <a:xfrm>
            <a:off x="4823354" y="2159000"/>
            <a:ext cx="6352646" cy="25400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indent="0" algn="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6000" b="1" i="0" u="none" strike="noStrike" cap="none" spc="0">
                <a:solidFill>
                  <a:schemeClr val="accent1"/>
                </a:solidFill>
                <a:latin typeface="+mj-ea"/>
                <a:ea typeface="+mj-ea"/>
                <a:cs typeface="MiSans"/>
              </a:defRPr>
            </a:lvl1pPr>
          </a:lstStyle>
          <a:p>
            <a:pPr lvl="0" algn="r">
              <a:defRPr/>
            </a:pPr>
            <a:r>
              <a:t>单击此处</a:t>
            </a:r>
            <a:br/>
            <a:r>
              <a:t>添加文档标题</a:t>
            </a:r>
          </a:p>
        </p:txBody>
      </p:sp>
      <p:sp>
        <p:nvSpPr>
          <p:cNvPr id="80896946" name="署名占位符 10"/>
          <p:cNvSpPr>
            <a:spLocks noGrp="1"/>
          </p:cNvSpPr>
          <p:nvPr>
            <p:ph type="body" sz="quarter" idx="16390" hasCustomPrompt="1"/>
          </p:nvPr>
        </p:nvSpPr>
        <p:spPr bwMode="auto">
          <a:xfrm>
            <a:off x="8635118" y="4749800"/>
            <a:ext cx="2540882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spc="0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zh-CN"/>
              <a:t>BY WPS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020392" name="矩形 9"/>
          <p:cNvSpPr/>
          <p:nvPr userDrawn="1"/>
        </p:nvSpPr>
        <p:spPr bwMode="auto"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CN"/>
          </a:p>
        </p:txBody>
      </p:sp>
      <p:sp>
        <p:nvSpPr>
          <p:cNvPr id="1263735741" name="任意多边形: 形状 8"/>
          <p:cNvSpPr/>
          <p:nvPr userDrawn="1"/>
        </p:nvSpPr>
        <p:spPr bwMode="auto">
          <a:xfrm flipH="1">
            <a:off x="10699478" y="0"/>
            <a:ext cx="1490346" cy="840741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 extrusionOk="0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7000"/>
                </a:schemeClr>
              </a:gs>
              <a:gs pos="100000">
                <a:schemeClr val="bg1">
                  <a:alpha val="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/>
          </a:p>
        </p:txBody>
      </p:sp>
      <p:sp>
        <p:nvSpPr>
          <p:cNvPr id="179542182" name="标题占位符 1"/>
          <p:cNvSpPr>
            <a:spLocks noGrp="1"/>
          </p:cNvSpPr>
          <p:nvPr>
            <p:ph type="title"/>
          </p:nvPr>
        </p:nvSpPr>
        <p:spPr bwMode="auto"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4518936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</a:t>
            </a:r>
            <a:r>
              <a:rPr lang="zh-CN"/>
              <a:t>三级</a:t>
            </a:r>
            <a:endParaRPr lang="zh-CN"/>
          </a:p>
          <a:p>
            <a:pPr lvl="3">
              <a:defRPr/>
            </a:pPr>
            <a:r>
              <a:rPr lang="zh-CN"/>
              <a:t>第</a:t>
            </a:r>
            <a:r>
              <a:rPr lang="zh-CN"/>
              <a:t>四级</a:t>
            </a:r>
            <a:endParaRPr lang="zh-CN"/>
          </a:p>
          <a:p>
            <a:pPr lvl="4">
              <a:defRPr/>
            </a:pPr>
            <a:r>
              <a:rPr lang="zh-CN"/>
              <a:t>第</a:t>
            </a:r>
            <a:r>
              <a:rPr lang="zh-CN"/>
              <a:t>五级</a:t>
            </a:r>
            <a:endParaRPr lang="zh-CN"/>
          </a:p>
        </p:txBody>
      </p:sp>
      <p:sp>
        <p:nvSpPr>
          <p:cNvPr id="153531312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92522B-0F24-4480-B9DD-A9474A6880D6}" type="datetimeFigureOut">
              <a:rPr lang="zh-CN" altLang="en-US"/>
            </a:fld>
            <a:endParaRPr lang="zh-CN"/>
          </a:p>
        </p:txBody>
      </p:sp>
      <p:sp>
        <p:nvSpPr>
          <p:cNvPr id="134304456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2232560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5F26B5-172A-4DC2-B0B7-181CFC56B87C}" type="slidenum">
              <a:rPr lang="zh-CN"/>
            </a:fld>
            <a:endParaRPr lang="zh-CN"/>
          </a:p>
        </p:txBody>
      </p:sp>
      <p:sp>
        <p:nvSpPr>
          <p:cNvPr id="1127292943" name="KSO_TEMPLATE" hidden="1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>
        <a:lnSpc>
          <a:spcPct val="100000"/>
        </a:lnSpc>
        <a:spcBef>
          <a:spcPts val="0"/>
        </a:spcBef>
        <a:buNone/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130000"/>
        </a:lnSpc>
        <a:spcBef>
          <a:spcPts val="10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>
        <a:lnSpc>
          <a:spcPct val="130000"/>
        </a:lnSpc>
        <a:spcBef>
          <a:spcPts val="0"/>
        </a:spcBef>
        <a:buFont typeface="Arial" panose="020B0604020202020204"/>
        <a:buChar char="•"/>
        <a:defRPr sz="20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>
        <a:lnSpc>
          <a:spcPct val="130000"/>
        </a:lnSpc>
        <a:spcBef>
          <a:spcPts val="0"/>
        </a:spcBef>
        <a:buFont typeface="Arial" panose="020B0604020202020204"/>
        <a:buChar char="•"/>
        <a:defRPr sz="18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>
        <a:lnSpc>
          <a:spcPct val="130000"/>
        </a:lnSpc>
        <a:spcBef>
          <a:spcPts val="0"/>
        </a:spcBef>
        <a:buFont typeface="Arial" panose="020B0604020202020204"/>
        <a:buChar char="•"/>
        <a:defRPr sz="16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>
        <a:lnSpc>
          <a:spcPct val="130000"/>
        </a:lnSpc>
        <a:spcBef>
          <a:spcPts val="0"/>
        </a:spcBef>
        <a:buFont typeface="Arial" panose="020B0604020202020204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184983" name="文本占位符 1"/>
          <p:cNvSpPr>
            <a:spLocks noGrp="1"/>
          </p:cNvSpPr>
          <p:nvPr>
            <p:ph type="body" idx="16389"/>
          </p:nvPr>
        </p:nvSpPr>
        <p:spPr bwMode="auto"/>
        <p:txBody>
          <a:bodyPr/>
          <a:p>
            <a:pPr>
              <a:defRPr/>
            </a:pPr>
            <a:r>
              <a:rPr lang="en-US"/>
              <a:t>2025/06/29</a:t>
            </a:r>
            <a:endParaRPr lang="en-US"/>
          </a:p>
        </p:txBody>
      </p:sp>
      <p:sp>
        <p:nvSpPr>
          <p:cNvPr id="645886791" name="标题 2"/>
          <p:cNvSpPr>
            <a:spLocks noGrp="1"/>
          </p:cNvSpPr>
          <p:nvPr>
            <p:ph type="title" idx="16388"/>
          </p:nvPr>
        </p:nvSpPr>
        <p:spPr bwMode="auto"/>
        <p:txBody>
          <a:bodyPr>
            <a:normAutofit fontScale="90000"/>
          </a:bodyPr>
          <a:p>
            <a:pPr>
              <a:defRPr/>
            </a:pPr>
            <a:r>
              <a:rPr lang="zh-CN" sz="5700"/>
              <a:t>Live Code Platform的进展汇报</a:t>
            </a:r>
            <a:endParaRPr lang="zh-CN" sz="5700"/>
          </a:p>
        </p:txBody>
      </p:sp>
      <p:sp>
        <p:nvSpPr>
          <p:cNvPr id="252629464" name="文本占位符 3"/>
          <p:cNvSpPr>
            <a:spLocks noGrp="1"/>
          </p:cNvSpPr>
          <p:nvPr>
            <p:ph type="body" sz="quarter" idx="16390"/>
          </p:nvPr>
        </p:nvSpPr>
        <p:spPr bwMode="auto"/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  <a:defRPr/>
            </a:pPr>
            <a:r>
              <a:rPr sz="1500" b="1" i="0" u="none">
                <a:solidFill>
                  <a:srgbClr val="F0F6FC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翠碧丝的 OS 魔典队</a:t>
            </a:r>
            <a:br>
              <a:rPr lang="zh-CN" b="1"/>
            </a:br>
            <a:r>
              <a:rPr lang="zh-CN" sz="1500" b="1" i="0" u="none" strike="noStrike" cap="none" spc="0">
                <a:solidFill>
                  <a:srgbClr val="F0F6FC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T202519145996262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6385"/>
          </p:nvPr>
        </p:nvSpPr>
        <p:spPr/>
        <p:txBody>
          <a:bodyPr/>
          <a:p>
            <a:r>
              <a:rPr lang="zh-CN" altLang="en-US"/>
              <a:t>成员任务</a:t>
            </a:r>
            <a:r>
              <a:rPr lang="zh-CN" altLang="en-US"/>
              <a:t>分配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6390"/>
            <p:custDataLst>
              <p:tags r:id="rId1"/>
            </p:custDataLst>
          </p:nvPr>
        </p:nvSpPr>
        <p:spPr>
          <a:xfrm>
            <a:off x="1057910" y="1431290"/>
            <a:ext cx="10075545" cy="4650105"/>
          </a:xfrm>
        </p:spPr>
        <p:txBody>
          <a:bodyPr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57220" y="2464435"/>
            <a:ext cx="58762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队长</a:t>
            </a:r>
            <a:r>
              <a:rPr lang="en-US" altLang="zh-CN"/>
              <a:t> - </a:t>
            </a:r>
            <a:r>
              <a:rPr lang="zh-CN" altLang="en-US"/>
              <a:t>张迅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Emscripten</a:t>
            </a:r>
            <a:r>
              <a:rPr lang="zh-CN" altLang="en-US"/>
              <a:t>编译洛书源码</a:t>
            </a:r>
            <a:r>
              <a:rPr lang="en-US" altLang="zh-CN"/>
              <a:t> </a:t>
            </a:r>
            <a:r>
              <a:rPr lang="zh-CN" altLang="en-US"/>
              <a:t>，文档</a:t>
            </a:r>
            <a:r>
              <a:rPr lang="zh-CN" altLang="en-US"/>
              <a:t>撰写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成员</a:t>
            </a:r>
            <a:r>
              <a:rPr lang="en-US" altLang="zh-CN"/>
              <a:t> - </a:t>
            </a:r>
            <a:r>
              <a:rPr lang="zh-CN" altLang="en-US"/>
              <a:t>薛丁豪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Web</a:t>
            </a:r>
            <a:r>
              <a:rPr lang="zh-CN" altLang="en-US"/>
              <a:t>端</a:t>
            </a:r>
            <a:r>
              <a:rPr lang="en-US" altLang="zh-CN"/>
              <a:t>UI</a:t>
            </a:r>
            <a:r>
              <a:rPr lang="zh-CN" altLang="en-US"/>
              <a:t>设计以及</a:t>
            </a:r>
            <a:r>
              <a:rPr lang="zh-CN" altLang="en-US"/>
              <a:t>实现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队员</a:t>
            </a:r>
            <a:r>
              <a:rPr lang="en-US" altLang="zh-CN"/>
              <a:t> - </a:t>
            </a:r>
            <a:r>
              <a:rPr lang="zh-CN" altLang="en-US"/>
              <a:t>黄东桥</a:t>
            </a:r>
            <a:r>
              <a:rPr lang="en-US" altLang="zh-CN"/>
              <a:t> </a:t>
            </a:r>
            <a:r>
              <a:rPr lang="zh-CN" altLang="en-US"/>
              <a:t>：洛书编译器源码</a:t>
            </a:r>
            <a:r>
              <a:rPr lang="zh-CN" altLang="en-US"/>
              <a:t>修改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8179978" name="标题 1"/>
          <p:cNvSpPr>
            <a:spLocks noGrp="1"/>
          </p:cNvSpPr>
          <p:nvPr>
            <p:ph type="ctrTitle" idx="16385"/>
          </p:nvPr>
        </p:nvSpPr>
        <p:spPr bwMode="auto"/>
        <p:txBody>
          <a:bodyPr/>
          <a:p>
            <a:pPr>
              <a:defRPr/>
            </a:pPr>
            <a:r>
              <a:rPr lang="zh-CN" sz="3300"/>
              <a:t>已完成模块（第一阶段）</a:t>
            </a:r>
            <a:endParaRPr lang="en-US" altLang="zh-CN" sz="3300"/>
          </a:p>
        </p:txBody>
      </p:sp>
      <p:grpSp>
        <p:nvGrpSpPr>
          <p:cNvPr id="338464736" name="组合 11"/>
          <p:cNvGrpSpPr/>
          <p:nvPr/>
        </p:nvGrpSpPr>
        <p:grpSpPr bwMode="auto">
          <a:xfrm>
            <a:off x="609600" y="2133600"/>
            <a:ext cx="10972800" cy="3505199"/>
            <a:chOff x="960" y="3360"/>
            <a:chExt cx="17280" cy="5520"/>
          </a:xfrm>
        </p:grpSpPr>
      </p:grpSp>
      <p:sp>
        <p:nvSpPr>
          <p:cNvPr id="650620202" name="文本占位符 2"/>
          <p:cNvSpPr>
            <a:spLocks noGrp="1"/>
          </p:cNvSpPr>
          <p:nvPr>
            <p:ph type="body" idx="16386"/>
          </p:nvPr>
        </p:nvSpPr>
        <p:spPr bwMode="auto"/>
        <p:txBody>
          <a:bodyPr/>
          <a:p>
            <a:pPr>
              <a:defRPr/>
            </a:pPr>
            <a:r>
              <a:rPr lang="zh-CN" sz="2200"/>
              <a:t>前端可视化调试器搭建</a:t>
            </a:r>
            <a:endParaRPr lang="zh-CN" sz="2200"/>
          </a:p>
        </p:txBody>
      </p:sp>
      <p:sp>
        <p:nvSpPr>
          <p:cNvPr id="139956109" name="装饰  2"/>
          <p:cNvSpPr>
            <a:spLocks noGrp="1"/>
          </p:cNvSpPr>
          <p:nvPr>
            <p:ph type="body" idx="16392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558134923" name="文本占位符 4"/>
          <p:cNvSpPr>
            <a:spLocks noGrp="1"/>
          </p:cNvSpPr>
          <p:nvPr>
            <p:ph type="body" idx="16387"/>
          </p:nvPr>
        </p:nvSpPr>
        <p:spPr bwMode="auto"/>
        <p:txBody>
          <a:bodyPr/>
          <a:p>
            <a:pPr>
              <a:defRPr/>
            </a:pPr>
            <a:r>
              <a:rPr lang="zh-CN"/>
              <a:t>成功完成前端页面的搭建工作，为后续的调试和优化提供了直观的操作界面，方便开发人员进行问题排查和功能验证。</a:t>
            </a:r>
            <a:endParaRPr lang="zh-CN"/>
          </a:p>
        </p:txBody>
      </p:sp>
      <p:sp>
        <p:nvSpPr>
          <p:cNvPr id="1222601642" name="文本占位符 5"/>
          <p:cNvSpPr>
            <a:spLocks noGrp="1"/>
          </p:cNvSpPr>
          <p:nvPr>
            <p:ph type="body" idx="16388"/>
          </p:nvPr>
        </p:nvSpPr>
        <p:spPr bwMode="auto"/>
        <p:txBody>
          <a:bodyPr>
            <a:normAutofit fontScale="90000"/>
          </a:bodyPr>
          <a:p>
            <a:pPr>
              <a:defRPr/>
            </a:pPr>
            <a:r>
              <a:rPr lang="zh-CN"/>
              <a:t>LiveCode即时编译模块实现</a:t>
            </a:r>
            <a:endParaRPr lang="zh-CN"/>
          </a:p>
        </p:txBody>
      </p:sp>
      <p:sp>
        <p:nvSpPr>
          <p:cNvPr id="67269446" name="装饰  5"/>
          <p:cNvSpPr>
            <a:spLocks noGrp="1"/>
          </p:cNvSpPr>
          <p:nvPr>
            <p:ph type="body" idx="16393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431297493" name="文本占位符 7"/>
          <p:cNvSpPr>
            <a:spLocks noGrp="1"/>
          </p:cNvSpPr>
          <p:nvPr>
            <p:ph type="body" idx="16389"/>
          </p:nvPr>
        </p:nvSpPr>
        <p:spPr bwMode="auto"/>
        <p:txBody>
          <a:bodyPr>
            <a:normAutofit/>
          </a:bodyPr>
          <a:p>
            <a:pPr>
              <a:defRPr/>
            </a:pPr>
            <a:r>
              <a:rPr lang="zh-CN"/>
              <a:t>LiveCode页面搭建完成，该模块能够实现代码的即时编译，提高开发效率，让开发者可以实时看到代码修改后的效果。</a:t>
            </a:r>
            <a:endParaRPr lang="zh-CN"/>
          </a:p>
        </p:txBody>
      </p:sp>
      <p:sp>
        <p:nvSpPr>
          <p:cNvPr id="1612000822" name="文本占位符 8"/>
          <p:cNvSpPr>
            <a:spLocks noGrp="1"/>
          </p:cNvSpPr>
          <p:nvPr>
            <p:ph type="body" idx="16390"/>
          </p:nvPr>
        </p:nvSpPr>
        <p:spPr bwMode="auto"/>
        <p:txBody>
          <a:bodyPr>
            <a:normAutofit fontScale="90000"/>
          </a:bodyPr>
          <a:p>
            <a:pPr>
              <a:defRPr/>
            </a:pPr>
            <a:r>
              <a:rPr lang="zh-CN" sz="2200"/>
              <a:t>使用</a:t>
            </a:r>
            <a:r>
              <a:rPr lang="en-US" sz="2200"/>
              <a:t>CodeMirror</a:t>
            </a:r>
            <a:r>
              <a:rPr lang="zh-CN" sz="2200"/>
              <a:t>实现编辑</a:t>
            </a:r>
            <a:r>
              <a:rPr lang="zh-CN" sz="2200"/>
              <a:t>功能</a:t>
            </a:r>
            <a:endParaRPr lang="zh-CN" sz="2200"/>
          </a:p>
        </p:txBody>
      </p:sp>
      <p:sp>
        <p:nvSpPr>
          <p:cNvPr id="1451712287" name="装饰  8"/>
          <p:cNvSpPr>
            <a:spLocks noGrp="1"/>
          </p:cNvSpPr>
          <p:nvPr>
            <p:ph type="body" idx="16394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285495914" name="文本占位符 10"/>
          <p:cNvSpPr>
            <a:spLocks noGrp="1"/>
          </p:cNvSpPr>
          <p:nvPr>
            <p:ph type="body" idx="16391"/>
          </p:nvPr>
        </p:nvSpPr>
        <p:spPr bwMode="auto"/>
        <p:txBody>
          <a:bodyPr/>
          <a:p>
            <a:pPr>
              <a:defRPr/>
            </a:pPr>
            <a:r>
              <a:rPr lang="zh-CN"/>
              <a:t>使用</a:t>
            </a:r>
            <a:r>
              <a:rPr lang="en-US"/>
              <a:t>CodeMirror</a:t>
            </a:r>
            <a:r>
              <a:rPr lang="zh-CN"/>
              <a:t>实现了部分编辑功能，如</a:t>
            </a:r>
            <a:r>
              <a:rPr lang="en-US"/>
              <a:t>“</a:t>
            </a:r>
            <a:r>
              <a:rPr lang="zh-CN"/>
              <a:t>语法高亮</a:t>
            </a:r>
            <a:r>
              <a:rPr lang="en-US"/>
              <a:t>”</a:t>
            </a:r>
            <a:r>
              <a:rPr lang="zh-CN"/>
              <a:t>，</a:t>
            </a:r>
            <a:r>
              <a:rPr lang="en-US"/>
              <a:t>“</a:t>
            </a:r>
            <a:r>
              <a:rPr lang="zh-CN"/>
              <a:t>行数显示</a:t>
            </a:r>
            <a:r>
              <a:rPr lang="en-US"/>
              <a:t>”</a:t>
            </a:r>
            <a:r>
              <a:rPr lang="zh-CN"/>
              <a:t>等</a:t>
            </a:r>
            <a:r>
              <a:rPr lang="zh-CN"/>
              <a:t>功能。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768563" name="标题 1"/>
          <p:cNvSpPr>
            <a:spLocks noGrp="1"/>
          </p:cNvSpPr>
          <p:nvPr>
            <p:ph type="ctrTitle" idx="16385"/>
          </p:nvPr>
        </p:nvSpPr>
        <p:spPr bwMode="auto"/>
        <p:txBody>
          <a:bodyPr/>
          <a:p>
            <a:pPr>
              <a:defRPr/>
            </a:pPr>
            <a:r>
              <a:rPr lang="zh-CN" sz="3000"/>
              <a:t>已完成模块</a:t>
            </a:r>
            <a:endParaRPr lang="zh-CN" sz="3000"/>
          </a:p>
        </p:txBody>
      </p:sp>
      <p:grpSp>
        <p:nvGrpSpPr>
          <p:cNvPr id="2037898033" name="组合 10"/>
          <p:cNvGrpSpPr/>
          <p:nvPr/>
        </p:nvGrpSpPr>
        <p:grpSpPr bwMode="auto">
          <a:xfrm>
            <a:off x="4648200" y="4470400"/>
            <a:ext cx="6934200" cy="1778000"/>
            <a:chOff x="7320" y="7040"/>
            <a:chExt cx="10920" cy="2800"/>
          </a:xfrm>
        </p:grpSpPr>
      </p:grpSp>
      <p:sp>
        <p:nvSpPr>
          <p:cNvPr id="244699682" name="文本占位符 3"/>
          <p:cNvSpPr>
            <a:spLocks noGrp="1"/>
          </p:cNvSpPr>
          <p:nvPr>
            <p:ph type="body" idx="16386"/>
          </p:nvPr>
        </p:nvSpPr>
        <p:spPr bwMode="auto"/>
        <p:txBody>
          <a:bodyPr/>
          <a:p>
            <a:pPr>
              <a:defRPr/>
            </a:pPr>
            <a:r>
              <a:rPr lang="zh-CN" sz="2200"/>
              <a:t>洛书编译器移植与编译</a:t>
            </a:r>
            <a:endParaRPr lang="zh-CN" sz="2200"/>
          </a:p>
        </p:txBody>
      </p:sp>
      <p:sp>
        <p:nvSpPr>
          <p:cNvPr id="1691573245" name="文本占位符 4"/>
          <p:cNvSpPr>
            <a:spLocks noGrp="1"/>
          </p:cNvSpPr>
          <p:nvPr>
            <p:ph type="body" idx="16387"/>
          </p:nvPr>
        </p:nvSpPr>
        <p:spPr bwMode="auto"/>
        <p:txBody>
          <a:bodyPr/>
          <a:p>
            <a:pPr>
              <a:defRPr/>
            </a:pPr>
            <a:r>
              <a:rPr lang="zh-CN"/>
              <a:t>成功将洛书编译器进行移植，并使用emscripten编译器将其编译为wasm和js文件，使得洛书编译器能够在特定环境中运行。</a:t>
            </a:r>
            <a:endParaRPr lang="zh-CN"/>
          </a:p>
        </p:txBody>
      </p:sp>
      <p:sp>
        <p:nvSpPr>
          <p:cNvPr id="987257606" name="文本占位符 5"/>
          <p:cNvSpPr>
            <a:spLocks noGrp="1"/>
          </p:cNvSpPr>
          <p:nvPr>
            <p:ph type="body" idx="16388"/>
          </p:nvPr>
        </p:nvSpPr>
        <p:spPr bwMode="auto"/>
        <p:txBody>
          <a:bodyPr>
            <a:normAutofit fontScale="90000"/>
          </a:bodyPr>
          <a:p>
            <a:pPr>
              <a:defRPr/>
            </a:pPr>
            <a:r>
              <a:rPr lang="zh-CN"/>
              <a:t>部分Markdown文件撰写</a:t>
            </a:r>
            <a:endParaRPr lang="zh-CN"/>
          </a:p>
        </p:txBody>
      </p:sp>
      <p:sp>
        <p:nvSpPr>
          <p:cNvPr id="1043600480" name="文本占位符 6"/>
          <p:cNvSpPr>
            <a:spLocks noGrp="1"/>
          </p:cNvSpPr>
          <p:nvPr>
            <p:ph type="body" idx="16389"/>
          </p:nvPr>
        </p:nvSpPr>
        <p:spPr bwMode="auto"/>
        <p:txBody>
          <a:bodyPr/>
          <a:p>
            <a:pPr>
              <a:defRPr/>
            </a:pPr>
            <a:r>
              <a:rPr lang="zh-CN"/>
              <a:t>已经完成部分Markdown文件的撰写，为项目的文档化工作提供了一定的基础，方便后续的开发和维护。</a:t>
            </a:r>
            <a:endParaRPr lang="zh-CN"/>
          </a:p>
        </p:txBody>
      </p:sp>
      <p:pic>
        <p:nvPicPr>
          <p:cNvPr id="131264480" name="内容占位符 12" descr="Snipaste_2025-06-29_14-43-38"/>
          <p:cNvPicPr>
            <a:picLocks noChangeAspect="1"/>
          </p:cNvPicPr>
          <p:nvPr>
            <p:ph idx="16390"/>
          </p:nvPr>
        </p:nvPicPr>
        <p:blipFill>
          <a:blip r:embed="rId1"/>
          <a:stretch>
            <a:fillRect/>
          </a:stretch>
        </p:blipFill>
        <p:spPr bwMode="auto">
          <a:xfrm>
            <a:off x="681355" y="989965"/>
            <a:ext cx="3428365" cy="2489835"/>
          </a:xfrm>
          <a:prstGeom prst="rect">
            <a:avLst/>
          </a:prstGeom>
        </p:spPr>
      </p:pic>
      <p:pic>
        <p:nvPicPr>
          <p:cNvPr id="958317945" name="图片 13" descr="Snipaste_2025-06-29_14-43-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31360" y="974725"/>
            <a:ext cx="3396615" cy="2505074"/>
          </a:xfrm>
          <a:prstGeom prst="rect">
            <a:avLst/>
          </a:prstGeom>
        </p:spPr>
      </p:pic>
      <p:pic>
        <p:nvPicPr>
          <p:cNvPr id="1295850566" name="图片 14" descr="Snipaste_2025-06-29_14-44-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51520" y="990600"/>
            <a:ext cx="3230880" cy="248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1520542" name="标题 1"/>
          <p:cNvSpPr>
            <a:spLocks noGrp="1"/>
          </p:cNvSpPr>
          <p:nvPr>
            <p:ph type="title" idx="16388"/>
          </p:nvPr>
        </p:nvSpPr>
        <p:spPr bwMode="auto"/>
        <p:txBody>
          <a:bodyPr/>
          <a:p>
            <a:pPr>
              <a:defRPr/>
            </a:pPr>
            <a:r>
              <a:rPr lang="zh-CN"/>
              <a:t>后续开发计划</a:t>
            </a:r>
            <a:endParaRPr lang="zh-CN"/>
          </a:p>
        </p:txBody>
      </p:sp>
      <p:sp>
        <p:nvSpPr>
          <p:cNvPr id="1072317049" name="文本占位符 2"/>
          <p:cNvSpPr>
            <a:spLocks noGrp="1"/>
          </p:cNvSpPr>
          <p:nvPr>
            <p:ph type="body" idx="16389"/>
          </p:nvPr>
        </p:nvSpPr>
        <p:spPr bwMode="auto"/>
        <p:txBody>
          <a:bodyPr/>
          <a:p>
            <a:pPr>
              <a:defRPr/>
            </a:pPr>
            <a:r>
              <a:rPr lang="zh-CN"/>
              <a:t>04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4511029" name="标题 1"/>
          <p:cNvSpPr>
            <a:spLocks noGrp="1"/>
          </p:cNvSpPr>
          <p:nvPr>
            <p:ph type="ctrTitle" idx="16385"/>
          </p:nvPr>
        </p:nvSpPr>
        <p:spPr bwMode="auto"/>
        <p:txBody>
          <a:bodyPr/>
          <a:p>
            <a:pPr>
              <a:defRPr/>
            </a:pPr>
            <a:r>
              <a:rPr lang="zh-CN" sz="3000"/>
              <a:t>逐步实现</a:t>
            </a:r>
            <a:r>
              <a:rPr lang="zh-CN" sz="3000"/>
              <a:t>各个实验</a:t>
            </a:r>
            <a:endParaRPr lang="zh-CN" sz="3000"/>
          </a:p>
        </p:txBody>
      </p:sp>
      <p:grpSp>
        <p:nvGrpSpPr>
          <p:cNvPr id="1846860020" name="组合 19"/>
          <p:cNvGrpSpPr/>
          <p:nvPr/>
        </p:nvGrpSpPr>
        <p:grpSpPr bwMode="auto">
          <a:xfrm>
            <a:off x="609600" y="1524000"/>
            <a:ext cx="10972800" cy="4724399"/>
            <a:chOff x="960" y="2400"/>
            <a:chExt cx="17280" cy="7440"/>
          </a:xfrm>
        </p:grpSpPr>
      </p:grpSp>
      <p:sp>
        <p:nvSpPr>
          <p:cNvPr id="593609645" name="装饰  1"/>
          <p:cNvSpPr>
            <a:spLocks noGrp="1"/>
          </p:cNvSpPr>
          <p:nvPr>
            <p:ph type="body" idx="16390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20363934" name="装饰  5"/>
          <p:cNvSpPr>
            <a:spLocks noGrp="1"/>
          </p:cNvSpPr>
          <p:nvPr>
            <p:ph type="body" idx="16392" hasCustomPrompt="1"/>
          </p:nvPr>
        </p:nvSpPr>
        <p:spPr bwMode="auto">
          <a:xfrm rot="10800000">
            <a:off x="609600" y="1473200"/>
            <a:ext cx="5334000" cy="2387600"/>
          </a:xfrm>
        </p:spPr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040988105" name="同侧圆角矩形 10"/>
          <p:cNvSpPr/>
          <p:nvPr/>
        </p:nvSpPr>
        <p:spPr bwMode="auto">
          <a:xfrm rot="10800000">
            <a:off x="5943600" y="3860800"/>
            <a:ext cx="5334000" cy="2388235"/>
          </a:xfrm>
          <a:prstGeom prst="round2Same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sp>
        <p:nvSpPr>
          <p:cNvPr id="1743800170" name="同侧圆角矩形 11"/>
          <p:cNvSpPr/>
          <p:nvPr/>
        </p:nvSpPr>
        <p:spPr bwMode="auto">
          <a:xfrm>
            <a:off x="5944235" y="1466215"/>
            <a:ext cx="5334635" cy="237236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sp>
        <p:nvSpPr>
          <p:cNvPr id="1839480703" name="文本框 14"/>
          <p:cNvSpPr txBox="1"/>
          <p:nvPr/>
        </p:nvSpPr>
        <p:spPr bwMode="auto">
          <a:xfrm>
            <a:off x="1367155" y="2138045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词法分析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144738991" name="文本框 15"/>
          <p:cNvSpPr txBox="1"/>
          <p:nvPr/>
        </p:nvSpPr>
        <p:spPr bwMode="auto">
          <a:xfrm>
            <a:off x="3267075" y="2131695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输出</a:t>
            </a:r>
            <a:r>
              <a:rPr lang="zh-CN">
                <a:solidFill>
                  <a:schemeClr val="bg1"/>
                </a:solidFill>
              </a:rPr>
              <a:t>词法</a:t>
            </a:r>
            <a:endParaRPr lang="zh-CN">
              <a:solidFill>
                <a:schemeClr val="bg1"/>
              </a:solidFill>
            </a:endParaRPr>
          </a:p>
        </p:txBody>
      </p:sp>
      <p:cxnSp>
        <p:nvCxnSpPr>
          <p:cNvPr id="1621270494" name="直接连接符 16"/>
          <p:cNvCxnSpPr/>
          <p:nvPr/>
        </p:nvCxnSpPr>
        <p:spPr bwMode="auto">
          <a:xfrm flipV="1">
            <a:off x="2549525" y="2319020"/>
            <a:ext cx="717550" cy="6350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8880640" name="文本框 17"/>
          <p:cNvSpPr txBox="1"/>
          <p:nvPr/>
        </p:nvSpPr>
        <p:spPr bwMode="auto">
          <a:xfrm>
            <a:off x="1367155" y="2908935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语法分析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845921576" name="文本框 18"/>
          <p:cNvSpPr txBox="1"/>
          <p:nvPr/>
        </p:nvSpPr>
        <p:spPr bwMode="auto">
          <a:xfrm>
            <a:off x="3267075" y="2908935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输出</a:t>
            </a:r>
            <a:r>
              <a:rPr lang="zh-CN">
                <a:solidFill>
                  <a:schemeClr val="bg1"/>
                </a:solidFill>
              </a:rPr>
              <a:t>语法</a:t>
            </a:r>
            <a:endParaRPr lang="zh-CN">
              <a:solidFill>
                <a:schemeClr val="bg1"/>
              </a:solidFill>
            </a:endParaRPr>
          </a:p>
        </p:txBody>
      </p:sp>
      <p:cxnSp>
        <p:nvCxnSpPr>
          <p:cNvPr id="1374752143" name="直接连接符 20"/>
          <p:cNvCxnSpPr/>
          <p:nvPr/>
        </p:nvCxnSpPr>
        <p:spPr bwMode="auto">
          <a:xfrm flipV="1">
            <a:off x="2549525" y="3089910"/>
            <a:ext cx="717550" cy="6350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3518651" name="文本框 21"/>
          <p:cNvSpPr txBox="1"/>
          <p:nvPr/>
        </p:nvSpPr>
        <p:spPr bwMode="auto">
          <a:xfrm>
            <a:off x="1367155" y="4191000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tx1"/>
                </a:solidFill>
              </a:rPr>
              <a:t>语义分析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444420639" name="文本框 22"/>
          <p:cNvSpPr txBox="1"/>
          <p:nvPr/>
        </p:nvSpPr>
        <p:spPr bwMode="auto">
          <a:xfrm>
            <a:off x="3267075" y="4191000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tx1"/>
                </a:solidFill>
              </a:rPr>
              <a:t>输出语义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758403570" name="直接连接符 23"/>
          <p:cNvCxnSpPr/>
          <p:nvPr/>
        </p:nvCxnSpPr>
        <p:spPr bwMode="auto">
          <a:xfrm flipV="1">
            <a:off x="2549525" y="4345305"/>
            <a:ext cx="717550" cy="635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7595339" name="文本框 24"/>
          <p:cNvSpPr txBox="1"/>
          <p:nvPr/>
        </p:nvSpPr>
        <p:spPr bwMode="auto">
          <a:xfrm>
            <a:off x="1367155" y="5043169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tx1"/>
                </a:solidFill>
              </a:rPr>
              <a:t>代码生成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113507829" name="文本框 25"/>
          <p:cNvSpPr txBox="1"/>
          <p:nvPr/>
        </p:nvSpPr>
        <p:spPr bwMode="auto">
          <a:xfrm>
            <a:off x="3267075" y="5043169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tx1"/>
                </a:solidFill>
              </a:rPr>
              <a:t>输出汇编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1491622221" name="直接连接符 26"/>
          <p:cNvCxnSpPr/>
          <p:nvPr/>
        </p:nvCxnSpPr>
        <p:spPr bwMode="auto">
          <a:xfrm flipV="1">
            <a:off x="2549525" y="5224145"/>
            <a:ext cx="717550" cy="635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99200012" name="文本框 28"/>
          <p:cNvSpPr txBox="1"/>
          <p:nvPr/>
        </p:nvSpPr>
        <p:spPr bwMode="auto">
          <a:xfrm>
            <a:off x="6718935" y="2136140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tx1"/>
                </a:solidFill>
              </a:rPr>
              <a:t>内存管理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681956473" name="文本框 29"/>
          <p:cNvSpPr txBox="1"/>
          <p:nvPr/>
        </p:nvSpPr>
        <p:spPr bwMode="auto">
          <a:xfrm>
            <a:off x="8618855" y="2136140"/>
            <a:ext cx="306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tx1"/>
                </a:solidFill>
              </a:rPr>
              <a:t>展示运行时的内存布局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455245711" name="直接连接符 31"/>
          <p:cNvCxnSpPr/>
          <p:nvPr/>
        </p:nvCxnSpPr>
        <p:spPr bwMode="auto">
          <a:xfrm flipV="1">
            <a:off x="7901305" y="2312670"/>
            <a:ext cx="717550" cy="635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7814330" name="文本框 32"/>
          <p:cNvSpPr txBox="1"/>
          <p:nvPr/>
        </p:nvSpPr>
        <p:spPr bwMode="auto">
          <a:xfrm>
            <a:off x="6718935" y="2998470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tx1"/>
                </a:solidFill>
              </a:rPr>
              <a:t>文件系统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444251770" name="文本框 33"/>
          <p:cNvSpPr txBox="1"/>
          <p:nvPr/>
        </p:nvSpPr>
        <p:spPr bwMode="auto">
          <a:xfrm>
            <a:off x="8618855" y="2856865"/>
            <a:ext cx="2658745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tx1"/>
                </a:solidFill>
              </a:rPr>
              <a:t>展示编译器对文件系统的使用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292283466" name="直接连接符 34"/>
          <p:cNvCxnSpPr>
            <a:endCxn id="1444251770" idx="1"/>
          </p:cNvCxnSpPr>
          <p:nvPr/>
        </p:nvCxnSpPr>
        <p:spPr bwMode="auto">
          <a:xfrm flipV="1">
            <a:off x="7901305" y="3179445"/>
            <a:ext cx="717550" cy="635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85601266" name="文本框 35"/>
          <p:cNvSpPr txBox="1"/>
          <p:nvPr/>
        </p:nvSpPr>
        <p:spPr bwMode="auto">
          <a:xfrm>
            <a:off x="6718935" y="4131945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中断</a:t>
            </a:r>
            <a:r>
              <a:rPr lang="zh-CN">
                <a:solidFill>
                  <a:schemeClr val="bg1"/>
                </a:solidFill>
              </a:rPr>
              <a:t>处理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14905098" name="文本框 36"/>
          <p:cNvSpPr txBox="1"/>
          <p:nvPr/>
        </p:nvSpPr>
        <p:spPr bwMode="auto">
          <a:xfrm>
            <a:off x="8618855" y="4126865"/>
            <a:ext cx="2660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展示线程的中断</a:t>
            </a:r>
            <a:r>
              <a:rPr lang="zh-CN">
                <a:solidFill>
                  <a:schemeClr val="bg1"/>
                </a:solidFill>
              </a:rPr>
              <a:t>处理</a:t>
            </a:r>
            <a:endParaRPr lang="zh-CN">
              <a:solidFill>
                <a:schemeClr val="bg1"/>
              </a:solidFill>
            </a:endParaRPr>
          </a:p>
        </p:txBody>
      </p:sp>
      <p:cxnSp>
        <p:nvCxnSpPr>
          <p:cNvPr id="1224894155" name="直接连接符 37"/>
          <p:cNvCxnSpPr/>
          <p:nvPr/>
        </p:nvCxnSpPr>
        <p:spPr bwMode="auto">
          <a:xfrm flipV="1">
            <a:off x="7795895" y="4309745"/>
            <a:ext cx="717550" cy="6350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9631890" name="文本框 38"/>
          <p:cNvSpPr txBox="1"/>
          <p:nvPr/>
        </p:nvSpPr>
        <p:spPr bwMode="auto">
          <a:xfrm>
            <a:off x="6718935" y="5045075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线程</a:t>
            </a:r>
            <a:r>
              <a:rPr lang="zh-CN">
                <a:solidFill>
                  <a:schemeClr val="bg1"/>
                </a:solidFill>
              </a:rPr>
              <a:t>调度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54963197" name="文本框 39"/>
          <p:cNvSpPr txBox="1"/>
          <p:nvPr/>
        </p:nvSpPr>
        <p:spPr bwMode="auto">
          <a:xfrm>
            <a:off x="8618855" y="4906645"/>
            <a:ext cx="288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>
                <a:solidFill>
                  <a:schemeClr val="bg1"/>
                </a:solidFill>
              </a:rPr>
              <a:t>展示运行时的线程调度</a:t>
            </a:r>
            <a:endParaRPr lang="zh-CN">
              <a:solidFill>
                <a:schemeClr val="bg1"/>
              </a:solidFill>
            </a:endParaRPr>
          </a:p>
        </p:txBody>
      </p:sp>
      <p:cxnSp>
        <p:nvCxnSpPr>
          <p:cNvPr id="62716076" name="直接连接符 40"/>
          <p:cNvCxnSpPr/>
          <p:nvPr/>
        </p:nvCxnSpPr>
        <p:spPr bwMode="auto">
          <a:xfrm flipV="1">
            <a:off x="7901305" y="5222240"/>
            <a:ext cx="717550" cy="6350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90700" y="1683385"/>
            <a:ext cx="248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编译演示（第二</a:t>
            </a:r>
            <a:r>
              <a:rPr lang="zh-CN" altLang="en-US">
                <a:solidFill>
                  <a:schemeClr val="bg1"/>
                </a:solidFill>
              </a:rPr>
              <a:t>阶段）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26300" y="1615440"/>
            <a:ext cx="270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OS</a:t>
            </a:r>
            <a:r>
              <a:rPr lang="zh-CN" altLang="en-US"/>
              <a:t>演示（第三</a:t>
            </a:r>
            <a:r>
              <a:rPr lang="zh-CN" altLang="en-US"/>
              <a:t>阶段）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116824" name="文本占位符 1"/>
          <p:cNvSpPr>
            <a:spLocks noGrp="1"/>
          </p:cNvSpPr>
          <p:nvPr>
            <p:ph type="body" idx="16389"/>
          </p:nvPr>
        </p:nvSpPr>
        <p:spPr bwMode="auto">
          <a:xfrm>
            <a:off x="3279318" y="2666999"/>
            <a:ext cx="5449357" cy="457200"/>
          </a:xfrm>
        </p:spPr>
        <p:txBody>
          <a:bodyPr/>
          <a:p>
            <a:pPr algn="ctr">
              <a:defRPr/>
            </a:pPr>
            <a:r>
              <a:rPr lang="zh-CN"/>
              <a:t>THE END</a:t>
            </a:r>
            <a:endParaRPr lang="zh-CN"/>
          </a:p>
        </p:txBody>
      </p:sp>
      <p:sp>
        <p:nvSpPr>
          <p:cNvPr id="863182620" name="标题 2"/>
          <p:cNvSpPr>
            <a:spLocks noGrp="1"/>
          </p:cNvSpPr>
          <p:nvPr>
            <p:ph type="title" idx="16388"/>
          </p:nvPr>
        </p:nvSpPr>
        <p:spPr bwMode="auto">
          <a:xfrm>
            <a:off x="3279318" y="3174999"/>
            <a:ext cx="5451121" cy="1015999"/>
          </a:xfrm>
        </p:spPr>
        <p:txBody>
          <a:bodyPr>
            <a:normAutofit fontScale="90000"/>
          </a:bodyPr>
          <a:p>
            <a:pPr algn="ctr">
              <a:defRPr/>
            </a:pPr>
            <a:r>
              <a:rPr lang="zh-CN" sz="6100"/>
              <a:t>谢谢</a:t>
            </a:r>
            <a:endParaRPr lang="zh-CN" sz="6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940102" name="副标题 1"/>
          <p:cNvSpPr>
            <a:spLocks noGrp="1"/>
          </p:cNvSpPr>
          <p:nvPr>
            <p:ph type="subTitle" idx="16386"/>
          </p:nvPr>
        </p:nvSpPr>
        <p:spPr bwMode="auto"/>
        <p:txBody>
          <a:bodyPr/>
          <a:p>
            <a:pPr>
              <a:defRPr/>
            </a:pPr>
            <a:r>
              <a:rPr lang="zh-CN"/>
              <a:t>CONTENTS</a:t>
            </a:r>
            <a:endParaRPr lang="zh-CN"/>
          </a:p>
        </p:txBody>
      </p:sp>
      <p:grpSp>
        <p:nvGrpSpPr>
          <p:cNvPr id="389170060" name="组合 15"/>
          <p:cNvGrpSpPr/>
          <p:nvPr/>
        </p:nvGrpSpPr>
        <p:grpSpPr bwMode="auto">
          <a:xfrm>
            <a:off x="4070350" y="2133600"/>
            <a:ext cx="7258050" cy="2590800"/>
            <a:chOff x="6410" y="3360"/>
            <a:chExt cx="11430" cy="4080"/>
          </a:xfrm>
        </p:grpSpPr>
      </p:grpSp>
      <p:sp>
        <p:nvSpPr>
          <p:cNvPr id="1973845917" name="标题 2"/>
          <p:cNvSpPr>
            <a:spLocks noGrp="1"/>
          </p:cNvSpPr>
          <p:nvPr>
            <p:ph type="ctrTitle" idx="16385"/>
          </p:nvPr>
        </p:nvSpPr>
        <p:spPr bwMode="auto"/>
        <p:txBody>
          <a:bodyPr>
            <a:normAutofit fontScale="90000"/>
          </a:bodyPr>
          <a:p>
            <a:pPr>
              <a:defRPr/>
            </a:pPr>
            <a:r>
              <a:rPr lang="zh-CN" sz="4500"/>
              <a:t>目录</a:t>
            </a:r>
            <a:endParaRPr lang="zh-CN" sz="4500"/>
          </a:p>
        </p:txBody>
      </p:sp>
      <p:sp>
        <p:nvSpPr>
          <p:cNvPr id="1355004655" name="文本占位符 3"/>
          <p:cNvSpPr>
            <a:spLocks noGrp="1"/>
          </p:cNvSpPr>
          <p:nvPr>
            <p:ph type="body" idx="16388"/>
          </p:nvPr>
        </p:nvSpPr>
        <p:spPr bwMode="auto"/>
        <p:txBody>
          <a:bodyPr/>
          <a:p>
            <a:pPr>
              <a:defRPr/>
            </a:pPr>
            <a:r>
              <a:rPr lang="zh-CN"/>
              <a:t>01</a:t>
            </a:r>
            <a:endParaRPr lang="zh-CN"/>
          </a:p>
        </p:txBody>
      </p:sp>
      <p:sp>
        <p:nvSpPr>
          <p:cNvPr id="2072921131" name="装饰  3"/>
          <p:cNvSpPr>
            <a:spLocks noGrp="1"/>
          </p:cNvSpPr>
          <p:nvPr>
            <p:ph type="body" idx="16395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790509276" name="文本占位符 5"/>
          <p:cNvSpPr>
            <a:spLocks noGrp="1"/>
          </p:cNvSpPr>
          <p:nvPr>
            <p:ph type="body" idx="16387"/>
          </p:nvPr>
        </p:nvSpPr>
        <p:spPr bwMode="auto"/>
        <p:txBody>
          <a:bodyPr/>
          <a:p>
            <a:pPr>
              <a:defRPr/>
            </a:pPr>
            <a:r>
              <a:rPr lang="zh-CN"/>
              <a:t>项目整体架构</a:t>
            </a:r>
            <a:endParaRPr lang="zh-CN"/>
          </a:p>
        </p:txBody>
      </p:sp>
      <p:sp>
        <p:nvSpPr>
          <p:cNvPr id="1450873714" name="文本占位符 6"/>
          <p:cNvSpPr>
            <a:spLocks noGrp="1"/>
          </p:cNvSpPr>
          <p:nvPr>
            <p:ph type="body" idx="16390"/>
          </p:nvPr>
        </p:nvSpPr>
        <p:spPr bwMode="auto"/>
        <p:txBody>
          <a:bodyPr/>
          <a:p>
            <a:pPr>
              <a:defRPr/>
            </a:pPr>
            <a:r>
              <a:rPr lang="zh-CN"/>
              <a:t>02</a:t>
            </a:r>
            <a:endParaRPr lang="zh-CN"/>
          </a:p>
        </p:txBody>
      </p:sp>
      <p:sp>
        <p:nvSpPr>
          <p:cNvPr id="910690550" name="装饰  6"/>
          <p:cNvSpPr>
            <a:spLocks noGrp="1"/>
          </p:cNvSpPr>
          <p:nvPr>
            <p:ph type="body" idx="16396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435765692" name="文本占位符 8"/>
          <p:cNvSpPr>
            <a:spLocks noGrp="1"/>
          </p:cNvSpPr>
          <p:nvPr>
            <p:ph type="body" idx="16389"/>
          </p:nvPr>
        </p:nvSpPr>
        <p:spPr bwMode="auto"/>
        <p:txBody>
          <a:bodyPr/>
          <a:p>
            <a:pPr>
              <a:defRPr/>
            </a:pPr>
            <a:r>
              <a:rPr lang="zh-CN"/>
              <a:t>核心技术实现</a:t>
            </a:r>
            <a:endParaRPr lang="zh-CN"/>
          </a:p>
        </p:txBody>
      </p:sp>
      <p:sp>
        <p:nvSpPr>
          <p:cNvPr id="246631079" name="文本占位符 9"/>
          <p:cNvSpPr>
            <a:spLocks noGrp="1"/>
          </p:cNvSpPr>
          <p:nvPr>
            <p:ph type="body" idx="16392"/>
          </p:nvPr>
        </p:nvSpPr>
        <p:spPr bwMode="auto"/>
        <p:txBody>
          <a:bodyPr/>
          <a:p>
            <a:pPr>
              <a:defRPr/>
            </a:pPr>
            <a:r>
              <a:rPr lang="zh-CN"/>
              <a:t>03</a:t>
            </a:r>
            <a:endParaRPr lang="zh-CN"/>
          </a:p>
        </p:txBody>
      </p:sp>
      <p:sp>
        <p:nvSpPr>
          <p:cNvPr id="1508087656" name="装饰  9"/>
          <p:cNvSpPr>
            <a:spLocks noGrp="1"/>
          </p:cNvSpPr>
          <p:nvPr>
            <p:ph type="body" idx="16397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115845317" name="文本占位符 11"/>
          <p:cNvSpPr>
            <a:spLocks noGrp="1"/>
          </p:cNvSpPr>
          <p:nvPr>
            <p:ph type="body" idx="16391"/>
          </p:nvPr>
        </p:nvSpPr>
        <p:spPr bwMode="auto"/>
        <p:txBody>
          <a:bodyPr/>
          <a:p>
            <a:pPr>
              <a:defRPr/>
            </a:pPr>
            <a:r>
              <a:rPr lang="zh-CN"/>
              <a:t>实验进展与挑战</a:t>
            </a:r>
            <a:endParaRPr lang="zh-CN"/>
          </a:p>
        </p:txBody>
      </p:sp>
      <p:sp>
        <p:nvSpPr>
          <p:cNvPr id="598696818" name="文本占位符 12"/>
          <p:cNvSpPr>
            <a:spLocks noGrp="1"/>
          </p:cNvSpPr>
          <p:nvPr>
            <p:ph type="body" idx="16394"/>
          </p:nvPr>
        </p:nvSpPr>
        <p:spPr bwMode="auto"/>
        <p:txBody>
          <a:bodyPr/>
          <a:p>
            <a:pPr>
              <a:defRPr/>
            </a:pPr>
            <a:r>
              <a:rPr lang="zh-CN"/>
              <a:t>04</a:t>
            </a:r>
            <a:endParaRPr lang="zh-CN"/>
          </a:p>
        </p:txBody>
      </p:sp>
      <p:sp>
        <p:nvSpPr>
          <p:cNvPr id="2004903775" name="装饰  2"/>
          <p:cNvSpPr>
            <a:spLocks noGrp="1"/>
          </p:cNvSpPr>
          <p:nvPr>
            <p:ph type="body" idx="16398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576525579" name="文本占位符 14"/>
          <p:cNvSpPr>
            <a:spLocks noGrp="1"/>
          </p:cNvSpPr>
          <p:nvPr>
            <p:ph type="body" idx="16393"/>
          </p:nvPr>
        </p:nvSpPr>
        <p:spPr bwMode="auto"/>
        <p:txBody>
          <a:bodyPr/>
          <a:p>
            <a:pPr>
              <a:defRPr/>
            </a:pPr>
            <a:r>
              <a:rPr lang="zh-CN"/>
              <a:t>后续开发计划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8474992" name="标题 1"/>
          <p:cNvSpPr>
            <a:spLocks noGrp="1"/>
          </p:cNvSpPr>
          <p:nvPr>
            <p:ph type="title" idx="16388"/>
          </p:nvPr>
        </p:nvSpPr>
        <p:spPr bwMode="auto"/>
        <p:txBody>
          <a:bodyPr/>
          <a:p>
            <a:pPr>
              <a:defRPr/>
            </a:pPr>
            <a:r>
              <a:rPr lang="zh-CN"/>
              <a:t>项目整体架构</a:t>
            </a:r>
            <a:endParaRPr lang="zh-CN"/>
          </a:p>
        </p:txBody>
      </p:sp>
      <p:sp>
        <p:nvSpPr>
          <p:cNvPr id="1721189652" name="文本占位符 2"/>
          <p:cNvSpPr>
            <a:spLocks noGrp="1"/>
          </p:cNvSpPr>
          <p:nvPr>
            <p:ph type="body" idx="16389"/>
          </p:nvPr>
        </p:nvSpPr>
        <p:spPr bwMode="auto"/>
        <p:txBody>
          <a:bodyPr/>
          <a:p>
            <a:pPr>
              <a:defRPr/>
            </a:pPr>
            <a:r>
              <a:rPr lang="zh-CN"/>
              <a:t>01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527786" name="标题 1"/>
          <p:cNvSpPr>
            <a:spLocks noGrp="1"/>
          </p:cNvSpPr>
          <p:nvPr>
            <p:ph type="ctrTitle" idx="16385"/>
          </p:nvPr>
        </p:nvSpPr>
        <p:spPr bwMode="auto"/>
        <p:txBody>
          <a:bodyPr/>
          <a:p>
            <a:pPr>
              <a:defRPr/>
            </a:pPr>
            <a:r>
              <a:rPr lang="zh-CN" sz="3000"/>
              <a:t>系统架构拓扑图</a:t>
            </a:r>
            <a:endParaRPr lang="zh-CN" sz="3000"/>
          </a:p>
        </p:txBody>
      </p:sp>
      <p:grpSp>
        <p:nvGrpSpPr>
          <p:cNvPr id="559376843" name="组合 18"/>
          <p:cNvGrpSpPr/>
          <p:nvPr/>
        </p:nvGrpSpPr>
        <p:grpSpPr bwMode="auto">
          <a:xfrm>
            <a:off x="4191000" y="1930400"/>
            <a:ext cx="7391400" cy="3911600"/>
            <a:chOff x="6599" y="3040"/>
            <a:chExt cx="11639" cy="6160"/>
          </a:xfrm>
        </p:grpSpPr>
      </p:grpSp>
      <p:pic>
        <p:nvPicPr>
          <p:cNvPr id="1847423152" name="内容占位符 19" descr="simple_default_01"/>
          <p:cNvPicPr>
            <a:picLocks noChangeAspect="1"/>
          </p:cNvPicPr>
          <p:nvPr>
            <p:ph idx="16394"/>
          </p:nvPr>
        </p:nvPicPr>
        <p:blipFill>
          <a:blip r:embed="rId1"/>
          <a:srcRect l="35313" r="35313"/>
          <a:stretch>
            <a:fillRect/>
          </a:stretch>
        </p:blipFill>
        <p:spPr bwMode="auto">
          <a:xfrm>
            <a:off x="0" y="0"/>
            <a:ext cx="3581400" cy="6858000"/>
          </a:xfrm>
          <a:custGeom>
            <a:avLst/>
            <a:gdLst>
              <a:gd name="connisteX0" fmla="*/ 0 w 3581400"/>
              <a:gd name="connsiteY0" fmla="*/ 0 h 6858000"/>
              <a:gd name="connisteX1" fmla="*/ 3581400 w 3581400"/>
              <a:gd name="connsiteY1" fmla="*/ 0 h 6858000"/>
              <a:gd name="connisteX2" fmla="*/ 3581400 w 3581400"/>
              <a:gd name="connsiteY2" fmla="*/ 6858000 h 6858000"/>
              <a:gd name="connisteX3" fmla="*/ 0 w 3581400"/>
              <a:gd name="connsiteY3" fmla="*/ 6858000 h 6858000"/>
              <a:gd name="connisteX4" fmla="*/ 0 w 35814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0" t="0" r="r" b="b"/>
            <a:pathLst>
              <a:path w="3581400" h="6858000" extrusionOk="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627473578" name="装饰  2"/>
          <p:cNvSpPr>
            <a:spLocks noGrp="1"/>
          </p:cNvSpPr>
          <p:nvPr>
            <p:ph type="body" idx="16395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194835909" name="文本占位符 4"/>
          <p:cNvSpPr>
            <a:spLocks noGrp="1"/>
          </p:cNvSpPr>
          <p:nvPr>
            <p:ph type="body" idx="16386"/>
          </p:nvPr>
        </p:nvSpPr>
        <p:spPr bwMode="auto"/>
        <p:txBody>
          <a:bodyPr/>
          <a:p>
            <a:pPr>
              <a:defRPr/>
            </a:pPr>
            <a:r>
              <a:rPr lang="zh-CN"/>
              <a:t>前端LiveCode交互层</a:t>
            </a:r>
            <a:endParaRPr lang="zh-CN"/>
          </a:p>
        </p:txBody>
      </p:sp>
      <p:sp>
        <p:nvSpPr>
          <p:cNvPr id="550325703" name="文本占位符 5"/>
          <p:cNvSpPr>
            <a:spLocks noGrp="1"/>
          </p:cNvSpPr>
          <p:nvPr>
            <p:ph type="body" idx="16387"/>
          </p:nvPr>
        </p:nvSpPr>
        <p:spPr bwMode="auto"/>
        <p:txBody>
          <a:bodyPr/>
          <a:p>
            <a:pPr>
              <a:defRPr/>
            </a:pPr>
            <a:r>
              <a:rPr lang="zh-CN"/>
              <a:t>作为用户与系统的交互界面，提供直观的操作体验，方便用户输入代码和获取反馈。</a:t>
            </a:r>
            <a:endParaRPr lang="zh-CN"/>
          </a:p>
        </p:txBody>
      </p:sp>
      <p:sp>
        <p:nvSpPr>
          <p:cNvPr id="2098710065" name="装饰  5"/>
          <p:cNvSpPr>
            <a:spLocks noGrp="1"/>
          </p:cNvSpPr>
          <p:nvPr>
            <p:ph type="body" idx="16396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429110534" name="文本占位符 7"/>
          <p:cNvSpPr>
            <a:spLocks noGrp="1"/>
          </p:cNvSpPr>
          <p:nvPr>
            <p:ph type="body" idx="16388"/>
          </p:nvPr>
        </p:nvSpPr>
        <p:spPr bwMode="auto"/>
        <p:txBody>
          <a:bodyPr/>
          <a:p>
            <a:pPr>
              <a:defRPr/>
            </a:pPr>
            <a:r>
              <a:rPr lang="zh-CN"/>
              <a:t>WebAssembly编译核心</a:t>
            </a:r>
            <a:endParaRPr lang="zh-CN"/>
          </a:p>
        </p:txBody>
      </p:sp>
      <p:sp>
        <p:nvSpPr>
          <p:cNvPr id="1319041678" name="文本占位符 8"/>
          <p:cNvSpPr>
            <a:spLocks noGrp="1"/>
          </p:cNvSpPr>
          <p:nvPr>
            <p:ph type="body" idx="16389"/>
          </p:nvPr>
        </p:nvSpPr>
        <p:spPr bwMode="auto"/>
        <p:txBody>
          <a:bodyPr/>
          <a:p>
            <a:pPr>
              <a:defRPr/>
            </a:pPr>
            <a:r>
              <a:rPr lang="zh-CN"/>
              <a:t>使用emscripten编译器将洛书编译器编译为wasm和js文件，实现高效</a:t>
            </a:r>
            <a:r>
              <a:rPr lang="zh-CN"/>
              <a:t>和高兼容性的代码编译。</a:t>
            </a:r>
            <a:endParaRPr lang="zh-CN"/>
          </a:p>
        </p:txBody>
      </p:sp>
      <p:sp>
        <p:nvSpPr>
          <p:cNvPr id="1894566518" name="装饰  8"/>
          <p:cNvSpPr>
            <a:spLocks noGrp="1"/>
          </p:cNvSpPr>
          <p:nvPr>
            <p:ph type="body" idx="16397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722725070" name="文本占位符 10"/>
          <p:cNvSpPr>
            <a:spLocks noGrp="1"/>
          </p:cNvSpPr>
          <p:nvPr>
            <p:ph type="body" idx="16390"/>
          </p:nvPr>
        </p:nvSpPr>
        <p:spPr bwMode="auto"/>
        <p:txBody>
          <a:bodyPr/>
          <a:p>
            <a:pPr>
              <a:defRPr/>
            </a:pPr>
            <a:r>
              <a:rPr lang="en-US"/>
              <a:t>Web</a:t>
            </a:r>
            <a:r>
              <a:rPr lang="zh-CN"/>
              <a:t>首页以及任务</a:t>
            </a:r>
            <a:r>
              <a:rPr lang="zh-CN"/>
              <a:t>设计</a:t>
            </a:r>
            <a:endParaRPr lang="zh-CN"/>
          </a:p>
        </p:txBody>
      </p:sp>
      <p:sp>
        <p:nvSpPr>
          <p:cNvPr id="167481430" name="文本占位符 11"/>
          <p:cNvSpPr>
            <a:spLocks noGrp="1"/>
          </p:cNvSpPr>
          <p:nvPr>
            <p:ph type="body" idx="16391"/>
          </p:nvPr>
        </p:nvSpPr>
        <p:spPr bwMode="auto"/>
        <p:txBody>
          <a:bodyPr/>
          <a:p>
            <a:pPr>
              <a:defRPr/>
            </a:pPr>
            <a:r>
              <a:rPr lang="zh-CN"/>
              <a:t>方便用户浏览本网页的构成与设计多个实验，使用户能够完整学习编译原理和系统操作并</a:t>
            </a:r>
            <a:r>
              <a:rPr lang="zh-CN"/>
              <a:t>体验过程</a:t>
            </a:r>
            <a:endParaRPr lang="zh-CN"/>
          </a:p>
        </p:txBody>
      </p:sp>
      <p:sp>
        <p:nvSpPr>
          <p:cNvPr id="632998143" name="装饰  1"/>
          <p:cNvSpPr>
            <a:spLocks noGrp="1"/>
          </p:cNvSpPr>
          <p:nvPr>
            <p:ph type="body" idx="16398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87620628" name="文本占位符 13"/>
          <p:cNvSpPr>
            <a:spLocks noGrp="1"/>
          </p:cNvSpPr>
          <p:nvPr>
            <p:ph type="body" idx="16392"/>
          </p:nvPr>
        </p:nvSpPr>
        <p:spPr bwMode="auto"/>
        <p:txBody>
          <a:bodyPr/>
          <a:p>
            <a:pPr>
              <a:defRPr/>
            </a:pPr>
            <a:r>
              <a:rPr lang="zh-CN"/>
              <a:t>模块化架构设计</a:t>
            </a:r>
            <a:endParaRPr lang="zh-CN"/>
          </a:p>
        </p:txBody>
      </p:sp>
      <p:sp>
        <p:nvSpPr>
          <p:cNvPr id="297529906" name="文本占位符 14"/>
          <p:cNvSpPr>
            <a:spLocks noGrp="1"/>
          </p:cNvSpPr>
          <p:nvPr>
            <p:ph type="body" idx="16393"/>
          </p:nvPr>
        </p:nvSpPr>
        <p:spPr bwMode="auto"/>
        <p:txBody>
          <a:bodyPr/>
          <a:p>
            <a:pPr>
              <a:defRPr/>
            </a:pPr>
            <a:r>
              <a:rPr lang="zh-CN"/>
              <a:t>将系统划分为多个模块，各模块之间相互独立又协同工作，提高系统的可维护性和扩展性。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4597086" name="标题 1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技术选型决策</a:t>
            </a:r>
            <a:endParaRPr lang="zh-CN"/>
          </a:p>
        </p:txBody>
      </p:sp>
      <p:sp>
        <p:nvSpPr>
          <p:cNvPr id="1037055236" name="矩形: 圆角 22"/>
          <p:cNvSpPr/>
          <p:nvPr/>
        </p:nvSpPr>
        <p:spPr bwMode="auto">
          <a:xfrm>
            <a:off x="691196" y="1735751"/>
            <a:ext cx="5077086" cy="4071704"/>
          </a:xfrm>
          <a:prstGeom prst="roundRect">
            <a:avLst>
              <a:gd name="adj" fmla="val 6347"/>
            </a:avLst>
          </a:prstGeom>
          <a:solidFill>
            <a:srgbClr val="FFFFFF">
              <a:alpha val="5000"/>
            </a:srgbClr>
          </a:solidFill>
          <a:ln w="15875">
            <a:noFill/>
          </a:ln>
          <a:effectLst>
            <a:outerShdw blurRad="279400" dist="228600" dir="2700000" algn="tl" rotWithShape="0">
              <a:schemeClr val="accent1">
                <a:alpha val="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095" tIns="734060" rIns="342095" bIns="486409" rtlCol="0" anchor="ctr">
            <a:noAutofit/>
          </a:bodyPr>
          <a:p>
            <a:pPr algn="ctr">
              <a:lnSpc>
                <a:spcPct val="150000"/>
              </a:lnSpc>
              <a:defRPr/>
            </a:pP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39184198" name="矩形: 圆角 33"/>
          <p:cNvSpPr/>
          <p:nvPr/>
        </p:nvSpPr>
        <p:spPr bwMode="auto">
          <a:xfrm>
            <a:off x="6423718" y="1735751"/>
            <a:ext cx="5077086" cy="4071069"/>
          </a:xfrm>
          <a:prstGeom prst="roundRect">
            <a:avLst>
              <a:gd name="adj" fmla="val 6347"/>
            </a:avLst>
          </a:prstGeom>
          <a:solidFill>
            <a:srgbClr val="FFFFFF">
              <a:alpha val="5000"/>
            </a:srgbClr>
          </a:solidFill>
          <a:ln w="15875">
            <a:noFill/>
          </a:ln>
          <a:effectLst>
            <a:outerShdw blurRad="279400" dist="228600" dir="2700000" algn="tl" rotWithShape="0">
              <a:schemeClr val="accent2">
                <a:alpha val="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095" tIns="640080" rIns="342095" bIns="488315" rtlCol="0" anchor="ctr">
            <a:noAutofit/>
          </a:bodyPr>
          <a:p>
            <a:pPr algn="ctr">
              <a:lnSpc>
                <a:spcPct val="150000"/>
              </a:lnSpc>
              <a:defRPr/>
            </a:pP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84277822" name="矩形: 圆角 2"/>
          <p:cNvSpPr/>
          <p:nvPr/>
        </p:nvSpPr>
        <p:spPr bwMode="auto">
          <a:xfrm>
            <a:off x="691196" y="1735116"/>
            <a:ext cx="5077086" cy="4071704"/>
          </a:xfrm>
          <a:prstGeom prst="roundRect">
            <a:avLst>
              <a:gd name="adj" fmla="val 6347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/>
          </a:gradFill>
          <a:ln w="15875">
            <a:solidFill>
              <a:schemeClr val="accent1">
                <a:lumMod val="40000"/>
                <a:lumOff val="60000"/>
                <a:alpha val="60000"/>
              </a:schemeClr>
            </a:solidFill>
          </a:ln>
          <a:effectLst>
            <a:outerShdw blurRad="279400" dist="228600" dir="2700000" algn="tl" rotWithShape="0">
              <a:schemeClr val="accent1">
                <a:alpha val="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095" tIns="734060" rIns="342095" bIns="486409" rtlCol="0" anchor="ctr">
            <a:noAutofit/>
          </a:bodyPr>
          <a:p>
            <a:pPr algn="ctr">
              <a:lnSpc>
                <a:spcPct val="150000"/>
              </a:lnSpc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Emscripten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是强大的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LLVM/Clang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前端工具链，能将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C/C++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代码转换为可在浏览器运行的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WebAssembly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，满足洛书编译器移植需求。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2743799" name="任意多边形: 形状 28"/>
          <p:cNvSpPr/>
          <p:nvPr/>
        </p:nvSpPr>
        <p:spPr bwMode="auto">
          <a:xfrm>
            <a:off x="1309795" y="1615080"/>
            <a:ext cx="3855130" cy="807863"/>
          </a:xfrm>
          <a:prstGeom prst="round2SameRect">
            <a:avLst>
              <a:gd name="adj1" fmla="val 0"/>
              <a:gd name="adj2" fmla="val 31447"/>
            </a:avLst>
          </a:prstGeom>
          <a:gradFill>
            <a:gsLst>
              <a:gs pos="0">
                <a:schemeClr val="accent1">
                  <a:lumMod val="40000"/>
                  <a:lumOff val="60000"/>
                  <a:alpha val="100000"/>
                </a:schemeClr>
              </a:gs>
              <a:gs pos="6900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1"/>
          </a:gradFill>
          <a:ln>
            <a:noFill/>
          </a:ln>
          <a:effectLst>
            <a:outerShdw blurRad="101600" dist="762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FF"/>
                </a:solidFill>
                <a:latin typeface="+mn-ea"/>
                <a:cs typeface="+mn-ea"/>
              </a:rPr>
              <a:t>Emscripten</a:t>
            </a:r>
            <a:r>
              <a:rPr lang="zh-CN" sz="2500" b="1">
                <a:solidFill>
                  <a:srgbClr val="FFFFFF"/>
                </a:solidFill>
                <a:latin typeface="+mn-ea"/>
                <a:cs typeface="+mn-ea"/>
              </a:rPr>
              <a:t>工具链</a:t>
            </a:r>
            <a:endParaRPr lang="zh-CN" sz="25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3438081" name="等腰三角形 24"/>
          <p:cNvSpPr/>
          <p:nvPr/>
        </p:nvSpPr>
        <p:spPr bwMode="auto">
          <a:xfrm>
            <a:off x="1140855" y="1615080"/>
            <a:ext cx="168591" cy="12014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1174634113" name="等腰三角形 25"/>
          <p:cNvSpPr/>
          <p:nvPr/>
        </p:nvSpPr>
        <p:spPr bwMode="auto">
          <a:xfrm flipH="1">
            <a:off x="5164926" y="1615080"/>
            <a:ext cx="168591" cy="12014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1749090676" name="矩形: 圆角 35"/>
          <p:cNvSpPr/>
          <p:nvPr/>
        </p:nvSpPr>
        <p:spPr bwMode="auto">
          <a:xfrm>
            <a:off x="6423718" y="1735116"/>
            <a:ext cx="5077086" cy="4071069"/>
          </a:xfrm>
          <a:prstGeom prst="roundRect">
            <a:avLst>
              <a:gd name="adj" fmla="val 6347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/>
          </a:gradFill>
          <a:ln w="15875">
            <a:solidFill>
              <a:schemeClr val="accent2">
                <a:lumMod val="40000"/>
                <a:lumOff val="60000"/>
                <a:alpha val="60000"/>
              </a:schemeClr>
            </a:solidFill>
          </a:ln>
          <a:effectLst>
            <a:outerShdw blurRad="279400" dist="228600" dir="2700000" algn="tl" rotWithShape="0">
              <a:schemeClr val="accent2">
                <a:alpha val="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095" tIns="640080" rIns="342095" bIns="488315" rtlCol="0" anchor="ctr">
            <a:noAutofit/>
          </a:bodyPr>
          <a:p>
            <a:pPr algn="ctr">
              <a:lnSpc>
                <a:spcPct val="150000"/>
              </a:lnSpc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JavaScript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性能无法与原生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C/C++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代码媲美，而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WebAssembly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提高了网页性能，能完成原来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JavaScript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无法实现的功能。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17919830" name="任意多边形: 形状 36"/>
          <p:cNvSpPr/>
          <p:nvPr/>
        </p:nvSpPr>
        <p:spPr bwMode="auto">
          <a:xfrm>
            <a:off x="7035331" y="1615080"/>
            <a:ext cx="3855130" cy="807863"/>
          </a:xfrm>
          <a:prstGeom prst="round2SameRect">
            <a:avLst>
              <a:gd name="adj1" fmla="val 0"/>
              <a:gd name="adj2" fmla="val 31447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100000"/>
                </a:schemeClr>
              </a:gs>
              <a:gs pos="6645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2700000" scaled="1"/>
          </a:gradFill>
          <a:ln>
            <a:noFill/>
          </a:ln>
          <a:effectLst>
            <a:outerShdw blurRad="101600" dist="76200" dir="2700000" algn="tl" rotWithShape="0">
              <a:schemeClr val="accent2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500" b="1">
                <a:solidFill>
                  <a:srgbClr val="FFFFFF"/>
                </a:solidFill>
                <a:latin typeface="+mn-ea"/>
                <a:cs typeface="+mn-ea"/>
              </a:rPr>
              <a:t>与传统</a:t>
            </a:r>
            <a:r>
              <a:rPr lang="en-US" sz="2500" b="1">
                <a:solidFill>
                  <a:srgbClr val="FFFFFF"/>
                </a:solidFill>
                <a:latin typeface="+mn-ea"/>
                <a:cs typeface="+mn-ea"/>
              </a:rPr>
              <a:t>JS</a:t>
            </a:r>
            <a:r>
              <a:rPr lang="zh-CN" sz="2500" b="1">
                <a:solidFill>
                  <a:srgbClr val="FFFFFF"/>
                </a:solidFill>
                <a:latin typeface="+mn-ea"/>
                <a:cs typeface="+mn-ea"/>
              </a:rPr>
              <a:t>实现的性能差异</a:t>
            </a:r>
            <a:endParaRPr lang="zh-CN" sz="25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699633655" name="等腰三角形 37"/>
          <p:cNvSpPr/>
          <p:nvPr/>
        </p:nvSpPr>
        <p:spPr bwMode="auto">
          <a:xfrm>
            <a:off x="6866391" y="1615080"/>
            <a:ext cx="168591" cy="120140"/>
          </a:xfrm>
          <a:prstGeom prst="triangle">
            <a:avLst>
              <a:gd name="adj" fmla="val 10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1461157002" name="等腰三角形 38"/>
          <p:cNvSpPr/>
          <p:nvPr/>
        </p:nvSpPr>
        <p:spPr bwMode="auto">
          <a:xfrm flipH="1">
            <a:off x="10889826" y="1615080"/>
            <a:ext cx="168591" cy="120140"/>
          </a:xfrm>
          <a:prstGeom prst="triangle">
            <a:avLst>
              <a:gd name="adj" fmla="val 10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6394956" name="标题 11"/>
          <p:cNvSpPr>
            <a:spLocks noGrp="1"/>
          </p:cNvSpPr>
          <p:nvPr>
            <p:ph type="ctrTitle" idx="16385"/>
          </p:nvPr>
        </p:nvSpPr>
        <p:spPr bwMode="auto"/>
        <p:txBody>
          <a:bodyPr/>
          <a:p>
            <a:pPr>
              <a:defRPr/>
            </a:pPr>
            <a:r>
              <a:rPr lang="zh-CN" sz="3000"/>
              <a:t>实验流程</a:t>
            </a:r>
            <a:r>
              <a:rPr lang="zh-CN" sz="3000"/>
              <a:t>图</a:t>
            </a:r>
            <a:endParaRPr lang="zh-CN" sz="3000"/>
          </a:p>
        </p:txBody>
      </p:sp>
      <p:pic>
        <p:nvPicPr>
          <p:cNvPr id="1472379056" name="图片 12" descr="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082800" y="1077595"/>
            <a:ext cx="8370570" cy="5244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043273" name="标题 1"/>
          <p:cNvSpPr>
            <a:spLocks noGrp="1"/>
          </p:cNvSpPr>
          <p:nvPr>
            <p:ph type="title" idx="16388"/>
          </p:nvPr>
        </p:nvSpPr>
        <p:spPr bwMode="auto"/>
        <p:txBody>
          <a:bodyPr/>
          <a:p>
            <a:pPr>
              <a:defRPr/>
            </a:pPr>
            <a:r>
              <a:rPr lang="zh-CN"/>
              <a:t>核心技术实现</a:t>
            </a:r>
            <a:endParaRPr lang="zh-CN"/>
          </a:p>
        </p:txBody>
      </p:sp>
      <p:sp>
        <p:nvSpPr>
          <p:cNvPr id="165159694" name="文本占位符 2"/>
          <p:cNvSpPr>
            <a:spLocks noGrp="1"/>
          </p:cNvSpPr>
          <p:nvPr>
            <p:ph type="body" idx="16389"/>
          </p:nvPr>
        </p:nvSpPr>
        <p:spPr bwMode="auto"/>
        <p:txBody>
          <a:bodyPr/>
          <a:p>
            <a:pPr>
              <a:defRPr/>
            </a:pPr>
            <a:r>
              <a:rPr lang="zh-CN"/>
              <a:t>02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8010151" name="标题 1"/>
          <p:cNvSpPr>
            <a:spLocks noGrp="1"/>
          </p:cNvSpPr>
          <p:nvPr>
            <p:ph type="ctrTitle" idx="16385"/>
          </p:nvPr>
        </p:nvSpPr>
        <p:spPr bwMode="auto"/>
        <p:txBody>
          <a:bodyPr/>
          <a:p>
            <a:pPr>
              <a:defRPr/>
            </a:pPr>
            <a:r>
              <a:rPr lang="zh-CN" sz="3000"/>
              <a:t>Emscripten编译以及</a:t>
            </a:r>
            <a:r>
              <a:rPr lang="en-US" sz="3000"/>
              <a:t>Web</a:t>
            </a:r>
            <a:r>
              <a:rPr lang="zh-CN" sz="3000"/>
              <a:t>设计</a:t>
            </a:r>
            <a:endParaRPr lang="zh-CN" sz="3000"/>
          </a:p>
        </p:txBody>
      </p:sp>
      <p:grpSp>
        <p:nvGrpSpPr>
          <p:cNvPr id="1576644678" name="组合 19"/>
          <p:cNvGrpSpPr/>
          <p:nvPr/>
        </p:nvGrpSpPr>
        <p:grpSpPr bwMode="auto">
          <a:xfrm>
            <a:off x="609600" y="1524000"/>
            <a:ext cx="10972800" cy="4724399"/>
            <a:chOff x="960" y="2400"/>
            <a:chExt cx="17280" cy="7440"/>
          </a:xfrm>
        </p:grpSpPr>
      </p:grpSp>
      <p:sp>
        <p:nvSpPr>
          <p:cNvPr id="1115840609" name="装饰  1"/>
          <p:cNvSpPr>
            <a:spLocks noGrp="1"/>
          </p:cNvSpPr>
          <p:nvPr>
            <p:ph type="body" idx="16390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573881684" name="文本占位符 4"/>
          <p:cNvSpPr>
            <a:spLocks noGrp="1"/>
          </p:cNvSpPr>
          <p:nvPr>
            <p:ph type="body" idx="16386"/>
          </p:nvPr>
        </p:nvSpPr>
        <p:spPr bwMode="auto"/>
        <p:txBody>
          <a:bodyPr/>
          <a:p>
            <a:pPr>
              <a:defRPr/>
            </a:pPr>
            <a:r>
              <a:rPr lang="zh-CN"/>
              <a:t>洛书</a:t>
            </a:r>
            <a:r>
              <a:rPr lang="en-US"/>
              <a:t>C</a:t>
            </a:r>
            <a:r>
              <a:rPr lang="zh-CN"/>
              <a:t>代码编译为</a:t>
            </a:r>
            <a:r>
              <a:rPr lang="en-US"/>
              <a:t>JS</a:t>
            </a:r>
            <a:endParaRPr lang="en-US"/>
          </a:p>
        </p:txBody>
      </p:sp>
      <p:sp>
        <p:nvSpPr>
          <p:cNvPr id="1420378937" name="文本占位符 5"/>
          <p:cNvSpPr>
            <a:spLocks noGrp="1"/>
          </p:cNvSpPr>
          <p:nvPr>
            <p:ph type="body" idx="16387"/>
          </p:nvPr>
        </p:nvSpPr>
        <p:spPr bwMode="auto"/>
        <p:txBody>
          <a:bodyPr>
            <a:normAutofit/>
          </a:bodyPr>
          <a:p>
            <a:pPr>
              <a:defRPr/>
            </a:pPr>
            <a:r>
              <a:rPr lang="zh-CN"/>
              <a:t>使用</a:t>
            </a:r>
            <a:r>
              <a:rPr lang="en-US"/>
              <a:t>emscripten</a:t>
            </a:r>
            <a:r>
              <a:rPr lang="zh-CN"/>
              <a:t>将洛书</a:t>
            </a:r>
            <a:r>
              <a:rPr lang="en-US"/>
              <a:t>C</a:t>
            </a:r>
            <a:r>
              <a:rPr lang="zh-CN"/>
              <a:t>代码编译为</a:t>
            </a:r>
            <a:r>
              <a:rPr lang="en-US"/>
              <a:t> WebAssembly</a:t>
            </a:r>
            <a:r>
              <a:rPr lang="zh-CN"/>
              <a:t>，并生成一个</a:t>
            </a:r>
            <a:r>
              <a:rPr lang="en-US"/>
              <a:t> JavaScript </a:t>
            </a:r>
            <a:r>
              <a:rPr lang="zh-CN"/>
              <a:t>模块</a:t>
            </a:r>
            <a:r>
              <a:rPr lang="en-US"/>
              <a:t> LosuLiveCode</a:t>
            </a:r>
            <a:r>
              <a:rPr lang="zh-CN"/>
              <a:t>，使原生代码能在浏览器或</a:t>
            </a:r>
            <a:r>
              <a:rPr lang="en-US"/>
              <a:t> Node.js </a:t>
            </a:r>
            <a:r>
              <a:rPr lang="zh-CN"/>
              <a:t>中运行。</a:t>
            </a:r>
            <a:r>
              <a:rPr lang="en-US"/>
              <a:t>ccall </a:t>
            </a:r>
            <a:r>
              <a:rPr lang="zh-CN"/>
              <a:t>提供了</a:t>
            </a:r>
            <a:r>
              <a:rPr lang="en-US"/>
              <a:t> JavaScript </a:t>
            </a:r>
            <a:r>
              <a:rPr lang="zh-CN"/>
              <a:t>与</a:t>
            </a:r>
            <a:r>
              <a:rPr lang="en-US"/>
              <a:t> C </a:t>
            </a:r>
            <a:r>
              <a:rPr lang="zh-CN"/>
              <a:t>函数的交互接口。</a:t>
            </a:r>
            <a:endParaRPr lang="zh-CN"/>
          </a:p>
        </p:txBody>
      </p:sp>
      <p:sp>
        <p:nvSpPr>
          <p:cNvPr id="839000975" name="装饰  5"/>
          <p:cNvSpPr>
            <a:spLocks noGrp="1"/>
          </p:cNvSpPr>
          <p:nvPr>
            <p:ph type="body" idx="16392" hasCustomPrompt="1"/>
          </p:nvPr>
        </p:nvSpPr>
        <p:spPr bwMode="auto"/>
        <p:txBody>
          <a:bodyPr>
            <a:noAutofit/>
          </a:bodyPr>
          <a:p>
            <a:pPr>
              <a:buNone/>
              <a:defRPr/>
            </a:pPr>
            <a:endParaRPr lang="zh-CN"/>
          </a:p>
        </p:txBody>
      </p:sp>
      <p:sp>
        <p:nvSpPr>
          <p:cNvPr id="1380446375" name="文本占位符 8"/>
          <p:cNvSpPr>
            <a:spLocks noGrp="1"/>
          </p:cNvSpPr>
          <p:nvPr>
            <p:ph type="body" idx="16388"/>
          </p:nvPr>
        </p:nvSpPr>
        <p:spPr bwMode="auto"/>
        <p:txBody>
          <a:bodyPr/>
          <a:p>
            <a:pPr>
              <a:defRPr/>
            </a:pPr>
            <a:r>
              <a:rPr lang="zh-CN"/>
              <a:t>使用原生</a:t>
            </a:r>
            <a:r>
              <a:rPr lang="en-US"/>
              <a:t>Javascript</a:t>
            </a:r>
            <a:r>
              <a:rPr lang="zh-CN"/>
              <a:t>与</a:t>
            </a:r>
            <a:r>
              <a:rPr lang="en-US"/>
              <a:t>Html</a:t>
            </a:r>
            <a:endParaRPr lang="en-US"/>
          </a:p>
        </p:txBody>
      </p:sp>
      <p:sp>
        <p:nvSpPr>
          <p:cNvPr id="616352404" name="文本占位符 9"/>
          <p:cNvSpPr>
            <a:spLocks noGrp="1"/>
          </p:cNvSpPr>
          <p:nvPr>
            <p:ph type="body" idx="16389"/>
          </p:nvPr>
        </p:nvSpPr>
        <p:spPr bwMode="auto"/>
        <p:txBody>
          <a:bodyPr/>
          <a:p>
            <a:pPr>
              <a:defRPr/>
            </a:pPr>
            <a:r>
              <a:rPr lang="zh-CN"/>
              <a:t>网页使用原生</a:t>
            </a:r>
            <a:r>
              <a:rPr lang="en-US"/>
              <a:t>Javascript</a:t>
            </a:r>
            <a:r>
              <a:rPr lang="zh-CN"/>
              <a:t>可以更好的兼容Emscripten编译器编译后的</a:t>
            </a:r>
            <a:r>
              <a:rPr lang="en-US"/>
              <a:t>Javascript</a:t>
            </a:r>
            <a:r>
              <a:rPr lang="zh-CN"/>
              <a:t>文件以免造成性能减少，占用不必要内存</a:t>
            </a:r>
            <a:r>
              <a:rPr lang="zh-CN"/>
              <a:t>等。</a:t>
            </a:r>
            <a:endParaRPr lang="zh-CN"/>
          </a:p>
        </p:txBody>
      </p:sp>
      <p:pic>
        <p:nvPicPr>
          <p:cNvPr id="125947231" name="图片占位符 11" descr="Snipaste_2025-06-29_15-00-02"/>
          <p:cNvPicPr>
            <a:picLocks noChangeAspect="1"/>
          </p:cNvPicPr>
          <p:nvPr>
            <p:ph type="pic" idx="16393"/>
          </p:nvPr>
        </p:nvPicPr>
        <p:blipFill>
          <a:blip r:embed="rId1"/>
          <a:stretch>
            <a:fillRect/>
          </a:stretch>
        </p:blipFill>
        <p:spPr bwMode="auto">
          <a:xfrm>
            <a:off x="6247765" y="4216400"/>
            <a:ext cx="5334635" cy="2032000"/>
          </a:xfrm>
          <a:prstGeom prst="rect">
            <a:avLst/>
          </a:prstGeom>
        </p:spPr>
      </p:pic>
      <p:pic>
        <p:nvPicPr>
          <p:cNvPr id="1854290979" name="图片占位符 10" descr="Snipaste_2025-06-29_14-58-58"/>
          <p:cNvPicPr>
            <a:picLocks noChangeAspect="1"/>
          </p:cNvPicPr>
          <p:nvPr>
            <p:ph type="pic" idx="16391"/>
          </p:nvPr>
        </p:nvPicPr>
        <p:blipFill>
          <a:blip r:embed="rId2"/>
          <a:stretch>
            <a:fillRect/>
          </a:stretch>
        </p:blipFill>
        <p:spPr bwMode="auto">
          <a:xfrm>
            <a:off x="609600" y="1552575"/>
            <a:ext cx="5334000" cy="200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916485" name="标题 1"/>
          <p:cNvSpPr>
            <a:spLocks noGrp="1"/>
          </p:cNvSpPr>
          <p:nvPr>
            <p:ph type="title" idx="16388"/>
          </p:nvPr>
        </p:nvSpPr>
        <p:spPr bwMode="auto"/>
        <p:txBody>
          <a:bodyPr/>
          <a:p>
            <a:pPr>
              <a:defRPr/>
            </a:pPr>
            <a:r>
              <a:rPr lang="zh-CN"/>
              <a:t>项目进展</a:t>
            </a:r>
            <a:endParaRPr lang="zh-CN"/>
          </a:p>
        </p:txBody>
      </p:sp>
      <p:sp>
        <p:nvSpPr>
          <p:cNvPr id="1121875943" name="文本占位符 2"/>
          <p:cNvSpPr>
            <a:spLocks noGrp="1"/>
          </p:cNvSpPr>
          <p:nvPr>
            <p:ph type="body" idx="16389"/>
          </p:nvPr>
        </p:nvSpPr>
        <p:spPr bwMode="auto"/>
        <p:txBody>
          <a:bodyPr/>
          <a:p>
            <a:pPr>
              <a:defRPr/>
            </a:pPr>
            <a:r>
              <a:rPr lang="zh-CN"/>
              <a:t>03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$PH_EXT" val="2"/>
  <p:tag name="KSO_WM_DIAGRAM_GROUP_CODE" val="1"/>
  <p:tag name="KSO_WM_BEAUTIFY_FLAG" val="#fgm#"/>
  <p:tag name="KSO_WM_UNIT_INDEX" val="1_1_1"/>
  <p:tag name="KSO_WM_UNIT_TYPE" val="l_h_i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40490157"/>
</p:tagLst>
</file>

<file path=ppt/theme/theme1.xml><?xml version="1.0" encoding="utf-8"?>
<a:theme xmlns:a="http://schemas.openxmlformats.org/drawingml/2006/main" name="渐变胶囊简约风">
  <a:themeElements>
    <a:clrScheme name="自定义 17">
      <a:dk1>
        <a:srgbClr val="000000"/>
      </a:dk1>
      <a:lt1>
        <a:srgbClr val="FFFFFF"/>
      </a:lt1>
      <a:dk2>
        <a:srgbClr val="32107E"/>
      </a:dk2>
      <a:lt2>
        <a:srgbClr val="D8E4FB"/>
      </a:lt2>
      <a:accent1>
        <a:srgbClr val="3A76E9"/>
      </a:accent1>
      <a:accent2>
        <a:srgbClr val="6868EA"/>
      </a:accent2>
      <a:accent3>
        <a:srgbClr val="8152EA"/>
      </a:accent3>
      <a:accent4>
        <a:srgbClr val="279EEA"/>
      </a:accent4>
      <a:accent5>
        <a:srgbClr val="13C7EC"/>
      </a:accent5>
      <a:accent6>
        <a:srgbClr val="36D8D4"/>
      </a:accent6>
      <a:hlink>
        <a:srgbClr val="0563C1"/>
      </a:hlink>
      <a:folHlink>
        <a:srgbClr val="954F72"/>
      </a:folHlink>
    </a:clrScheme>
    <a:fontScheme name="主题字体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WPS 演示</Application>
  <PresentationFormat>On-screen Show (4:3)</PresentationFormat>
  <Paragraphs>160</Paragraphs>
  <Slides>15</Slides>
  <Notes>14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Arial</vt:lpstr>
      <vt:lpstr>MiSans</vt:lpstr>
      <vt:lpstr>Segoe Print</vt:lpstr>
      <vt:lpstr>微软雅黑</vt:lpstr>
      <vt:lpstr>Arial Unicode MS</vt:lpstr>
      <vt:lpstr>Calibri</vt:lpstr>
      <vt:lpstr>渐变胶囊简约风</vt:lpstr>
      <vt:lpstr>Live Code Platform的进展汇报</vt:lpstr>
      <vt:lpstr>目录</vt:lpstr>
      <vt:lpstr>项目整体架构</vt:lpstr>
      <vt:lpstr>系统架构拓扑图</vt:lpstr>
      <vt:lpstr>技术选型决策</vt:lpstr>
      <vt:lpstr>实验流程图</vt:lpstr>
      <vt:lpstr>核心技术实现</vt:lpstr>
      <vt:lpstr>Emscripten编译以及Web设计</vt:lpstr>
      <vt:lpstr>项目进展</vt:lpstr>
      <vt:lpstr>成员任务分配</vt:lpstr>
      <vt:lpstr>已完成模块</vt:lpstr>
      <vt:lpstr>已完成模块</vt:lpstr>
      <vt:lpstr>后续开发计划</vt:lpstr>
      <vt:lpstr>逐步实现各个实验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ぞ陽む关心お</cp:lastModifiedBy>
  <cp:revision>163</cp:revision>
  <dcterms:created xsi:type="dcterms:W3CDTF">2019-06-19T02:08:00Z</dcterms:created>
  <dcterms:modified xsi:type="dcterms:W3CDTF">2025-06-29T12:32:03Z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47558FF18C294209A2BD5615DD9AEFC9_11</vt:lpwstr>
  </property>
  <property fmtid="{D5CDD505-2E9C-101B-9397-08002B2CF9AE}" pid="4" name="KSOTemplateUUID">
    <vt:lpwstr>v1.0_ai_69796632965</vt:lpwstr>
  </property>
</Properties>
</file>