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 Adajar" userId="c68da58217082716" providerId="LiveId" clId="{1BC2A443-AD46-4F59-B4B2-81DAA846CB5A}"/>
    <pc:docChg chg="undo custSel modSld">
      <pc:chgData name="Bea Adajar" userId="c68da58217082716" providerId="LiveId" clId="{1BC2A443-AD46-4F59-B4B2-81DAA846CB5A}" dt="2018-03-12T04:25:35.518" v="416" actId="20577"/>
      <pc:docMkLst>
        <pc:docMk/>
      </pc:docMkLst>
      <pc:sldChg chg="modSp">
        <pc:chgData name="Bea Adajar" userId="c68da58217082716" providerId="LiveId" clId="{1BC2A443-AD46-4F59-B4B2-81DAA846CB5A}" dt="2018-03-12T04:06:01.782" v="148" actId="2711"/>
        <pc:sldMkLst>
          <pc:docMk/>
          <pc:sldMk cId="830582588" sldId="258"/>
        </pc:sldMkLst>
        <pc:graphicFrameChg chg="mod modGraphic">
          <ac:chgData name="Bea Adajar" userId="c68da58217082716" providerId="LiveId" clId="{1BC2A443-AD46-4F59-B4B2-81DAA846CB5A}" dt="2018-03-12T04:06:01.782" v="148" actId="2711"/>
          <ac:graphicFrameMkLst>
            <pc:docMk/>
            <pc:sldMk cId="830582588" sldId="258"/>
            <ac:graphicFrameMk id="16" creationId="{6473D812-739B-4571-84F4-07658A3970C4}"/>
          </ac:graphicFrameMkLst>
        </pc:graphicFrameChg>
      </pc:sldChg>
      <pc:sldChg chg="modSp">
        <pc:chgData name="Bea Adajar" userId="c68da58217082716" providerId="LiveId" clId="{1BC2A443-AD46-4F59-B4B2-81DAA846CB5A}" dt="2018-03-12T04:25:35.518" v="416" actId="20577"/>
        <pc:sldMkLst>
          <pc:docMk/>
          <pc:sldMk cId="373514500" sldId="260"/>
        </pc:sldMkLst>
        <pc:spChg chg="mod">
          <ac:chgData name="Bea Adajar" userId="c68da58217082716" providerId="LiveId" clId="{1BC2A443-AD46-4F59-B4B2-81DAA846CB5A}" dt="2018-03-12T04:04:28.623" v="142" actId="20577"/>
          <ac:spMkLst>
            <pc:docMk/>
            <pc:sldMk cId="373514500" sldId="260"/>
            <ac:spMk id="2" creationId="{30E83F64-AED9-4630-8BA2-57FDCB51A380}"/>
          </ac:spMkLst>
        </pc:spChg>
        <pc:spChg chg="mod">
          <ac:chgData name="Bea Adajar" userId="c68da58217082716" providerId="LiveId" clId="{1BC2A443-AD46-4F59-B4B2-81DAA846CB5A}" dt="2018-03-12T04:25:35.518" v="416" actId="20577"/>
          <ac:spMkLst>
            <pc:docMk/>
            <pc:sldMk cId="373514500" sldId="260"/>
            <ac:spMk id="4" creationId="{C9C0FE1F-CFBD-4414-9E04-BE3E1D85FC4F}"/>
          </ac:spMkLst>
        </pc:spChg>
      </pc:sldChg>
    </pc:docChg>
  </pc:docChgLst>
  <pc:docChgLst>
    <pc:chgData name="Bea Adajar" userId="c68da58217082716" providerId="LiveId" clId="{EEB3CC64-CC9F-4FA2-AE1B-79F4135F3A3B}"/>
    <pc:docChg chg="undo custSel addSld modSld sldOrd">
      <pc:chgData name="Bea Adajar" userId="c68da58217082716" providerId="LiveId" clId="{EEB3CC64-CC9F-4FA2-AE1B-79F4135F3A3B}" dt="2018-03-12T03:08:16.698" v="1188" actId="20577"/>
      <pc:docMkLst>
        <pc:docMk/>
      </pc:docMkLst>
      <pc:sldChg chg="modSp">
        <pc:chgData name="Bea Adajar" userId="c68da58217082716" providerId="LiveId" clId="{EEB3CC64-CC9F-4FA2-AE1B-79F4135F3A3B}" dt="2018-03-12T02:46:45.816" v="522" actId="20577"/>
        <pc:sldMkLst>
          <pc:docMk/>
          <pc:sldMk cId="830582588" sldId="258"/>
        </pc:sldMkLst>
        <pc:graphicFrameChg chg="mod modGraphic">
          <ac:chgData name="Bea Adajar" userId="c68da58217082716" providerId="LiveId" clId="{EEB3CC64-CC9F-4FA2-AE1B-79F4135F3A3B}" dt="2018-03-12T02:46:45.816" v="522" actId="20577"/>
          <ac:graphicFrameMkLst>
            <pc:docMk/>
            <pc:sldMk cId="830582588" sldId="258"/>
            <ac:graphicFrameMk id="16" creationId="{6473D812-739B-4571-84F4-07658A3970C4}"/>
          </ac:graphicFrameMkLst>
        </pc:graphicFrameChg>
      </pc:sldChg>
      <pc:sldChg chg="addSp delSp modSp add">
        <pc:chgData name="Bea Adajar" userId="c68da58217082716" providerId="LiveId" clId="{EEB3CC64-CC9F-4FA2-AE1B-79F4135F3A3B}" dt="2018-03-12T02:48:22.269" v="586" actId="20577"/>
        <pc:sldMkLst>
          <pc:docMk/>
          <pc:sldMk cId="2772599017" sldId="259"/>
        </pc:sldMkLst>
        <pc:spChg chg="del">
          <ac:chgData name="Bea Adajar" userId="c68da58217082716" providerId="LiveId" clId="{EEB3CC64-CC9F-4FA2-AE1B-79F4135F3A3B}" dt="2018-03-12T02:47:34.705" v="524" actId="20577"/>
          <ac:spMkLst>
            <pc:docMk/>
            <pc:sldMk cId="2772599017" sldId="259"/>
            <ac:spMk id="2" creationId="{4F690812-E217-482D-9E26-75BEB286B21B}"/>
          </ac:spMkLst>
        </pc:spChg>
        <pc:spChg chg="del">
          <ac:chgData name="Bea Adajar" userId="c68da58217082716" providerId="LiveId" clId="{EEB3CC64-CC9F-4FA2-AE1B-79F4135F3A3B}" dt="2018-03-12T02:47:34.705" v="524" actId="20577"/>
          <ac:spMkLst>
            <pc:docMk/>
            <pc:sldMk cId="2772599017" sldId="259"/>
            <ac:spMk id="3" creationId="{BEE7EAA5-90FC-4799-A1B4-B39F335B0A0E}"/>
          </ac:spMkLst>
        </pc:spChg>
        <pc:spChg chg="add mod">
          <ac:chgData name="Bea Adajar" userId="c68da58217082716" providerId="LiveId" clId="{EEB3CC64-CC9F-4FA2-AE1B-79F4135F3A3B}" dt="2018-03-12T02:47:42.257" v="530" actId="113"/>
          <ac:spMkLst>
            <pc:docMk/>
            <pc:sldMk cId="2772599017" sldId="259"/>
            <ac:spMk id="4" creationId="{6C870276-3BD1-4A08-8437-24C86BBA54EA}"/>
          </ac:spMkLst>
        </pc:spChg>
        <pc:spChg chg="add mod">
          <ac:chgData name="Bea Adajar" userId="c68da58217082716" providerId="LiveId" clId="{EEB3CC64-CC9F-4FA2-AE1B-79F4135F3A3B}" dt="2018-03-12T02:48:22.269" v="586" actId="20577"/>
          <ac:spMkLst>
            <pc:docMk/>
            <pc:sldMk cId="2772599017" sldId="259"/>
            <ac:spMk id="5" creationId="{534C8E9B-5DFA-4E6B-9EFB-25B7A20019DC}"/>
          </ac:spMkLst>
        </pc:spChg>
      </pc:sldChg>
      <pc:sldChg chg="addSp delSp modSp add ord">
        <pc:chgData name="Bea Adajar" userId="c68da58217082716" providerId="LiveId" clId="{EEB3CC64-CC9F-4FA2-AE1B-79F4135F3A3B}" dt="2018-03-12T03:08:16.698" v="1188" actId="20577"/>
        <pc:sldMkLst>
          <pc:docMk/>
          <pc:sldMk cId="373514500" sldId="260"/>
        </pc:sldMkLst>
        <pc:spChg chg="mod">
          <ac:chgData name="Bea Adajar" userId="c68da58217082716" providerId="LiveId" clId="{EEB3CC64-CC9F-4FA2-AE1B-79F4135F3A3B}" dt="2018-03-12T02:49:30.531" v="596" actId="20577"/>
          <ac:spMkLst>
            <pc:docMk/>
            <pc:sldMk cId="373514500" sldId="260"/>
            <ac:spMk id="2" creationId="{30E83F64-AED9-4630-8BA2-57FDCB51A380}"/>
          </ac:spMkLst>
        </pc:spChg>
        <pc:spChg chg="add mod">
          <ac:chgData name="Bea Adajar" userId="c68da58217082716" providerId="LiveId" clId="{EEB3CC64-CC9F-4FA2-AE1B-79F4135F3A3B}" dt="2018-03-12T03:08:16.698" v="1188" actId="20577"/>
          <ac:spMkLst>
            <pc:docMk/>
            <pc:sldMk cId="373514500" sldId="260"/>
            <ac:spMk id="4" creationId="{C9C0FE1F-CFBD-4414-9E04-BE3E1D85FC4F}"/>
          </ac:spMkLst>
        </pc:spChg>
        <pc:graphicFrameChg chg="del">
          <ac:chgData name="Bea Adajar" userId="c68da58217082716" providerId="LiveId" clId="{EEB3CC64-CC9F-4FA2-AE1B-79F4135F3A3B}" dt="2018-03-12T02:49:43.681" v="597" actId="478"/>
          <ac:graphicFrameMkLst>
            <pc:docMk/>
            <pc:sldMk cId="373514500" sldId="260"/>
            <ac:graphicFrameMk id="16" creationId="{6473D812-739B-4571-84F4-07658A3970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8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5A7A-4A9A-410F-B848-AB998ACC941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3E88-2D66-4D17-B0FA-EA13CB20B2FF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3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36E1-9596-4E98-8786-4A17C5D29C65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9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52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1ABB-8821-4BF5-97A9-E1A66ACAEAA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4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7B1C-D4A1-4A4F-A470-80868146AFC5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7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D1B9-F39E-471E-80A9-595CAA5664AD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0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EABC-E2B9-4606-A74F-CB06AF59688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50A0-01A3-4F4E-AA52-F716A9BFD4EB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141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864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7205CAA-4E5A-4223-BD55-C5D2841AC9EF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56690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EFE0-EA02-43C5-B5CE-763D1CEF6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NEWS:</a:t>
            </a:r>
            <a:br>
              <a:rPr lang="en-US" sz="6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t a t I c   v I s u a l I z a t I o n s</a:t>
            </a:r>
            <a:endParaRPr lang="en-US" sz="5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8CE76-3E17-4E13-A429-DE6EDB381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adajar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•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barbudo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•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bermejo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12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3F64-AED9-4630-8BA2-57FDCB51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of visualizations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6473D812-739B-4571-84F4-07658A397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763125"/>
              </p:ext>
            </p:extLst>
          </p:nvPr>
        </p:nvGraphicFramePr>
        <p:xfrm>
          <a:off x="675067" y="2014194"/>
          <a:ext cx="10841865" cy="424361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613955">
                  <a:extLst>
                    <a:ext uri="{9D8B030D-6E8A-4147-A177-3AD203B41FA5}">
                      <a16:colId xmlns:a16="http://schemas.microsoft.com/office/drawing/2014/main" val="3044599362"/>
                    </a:ext>
                  </a:extLst>
                </a:gridCol>
                <a:gridCol w="1944353">
                  <a:extLst>
                    <a:ext uri="{9D8B030D-6E8A-4147-A177-3AD203B41FA5}">
                      <a16:colId xmlns:a16="http://schemas.microsoft.com/office/drawing/2014/main" val="334864730"/>
                    </a:ext>
                  </a:extLst>
                </a:gridCol>
                <a:gridCol w="5283557">
                  <a:extLst>
                    <a:ext uri="{9D8B030D-6E8A-4147-A177-3AD203B41FA5}">
                      <a16:colId xmlns:a16="http://schemas.microsoft.com/office/drawing/2014/main" val="4184443542"/>
                    </a:ext>
                  </a:extLst>
                </a:gridCol>
              </a:tblGrid>
              <a:tr h="72991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Title of visualization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of visualization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749029"/>
                  </a:ext>
                </a:extLst>
              </a:tr>
              <a:tr h="868021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1800"/>
                        </a:spcBef>
                        <a:buNone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Number of reacts and shares of all fake news articles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Scatterplot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Consists of thousands of data points; shows distribution of articles in terms of shares and reactions, color-coded by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381538"/>
                  </a:ext>
                </a:extLst>
              </a:tr>
              <a:tr h="9547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 number of articles and their reactions and shares on each fake news 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Bubble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Shows which pages contribute the most number of articles and how viral they are in terms of reactions and shares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032168"/>
                  </a:ext>
                </a:extLst>
              </a:tr>
              <a:tr h="868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Number of occurrences of the word for all messages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Bar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Compares the top 10 most frequently-used words in all FB posts (similar words grouped together) by number of occurrences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488277"/>
                  </a:ext>
                </a:extLst>
              </a:tr>
              <a:tr h="668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Percentage of messages containing the 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Doughnut subplots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Compares the top 10 most frequently-used words in all FB posts (similar words grouped together) by percentage of posts that use them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453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58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870276-3BD1-4A08-8437-24C86BBA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C8E9B-5DFA-4E6B-9EFB-25B7A200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scatterplot • bubble • bar • doughnut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9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3F64-AED9-4630-8BA2-57FDCB51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0FE1F-CFBD-4414-9E04-BE3E1D85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outlier articles with the most number of shares and reactions from these fake news sites are not actually classified as “fake news.”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these outliers are published by the same page,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i.am.filipino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i.am.filipino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the most number of articles published in 2017 (981), most number of total reactions (1,405,888), and most number of total shares (78,728)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pages only hit a few thousand reactions, and a few hundred shares.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“Duterte” (and variants, alongside “president” and “Rodrigo”) is the word that appeared the most number of times on FB posts.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of the top frequently-used words are related to politics and crimes.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some cases, words that are more frequently used do not necessarily appear in more posts.</a:t>
            </a:r>
          </a:p>
        </p:txBody>
      </p:sp>
    </p:spTree>
    <p:extLst>
      <p:ext uri="{BB962C8B-B14F-4D97-AF65-F5344CB8AC3E}">
        <p14:creationId xmlns:p14="http://schemas.microsoft.com/office/powerpoint/2010/main" val="373514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104</TotalTime>
  <Words>312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Garamond</vt:lpstr>
      <vt:lpstr>Open Sans</vt:lpstr>
      <vt:lpstr>Savon</vt:lpstr>
      <vt:lpstr>FAKE NEWS: s t a t I c   v I s u a l I z a t I o n s</vt:lpstr>
      <vt:lpstr>List of visualizations</vt:lpstr>
      <vt:lpstr>DEMO</vt:lpstr>
      <vt:lpstr>Current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NEWS: static visualizations</dc:title>
  <dc:creator>Beatrice Adajar</dc:creator>
  <cp:lastModifiedBy>Beatrice Adajar</cp:lastModifiedBy>
  <cp:revision>4</cp:revision>
  <dcterms:created xsi:type="dcterms:W3CDTF">2018-03-12T02:18:04Z</dcterms:created>
  <dcterms:modified xsi:type="dcterms:W3CDTF">2018-03-12T04:25:41Z</dcterms:modified>
</cp:coreProperties>
</file>