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1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0"/>
            <a:ext cx="9001462" cy="2387600"/>
          </a:xfrm>
        </p:spPr>
        <p:txBody>
          <a:bodyPr/>
          <a:lstStyle/>
          <a:p>
            <a:r>
              <a:rPr lang="en-US" u="sng" dirty="0" smtClean="0"/>
              <a:t>MY JOURNEY IN AKIRACHIX FOUNDATION.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7594" y="3049232"/>
            <a:ext cx="9001462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My name is Beatrice Kasembi.</a:t>
            </a:r>
          </a:p>
          <a:p>
            <a:r>
              <a:rPr lang="en-US" dirty="0" smtClean="0"/>
              <a:t>From Kasarani, Nairobi.</a:t>
            </a:r>
          </a:p>
          <a:p>
            <a:r>
              <a:rPr lang="en-US" dirty="0" smtClean="0"/>
              <a:t>I joined Akirachix on 1</a:t>
            </a:r>
            <a:r>
              <a:rPr lang="en-US" baseline="30000" dirty="0" smtClean="0"/>
              <a:t>st</a:t>
            </a:r>
            <a:r>
              <a:rPr lang="en-US" dirty="0" smtClean="0"/>
              <a:t> February 2019.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92399488"/>
      </p:ext>
    </p:extLst>
  </p:cSld>
  <p:clrMapOvr>
    <a:masterClrMapping/>
  </p:clrMapOvr>
  <p:transition spd="slow">
    <p:comb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My first day at akirachix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impression.</a:t>
            </a:r>
            <a:endParaRPr lang="en-US" dirty="0" smtClean="0"/>
          </a:p>
          <a:p>
            <a:r>
              <a:rPr lang="en-US" dirty="0" smtClean="0"/>
              <a:t>Introduction.</a:t>
            </a:r>
            <a:endParaRPr lang="en-US" dirty="0" smtClean="0"/>
          </a:p>
          <a:p>
            <a:r>
              <a:rPr lang="en-US" dirty="0" smtClean="0"/>
              <a:t>Interaction section.</a:t>
            </a:r>
          </a:p>
          <a:p>
            <a:r>
              <a:rPr lang="en-US" dirty="0" smtClean="0"/>
              <a:t>Ushered in.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965929455"/>
      </p:ext>
    </p:extLst>
  </p:cSld>
  <p:clrMapOvr>
    <a:masterClrMapping/>
  </p:clrMapOvr>
  <p:transition spd="slow">
    <p:comb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Our program in akirachix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Monday to Friday – Lessons start from  9.00a.m. to  8.00p.m.</a:t>
            </a:r>
          </a:p>
          <a:p>
            <a:r>
              <a:rPr lang="en-US" dirty="0" smtClean="0"/>
              <a:t>Our meals:</a:t>
            </a:r>
          </a:p>
          <a:p>
            <a:pPr marL="0" indent="0">
              <a:buNone/>
            </a:pPr>
            <a:r>
              <a:rPr lang="en-US" dirty="0" smtClean="0"/>
              <a:t>    a) Breakfast – 6.30 – 7.00 a.m.</a:t>
            </a:r>
          </a:p>
          <a:p>
            <a:pPr marL="0" indent="0">
              <a:buNone/>
            </a:pPr>
            <a:r>
              <a:rPr lang="en-US" dirty="0" smtClean="0"/>
              <a:t>    b) Lunch – 12.30 – 1.00 p.m.</a:t>
            </a:r>
          </a:p>
          <a:p>
            <a:pPr marL="0" indent="0">
              <a:buNone/>
            </a:pPr>
            <a:r>
              <a:rPr lang="en-US" dirty="0" smtClean="0"/>
              <a:t>    c) Dinner – 8.00 – 9.00 p.m.</a:t>
            </a:r>
          </a:p>
          <a:p>
            <a:pPr marL="0" indent="0">
              <a:buNone/>
            </a:pPr>
            <a:r>
              <a:rPr lang="en-US" dirty="0" smtClean="0"/>
              <a:t>After our meals we are normally given some time to relax and also further our studies till 10.00 p.m.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63436200"/>
      </p:ext>
    </p:extLst>
  </p:cSld>
  <p:clrMapOvr>
    <a:masterClrMapping/>
  </p:clrMapOvr>
  <p:transition spd="slow">
    <p:comb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MY EXPERIENCES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 smtClean="0"/>
              <a:t>What I have learnt;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Learnt new things.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Inspiration.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Embracing change.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Commitment.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 smtClean="0"/>
              <a:t>Challenges;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Grasping new things.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Getting along with </a:t>
            </a:r>
            <a:r>
              <a:rPr lang="en-US" dirty="0" smtClean="0"/>
              <a:t>people.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Speaking in English throughout.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Mosquitoes.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Food.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71525123"/>
      </p:ext>
    </p:extLst>
  </p:cSld>
  <p:clrMapOvr>
    <a:masterClrMapping/>
  </p:clrMapOvr>
  <p:transition spd="slow">
    <p:comb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REMARKS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 am grateful for the chance given by Akirachix foundation to better my life in all dimensions of life.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i="1" dirty="0" smtClean="0"/>
              <a:t>Written by:</a:t>
            </a:r>
          </a:p>
          <a:p>
            <a:pPr marL="0" indent="0">
              <a:buNone/>
            </a:pPr>
            <a:r>
              <a:rPr lang="en-US" b="1" i="1" dirty="0" smtClean="0"/>
              <a:t>Betty.</a:t>
            </a:r>
            <a:endParaRPr lang="en-US" b="1" i="1" dirty="0"/>
          </a:p>
        </p:txBody>
      </p:sp>
    </p:spTree>
    <p:extLst>
      <p:ext uri="{BB962C8B-B14F-4D97-AF65-F5344CB8AC3E}">
        <p14:creationId xmlns="" xmlns:p14="http://schemas.microsoft.com/office/powerpoint/2010/main" val="2223129568"/>
      </p:ext>
    </p:extLst>
  </p:cSld>
  <p:clrMapOvr>
    <a:masterClrMapping/>
  </p:clrMapOvr>
  <p:transition spd="slow">
    <p:comb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78</TotalTime>
  <Words>175</Words>
  <Application>Microsoft Office PowerPoint</Application>
  <PresentationFormat>Custom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Damask</vt:lpstr>
      <vt:lpstr>MY JOURNEY IN AKIRACHIX FOUNDATION.</vt:lpstr>
      <vt:lpstr>My first day at akirachix </vt:lpstr>
      <vt:lpstr>Our program in akirachix </vt:lpstr>
      <vt:lpstr>MY EXPERIENCES</vt:lpstr>
      <vt:lpstr>REMARKS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JOURNEY IN AKIRACHIX FOUNDAION.</dc:title>
  <dc:creator>student</dc:creator>
  <cp:lastModifiedBy>Tracy</cp:lastModifiedBy>
  <cp:revision>16</cp:revision>
  <dcterms:created xsi:type="dcterms:W3CDTF">2019-02-12T11:08:46Z</dcterms:created>
  <dcterms:modified xsi:type="dcterms:W3CDTF">2019-02-15T10:14:51Z</dcterms:modified>
</cp:coreProperties>
</file>