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7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2010" y="91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75648-DEDC-41B3-BB19-EE62668856A4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EFD48-F603-4215-996F-D2823CB90B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FD48-F603-4215-996F-D2823CB90BC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00050" y="1981200"/>
            <a:ext cx="5888736" cy="264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00050" y="4663441"/>
            <a:ext cx="5891022" cy="2531533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B589-8FB5-4B80-BD18-C3661BE9B7F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776-86B2-471C-8EAA-D44811EB7E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B589-8FB5-4B80-BD18-C3661BE9B7F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776-86B2-471C-8EAA-D44811EB7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320803"/>
            <a:ext cx="1543050" cy="752810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320803"/>
            <a:ext cx="4514850" cy="752810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B589-8FB5-4B80-BD18-C3661BE9B7F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776-86B2-471C-8EAA-D44811EB7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B589-8FB5-4B80-BD18-C3661BE9B7F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776-86B2-471C-8EAA-D44811EB7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64" y="1901952"/>
            <a:ext cx="5829300" cy="196799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" y="3906738"/>
            <a:ext cx="5829300" cy="2180695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B589-8FB5-4B80-BD18-C3661BE9B7F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776-86B2-471C-8EAA-D44811EB7E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17016"/>
            <a:ext cx="6172200" cy="1651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773456"/>
            <a:ext cx="3028950" cy="640588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773456"/>
            <a:ext cx="3028950" cy="640588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B589-8FB5-4B80-BD18-C3661BE9B7F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776-86B2-471C-8EAA-D44811EB7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17016"/>
            <a:ext cx="6172200" cy="1651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679803"/>
            <a:ext cx="3030141" cy="952397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2686317"/>
            <a:ext cx="3031331" cy="945884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3632201"/>
            <a:ext cx="3030141" cy="555492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632201"/>
            <a:ext cx="3031331" cy="555492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B589-8FB5-4B80-BD18-C3661BE9B7F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776-86B2-471C-8EAA-D44811EB7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17016"/>
            <a:ext cx="6229350" cy="1651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B589-8FB5-4B80-BD18-C3661BE9B7F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776-86B2-471C-8EAA-D44811EB7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B589-8FB5-4B80-BD18-C3661BE9B7F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776-86B2-471C-8EAA-D44811EB7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42953"/>
            <a:ext cx="2057400" cy="1678517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4350" y="2421467"/>
            <a:ext cx="2057400" cy="6604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81288" y="2421467"/>
            <a:ext cx="3833813" cy="6604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B589-8FB5-4B80-BD18-C3661BE9B7F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776-86B2-471C-8EAA-D44811EB7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374315" y="1600556"/>
            <a:ext cx="3943350" cy="59436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003101" y="7741889"/>
            <a:ext cx="116586" cy="22453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107"/>
            <a:ext cx="1659636" cy="2286008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86022"/>
            <a:ext cx="1657350" cy="3147907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B589-8FB5-4B80-BD18-C3661BE9B7F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57900" y="9181396"/>
            <a:ext cx="457200" cy="527402"/>
          </a:xfrm>
        </p:spPr>
        <p:txBody>
          <a:bodyPr/>
          <a:lstStyle/>
          <a:p>
            <a:fld id="{53A0B776-86B2-471C-8EAA-D44811EB7E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614345" y="1732636"/>
            <a:ext cx="3463290" cy="56794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7144" y="8401757"/>
            <a:ext cx="6872288" cy="15042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286126" y="8984193"/>
            <a:ext cx="3571875" cy="92180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144" y="-10318"/>
            <a:ext cx="6872288" cy="15042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286126" y="-10319"/>
            <a:ext cx="3571875" cy="92180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1017016"/>
            <a:ext cx="6172200" cy="1651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2795693"/>
            <a:ext cx="6172200" cy="6339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A5B589-8FB5-4B80-BD18-C3661BE9B7F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000250" y="9181396"/>
            <a:ext cx="2514600" cy="52740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5943600" y="9181396"/>
            <a:ext cx="571500" cy="527402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A0B776-86B2-471C-8EAA-D44811EB7E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4263" y="292367"/>
            <a:ext cx="6885411" cy="93776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47650"/>
            <a:ext cx="6324600" cy="9328150"/>
          </a:xfrm>
          <a:ln>
            <a:noFill/>
          </a:ln>
        </p:spPr>
        <p:txBody>
          <a:bodyPr>
            <a:normAutofit fontScale="32500" lnSpcReduction="20000"/>
          </a:bodyPr>
          <a:lstStyle/>
          <a:p>
            <a:pPr fontAlgn="base"/>
            <a:endParaRPr lang="en-US" sz="8600" b="1" u="sng" dirty="0" smtClean="0">
              <a:solidFill>
                <a:srgbClr val="C00000"/>
              </a:solidFill>
              <a:latin typeface="Adobe Heiti Std R" pitchFamily="34" charset="-128"/>
              <a:ea typeface="Adobe Heiti Std R" pitchFamily="34" charset="-128"/>
            </a:endParaRPr>
          </a:p>
          <a:p>
            <a:pPr fontAlgn="base"/>
            <a:r>
              <a:rPr lang="en-US" sz="9800" u="sng" dirty="0" smtClean="0">
                <a:ln w="19050">
                  <a:noFill/>
                </a:ln>
                <a:solidFill>
                  <a:srgbClr val="FFFF00"/>
                </a:solidFill>
                <a:latin typeface="Berlin Sans FB Demi" pitchFamily="34" charset="0"/>
                <a:ea typeface="Adobe Heiti Std R" pitchFamily="34" charset="-128"/>
              </a:rPr>
              <a:t>Written </a:t>
            </a:r>
            <a:r>
              <a:rPr lang="en-US" sz="9800" u="sng" dirty="0">
                <a:ln w="19050">
                  <a:noFill/>
                </a:ln>
                <a:solidFill>
                  <a:srgbClr val="FFFF00"/>
                </a:solidFill>
                <a:latin typeface="Berlin Sans FB Demi" pitchFamily="34" charset="0"/>
                <a:ea typeface="Adobe Heiti Std R" pitchFamily="34" charset="-128"/>
              </a:rPr>
              <a:t>Pages</a:t>
            </a:r>
          </a:p>
          <a:p>
            <a:pPr algn="l" fontAlgn="base"/>
            <a:endParaRPr lang="en-US" dirty="0" smtClean="0">
              <a:solidFill>
                <a:schemeClr val="tx1"/>
              </a:solidFill>
            </a:endParaRPr>
          </a:p>
          <a:p>
            <a:pPr algn="l" fontAlgn="base"/>
            <a:r>
              <a:rPr lang="en-US" sz="6200" b="1" dirty="0" smtClean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Your </a:t>
            </a: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story is written day by day.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It is written with things that you do and say.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/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Daily you start with a page that is blank.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The emptiness fills throughout the day.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/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By nightfall your page is complete, and it turns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to a blank one again, just waiting for words.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/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These pages you fill, and the chapters go by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with memories of good times and reasons to cry.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/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Some chapters you wish you could rip up and shred.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Some things you regret to have said.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/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There are chapters of wonderful times that you knew,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things to praise God for, the blessings that grew.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/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Suddenly without notice, these pages are none. 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Not by your choice but because His will be done.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/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 smtClean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Then </a:t>
            </a: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you will take this book up to the sky,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to hand over to God of your life that went by.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/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 smtClean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This </a:t>
            </a: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book should be special; it's all about you. </a:t>
            </a:r>
            <a:b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</a:br>
            <a:r>
              <a:rPr lang="en-US" sz="6200" b="1" dirty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It is written by all that you say and you do</a:t>
            </a:r>
            <a:r>
              <a:rPr lang="en-US" sz="6200" b="1" dirty="0" smtClean="0">
                <a:solidFill>
                  <a:schemeClr val="tx1"/>
                </a:solidFill>
                <a:latin typeface="Adobe Hebrew" pitchFamily="18" charset="-79"/>
                <a:cs typeface="Adobe Hebrew" pitchFamily="18" charset="-79"/>
              </a:rPr>
              <a:t>.</a:t>
            </a:r>
          </a:p>
          <a:p>
            <a:pPr algn="l" fontAlgn="base"/>
            <a:endParaRPr lang="en-US" sz="3800" dirty="0">
              <a:solidFill>
                <a:schemeClr val="tx1"/>
              </a:solidFill>
              <a:latin typeface="Baskerville Old Face" pitchFamily="18" charset="0"/>
              <a:cs typeface="Times New Roman" pitchFamily="18" charset="0"/>
            </a:endParaRPr>
          </a:p>
          <a:p>
            <a:pPr algn="l" fontAlgn="base"/>
            <a:endParaRPr lang="en-US" sz="4900" dirty="0" smtClean="0">
              <a:solidFill>
                <a:schemeClr val="tx1"/>
              </a:solidFill>
              <a:latin typeface="Baskerville Old Face" pitchFamily="18" charset="0"/>
              <a:cs typeface="Times New Roman" pitchFamily="18" charset="0"/>
            </a:endParaRPr>
          </a:p>
          <a:p>
            <a:pPr algn="l" fontAlgn="base"/>
            <a:r>
              <a:rPr lang="en-US" sz="8600" b="1" dirty="0" smtClean="0">
                <a:solidFill>
                  <a:srgbClr val="FFFF00"/>
                </a:solidFill>
                <a:latin typeface="Baskerville Old Face" pitchFamily="18" charset="0"/>
                <a:ea typeface="Adobe Heiti Std R" pitchFamily="34" charset="-128"/>
                <a:cs typeface="Times New Roman" pitchFamily="18" charset="0"/>
              </a:rPr>
              <a:t>By Melissa Couch</a:t>
            </a:r>
          </a:p>
          <a:p>
            <a:pPr algn="l" fontAlgn="base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</TotalTime>
  <Words>11</Words>
  <Application>Microsoft Office PowerPoint</Application>
  <PresentationFormat>A4 Paper (210x297 mm)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Tracy</dc:creator>
  <cp:lastModifiedBy>Tracy</cp:lastModifiedBy>
  <cp:revision>9</cp:revision>
  <dcterms:created xsi:type="dcterms:W3CDTF">2019-02-15T07:17:21Z</dcterms:created>
  <dcterms:modified xsi:type="dcterms:W3CDTF">2019-02-15T10:04:18Z</dcterms:modified>
</cp:coreProperties>
</file>