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55" y="664633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FURSA DEALERS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HOME OF BUYERS AND SELLERS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1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354" y="10879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GROUP MEMBERS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031063"/>
              </p:ext>
            </p:extLst>
          </p:nvPr>
        </p:nvGraphicFramePr>
        <p:xfrm>
          <a:off x="268014" y="3184632"/>
          <a:ext cx="11571888" cy="274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704">
                  <a:extLst>
                    <a:ext uri="{9D8B030D-6E8A-4147-A177-3AD203B41FA5}">
                      <a16:colId xmlns:a16="http://schemas.microsoft.com/office/drawing/2014/main" val="3915678586"/>
                    </a:ext>
                  </a:extLst>
                </a:gridCol>
                <a:gridCol w="4725583">
                  <a:extLst>
                    <a:ext uri="{9D8B030D-6E8A-4147-A177-3AD203B41FA5}">
                      <a16:colId xmlns:a16="http://schemas.microsoft.com/office/drawing/2014/main" val="660404223"/>
                    </a:ext>
                  </a:extLst>
                </a:gridCol>
                <a:gridCol w="3298629">
                  <a:extLst>
                    <a:ext uri="{9D8B030D-6E8A-4147-A177-3AD203B41FA5}">
                      <a16:colId xmlns:a16="http://schemas.microsoft.com/office/drawing/2014/main" val="330292544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6041797"/>
                    </a:ext>
                  </a:extLst>
                </a:gridCol>
              </a:tblGrid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S/N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NAME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SCHOOL/UNIVERSITY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PHONE NUMBER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59218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BEATRICE ANDREW LUPATU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BENJAMINI W MKAPA</a:t>
                      </a:r>
                      <a:r>
                        <a:rPr lang="en-US" sz="2100" baseline="0" dirty="0" smtClean="0"/>
                        <a:t> 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0623736632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36865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SHABANI JOHN KAMULIKA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UDSM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0784030683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62247"/>
                  </a:ext>
                </a:extLst>
              </a:tr>
              <a:tr h="522164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3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KHADIJA ABDULRAHMAN KHAMIS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BENJAMINI W MKAPA </a:t>
                      </a:r>
                      <a:endParaRPr kumimoji="0" lang="en-GB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0714530574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56402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4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AMINA NURDIN AMOUR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BENJAMINI W MKAPA </a:t>
                      </a:r>
                      <a:endParaRPr kumimoji="0" lang="en-GB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0788301399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17124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5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smtClean="0"/>
                        <a:t>MOSES</a:t>
                      </a:r>
                      <a:r>
                        <a:rPr lang="en-US" sz="2100" baseline="0" smtClean="0"/>
                        <a:t> JAPHET NTIRUGELEGWA</a:t>
                      </a:r>
                      <a:endParaRPr lang="en-GB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BENJAMINI W MKAPA </a:t>
                      </a:r>
                      <a:endParaRPr kumimoji="0" lang="en-GB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0766143308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3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10625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PROJECT IDEA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2603500"/>
            <a:ext cx="7213600" cy="3898900"/>
          </a:xfrm>
        </p:spPr>
      </p:pic>
    </p:spTree>
    <p:extLst>
      <p:ext uri="{BB962C8B-B14F-4D97-AF65-F5344CB8AC3E}">
        <p14:creationId xmlns:p14="http://schemas.microsoft.com/office/powerpoint/2010/main" val="4696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1154954" y="2900854"/>
            <a:ext cx="11037046" cy="2727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Difficulties of sellers to sell their product or services to a large customer base and also due to few platforms where buyers can find products and services easily and quickly</a:t>
            </a:r>
            <a:r>
              <a:rPr lang="en-US" sz="3400" dirty="0"/>
              <a:t> </a:t>
            </a:r>
            <a:r>
              <a:rPr lang="en-US" sz="3400" dirty="0" smtClean="0"/>
              <a:t>online with a broad idea/category about what they want to buy.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097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26524"/>
            <a:ext cx="8825659" cy="2693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We are using ICT to solve the problem by developing </a:t>
            </a:r>
            <a:r>
              <a:rPr lang="en-US" sz="3600" dirty="0"/>
              <a:t>F</a:t>
            </a:r>
            <a:r>
              <a:rPr lang="en-US" sz="3600" dirty="0" smtClean="0"/>
              <a:t>ursa Dealers website.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438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 bridge the gap between buyers and sellers in conducting business, where seller can get a large customer base and buyers can find products and services quickly online.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11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654" y="11260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SPECIFIC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835" y="2461611"/>
            <a:ext cx="9900746" cy="3416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create a large customer base/platform for sellers.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help customers find whatever they want easily.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save time and cost in looking for customers to the sellers and looking for products and services to the buyers/consumers.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reduce congestions in market places since product/services can easily be seen online.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conduct a business usually and not affected by any external condition such as  weather conditions, transport difficulties, and other problems.</a:t>
            </a:r>
          </a:p>
        </p:txBody>
      </p:sp>
    </p:spTree>
    <p:extLst>
      <p:ext uri="{BB962C8B-B14F-4D97-AF65-F5344CB8AC3E}">
        <p14:creationId xmlns:p14="http://schemas.microsoft.com/office/powerpoint/2010/main" val="13057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 CUSTOMERS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Dar es Salaam people with access to online services and Smart devices.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681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As we are first innovators we would like to have a partnership so as to develop far and reach all over the country.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All in all this website will help mostly dealers who will use online business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600507" y="2152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7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280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FURSA DEALERS</vt:lpstr>
      <vt:lpstr>GROUP MEMBERS</vt:lpstr>
      <vt:lpstr>PROJECT IDEA</vt:lpstr>
      <vt:lpstr>PROBLEM STATEMENT</vt:lpstr>
      <vt:lpstr>SOLUTION</vt:lpstr>
      <vt:lpstr>MAIN OBJECTIVE</vt:lpstr>
      <vt:lpstr>SPECIFIC OBJECTIVES</vt:lpstr>
      <vt:lpstr>TARGET CUSTOMERS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FURSA DEALERS</dc:title>
  <dc:creator>FURSA LAB</dc:creator>
  <cp:lastModifiedBy>FURSA LAB</cp:lastModifiedBy>
  <cp:revision>38</cp:revision>
  <dcterms:created xsi:type="dcterms:W3CDTF">2021-01-20T09:59:31Z</dcterms:created>
  <dcterms:modified xsi:type="dcterms:W3CDTF">2021-01-28T12:49:50Z</dcterms:modified>
</cp:coreProperties>
</file>