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
  </p:notesMasterIdLst>
  <p:handoutMasterIdLst>
    <p:handoutMasterId r:id="rId5"/>
  </p:handoutMasterIdLst>
  <p:sldIdLst>
    <p:sldId id="258" r:id="rId2"/>
    <p:sldId id="257" r:id="rId3"/>
  </p:sldIdLst>
  <p:sldSz cx="43891200" cy="32918400"/>
  <p:notesSz cx="9144000" cy="6858000"/>
  <p:defaultTextStyle>
    <a:defPPr>
      <a:defRPr lang="en-US"/>
    </a:defPPr>
    <a:lvl1pPr algn="l" rtl="0" eaLnBrk="0" fontAlgn="base" hangingPunct="0">
      <a:spcBef>
        <a:spcPct val="0"/>
      </a:spcBef>
      <a:spcAft>
        <a:spcPct val="0"/>
      </a:spcAft>
      <a:defRPr sz="26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6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6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6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600" kern="1200">
        <a:solidFill>
          <a:schemeClr val="tx1"/>
        </a:solidFill>
        <a:latin typeface="Times New Roman" charset="0"/>
        <a:ea typeface="ＭＳ Ｐゴシック" charset="-128"/>
        <a:cs typeface="+mn-cs"/>
      </a:defRPr>
    </a:lvl5pPr>
    <a:lvl6pPr marL="2286000" algn="l" defTabSz="914400" rtl="0" eaLnBrk="1" latinLnBrk="0" hangingPunct="1">
      <a:defRPr sz="2600" kern="1200">
        <a:solidFill>
          <a:schemeClr val="tx1"/>
        </a:solidFill>
        <a:latin typeface="Times New Roman" charset="0"/>
        <a:ea typeface="ＭＳ Ｐゴシック" charset="-128"/>
        <a:cs typeface="+mn-cs"/>
      </a:defRPr>
    </a:lvl6pPr>
    <a:lvl7pPr marL="2743200" algn="l" defTabSz="914400" rtl="0" eaLnBrk="1" latinLnBrk="0" hangingPunct="1">
      <a:defRPr sz="2600" kern="1200">
        <a:solidFill>
          <a:schemeClr val="tx1"/>
        </a:solidFill>
        <a:latin typeface="Times New Roman" charset="0"/>
        <a:ea typeface="ＭＳ Ｐゴシック" charset="-128"/>
        <a:cs typeface="+mn-cs"/>
      </a:defRPr>
    </a:lvl7pPr>
    <a:lvl8pPr marL="3200400" algn="l" defTabSz="914400" rtl="0" eaLnBrk="1" latinLnBrk="0" hangingPunct="1">
      <a:defRPr sz="2600" kern="1200">
        <a:solidFill>
          <a:schemeClr val="tx1"/>
        </a:solidFill>
        <a:latin typeface="Times New Roman" charset="0"/>
        <a:ea typeface="ＭＳ Ｐゴシック" charset="-128"/>
        <a:cs typeface="+mn-cs"/>
      </a:defRPr>
    </a:lvl8pPr>
    <a:lvl9pPr marL="3657600" algn="l" defTabSz="914400" rtl="0" eaLnBrk="1" latinLnBrk="0" hangingPunct="1">
      <a:defRPr sz="26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10F59"/>
    <a:srgbClr val="FE14F5"/>
    <a:srgbClr val="0000CC"/>
    <a:srgbClr val="800080"/>
    <a:srgbClr val="000099"/>
    <a:srgbClr val="008000"/>
    <a:srgbClr val="CC0000"/>
    <a:srgbClr val="1A1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6" autoAdjust="0"/>
    <p:restoredTop sz="94660"/>
  </p:normalViewPr>
  <p:slideViewPr>
    <p:cSldViewPr>
      <p:cViewPr>
        <p:scale>
          <a:sx n="26" d="100"/>
          <a:sy n="26" d="100"/>
        </p:scale>
        <p:origin x="-72" y="64"/>
      </p:cViewPr>
      <p:guideLst>
        <p:guide orient="horz" pos="10368"/>
        <p:guide pos="1382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4099" name="Rectangle 1027"/>
          <p:cNvSpPr>
            <a:spLocks noGrp="1" noChangeArrowheads="1"/>
          </p:cNvSpPr>
          <p:nvPr>
            <p:ph type="dt" sz="quarter"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cs typeface="+mn-cs"/>
              </a:defRPr>
            </a:lvl1pPr>
          </a:lstStyle>
          <a:p>
            <a:pPr>
              <a:defRPr/>
            </a:pPr>
            <a:endParaRPr lang="en-US"/>
          </a:p>
        </p:txBody>
      </p:sp>
      <p:sp>
        <p:nvSpPr>
          <p:cNvPr id="4100" name="Rectangle 1028"/>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4101" name="Rectangle 1029"/>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788E5D7-F476-0142-BD55-8FC7C22886BB}" type="slidenum">
              <a:rPr lang="en-US" altLang="en-US"/>
              <a:pPr>
                <a:defRPr/>
              </a:pPr>
              <a:t>‹#›</a:t>
            </a:fld>
            <a:endParaRPr lang="en-US" altLang="en-US"/>
          </a:p>
        </p:txBody>
      </p:sp>
    </p:spTree>
    <p:extLst>
      <p:ext uri="{BB962C8B-B14F-4D97-AF65-F5344CB8AC3E}">
        <p14:creationId xmlns:p14="http://schemas.microsoft.com/office/powerpoint/2010/main" val="1653628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Times New Roman" pitchFamily="18" charset="0"/>
                <a:ea typeface="+mn-ea"/>
                <a:cs typeface="+mn-cs"/>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ＭＳ Ｐゴシック" charset="-128"/>
                <a:cs typeface="+mn-cs"/>
              </a:defRPr>
            </a:lvl1pPr>
          </a:lstStyle>
          <a:p>
            <a:pPr>
              <a:defRPr/>
            </a:pPr>
            <a:fld id="{4E54CFF6-3F1F-7441-B0BA-FACDE63A9CD8}" type="datetime1">
              <a:rPr lang="en-US"/>
              <a:pPr>
                <a:defRPr/>
              </a:pPr>
              <a:t>12/3/16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hangingPunct="1">
              <a:defRPr sz="1200">
                <a:latin typeface="Times New Roman" pitchFamily="18"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7BF792F-1B82-0B42-BBD9-8F70CF53A8F9}" type="slidenum">
              <a:rPr lang="en-US" altLang="en-US"/>
              <a:pPr>
                <a:defRPr/>
              </a:pPr>
              <a:t>‹#›</a:t>
            </a:fld>
            <a:endParaRPr lang="en-US" altLang="en-US"/>
          </a:p>
        </p:txBody>
      </p:sp>
    </p:spTree>
    <p:extLst>
      <p:ext uri="{BB962C8B-B14F-4D97-AF65-F5344CB8AC3E}">
        <p14:creationId xmlns:p14="http://schemas.microsoft.com/office/powerpoint/2010/main" val="639730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E6D2B24B-AC2F-8A47-9C60-7A6D9E819581}" type="slidenum">
              <a:rPr lang="en-US" altLang="en-US">
                <a:latin typeface="Times New Roman" charset="0"/>
              </a:rPr>
              <a:pPr>
                <a:spcBef>
                  <a:spcPct val="0"/>
                </a:spcBef>
              </a:pPr>
              <a:t>2</a:t>
            </a:fld>
            <a:endParaRPr lang="en-US" altLang="en-US">
              <a:latin typeface="Times New Roman" charset="0"/>
            </a:endParaRPr>
          </a:p>
        </p:txBody>
      </p:sp>
    </p:spTree>
    <p:extLst>
      <p:ext uri="{BB962C8B-B14F-4D97-AF65-F5344CB8AC3E}">
        <p14:creationId xmlns:p14="http://schemas.microsoft.com/office/powerpoint/2010/main" val="195373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3158" indent="0" algn="ctr">
              <a:buNone/>
              <a:defRPr>
                <a:solidFill>
                  <a:schemeClr val="tx1">
                    <a:tint val="75000"/>
                  </a:schemeClr>
                </a:solidFill>
              </a:defRPr>
            </a:lvl2pPr>
            <a:lvl3pPr marL="4386317" indent="0" algn="ctr">
              <a:buNone/>
              <a:defRPr>
                <a:solidFill>
                  <a:schemeClr val="tx1">
                    <a:tint val="75000"/>
                  </a:schemeClr>
                </a:solidFill>
              </a:defRPr>
            </a:lvl3pPr>
            <a:lvl4pPr marL="6579475" indent="0" algn="ctr">
              <a:buNone/>
              <a:defRPr>
                <a:solidFill>
                  <a:schemeClr val="tx1">
                    <a:tint val="75000"/>
                  </a:schemeClr>
                </a:solidFill>
              </a:defRPr>
            </a:lvl4pPr>
            <a:lvl5pPr marL="8772624" indent="0" algn="ctr">
              <a:buNone/>
              <a:defRPr>
                <a:solidFill>
                  <a:schemeClr val="tx1">
                    <a:tint val="75000"/>
                  </a:schemeClr>
                </a:solidFill>
              </a:defRPr>
            </a:lvl5pPr>
            <a:lvl6pPr marL="10965773" indent="0" algn="ctr">
              <a:buNone/>
              <a:defRPr>
                <a:solidFill>
                  <a:schemeClr val="tx1">
                    <a:tint val="75000"/>
                  </a:schemeClr>
                </a:solidFill>
              </a:defRPr>
            </a:lvl6pPr>
            <a:lvl7pPr marL="13158931" indent="0" algn="ctr">
              <a:buNone/>
              <a:defRPr>
                <a:solidFill>
                  <a:schemeClr val="tx1">
                    <a:tint val="75000"/>
                  </a:schemeClr>
                </a:solidFill>
              </a:defRPr>
            </a:lvl7pPr>
            <a:lvl8pPr marL="15352090" indent="0" algn="ctr">
              <a:buNone/>
              <a:defRPr>
                <a:solidFill>
                  <a:schemeClr val="tx1">
                    <a:tint val="75000"/>
                  </a:schemeClr>
                </a:solidFill>
              </a:defRPr>
            </a:lvl8pPr>
            <a:lvl9pPr marL="1754524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1CE6AB-C77F-9948-A6EE-D3F8D224BDAF}" type="slidenum">
              <a:rPr lang="en-US" altLang="en-US"/>
              <a:pPr>
                <a:defRPr/>
              </a:pPr>
              <a:t>‹#›</a:t>
            </a:fld>
            <a:endParaRPr lang="en-US" altLang="en-US"/>
          </a:p>
        </p:txBody>
      </p:sp>
    </p:spTree>
    <p:extLst>
      <p:ext uri="{BB962C8B-B14F-4D97-AF65-F5344CB8AC3E}">
        <p14:creationId xmlns:p14="http://schemas.microsoft.com/office/powerpoint/2010/main" val="140803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F143A8-FA05-304B-AA9F-4A068A806BC3}" type="slidenum">
              <a:rPr lang="en-US" altLang="en-US"/>
              <a:pPr>
                <a:defRPr/>
              </a:pPr>
              <a:t>‹#›</a:t>
            </a:fld>
            <a:endParaRPr lang="en-US" altLang="en-US"/>
          </a:p>
        </p:txBody>
      </p:sp>
    </p:spTree>
    <p:extLst>
      <p:ext uri="{BB962C8B-B14F-4D97-AF65-F5344CB8AC3E}">
        <p14:creationId xmlns:p14="http://schemas.microsoft.com/office/powerpoint/2010/main" val="136173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0A4DB9-E8BC-D841-B04B-9DE4C779EB43}" type="slidenum">
              <a:rPr lang="en-US" altLang="en-US"/>
              <a:pPr>
                <a:defRPr/>
              </a:pPr>
              <a:t>‹#›</a:t>
            </a:fld>
            <a:endParaRPr lang="en-US" altLang="en-US"/>
          </a:p>
        </p:txBody>
      </p:sp>
    </p:spTree>
    <p:extLst>
      <p:ext uri="{BB962C8B-B14F-4D97-AF65-F5344CB8AC3E}">
        <p14:creationId xmlns:p14="http://schemas.microsoft.com/office/powerpoint/2010/main" val="100984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041E68-8A4F-CD48-9A84-A45701BA84C6}" type="slidenum">
              <a:rPr lang="en-US" altLang="en-US"/>
              <a:pPr>
                <a:defRPr/>
              </a:pPr>
              <a:t>‹#›</a:t>
            </a:fld>
            <a:endParaRPr lang="en-US" altLang="en-US"/>
          </a:p>
        </p:txBody>
      </p:sp>
    </p:spTree>
    <p:extLst>
      <p:ext uri="{BB962C8B-B14F-4D97-AF65-F5344CB8AC3E}">
        <p14:creationId xmlns:p14="http://schemas.microsoft.com/office/powerpoint/2010/main" val="180024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3158" indent="0">
              <a:buNone/>
              <a:defRPr sz="8600">
                <a:solidFill>
                  <a:schemeClr val="tx1">
                    <a:tint val="75000"/>
                  </a:schemeClr>
                </a:solidFill>
              </a:defRPr>
            </a:lvl2pPr>
            <a:lvl3pPr marL="4386317" indent="0">
              <a:buNone/>
              <a:defRPr sz="7700">
                <a:solidFill>
                  <a:schemeClr val="tx1">
                    <a:tint val="75000"/>
                  </a:schemeClr>
                </a:solidFill>
              </a:defRPr>
            </a:lvl3pPr>
            <a:lvl4pPr marL="6579475" indent="0">
              <a:buNone/>
              <a:defRPr sz="6700">
                <a:solidFill>
                  <a:schemeClr val="tx1">
                    <a:tint val="75000"/>
                  </a:schemeClr>
                </a:solidFill>
              </a:defRPr>
            </a:lvl4pPr>
            <a:lvl5pPr marL="8772624" indent="0">
              <a:buNone/>
              <a:defRPr sz="6700">
                <a:solidFill>
                  <a:schemeClr val="tx1">
                    <a:tint val="75000"/>
                  </a:schemeClr>
                </a:solidFill>
              </a:defRPr>
            </a:lvl5pPr>
            <a:lvl6pPr marL="10965773" indent="0">
              <a:buNone/>
              <a:defRPr sz="6700">
                <a:solidFill>
                  <a:schemeClr val="tx1">
                    <a:tint val="75000"/>
                  </a:schemeClr>
                </a:solidFill>
              </a:defRPr>
            </a:lvl6pPr>
            <a:lvl7pPr marL="13158931" indent="0">
              <a:buNone/>
              <a:defRPr sz="6700">
                <a:solidFill>
                  <a:schemeClr val="tx1">
                    <a:tint val="75000"/>
                  </a:schemeClr>
                </a:solidFill>
              </a:defRPr>
            </a:lvl7pPr>
            <a:lvl8pPr marL="15352090" indent="0">
              <a:buNone/>
              <a:defRPr sz="6700">
                <a:solidFill>
                  <a:schemeClr val="tx1">
                    <a:tint val="75000"/>
                  </a:schemeClr>
                </a:solidFill>
              </a:defRPr>
            </a:lvl8pPr>
            <a:lvl9pPr marL="17545248"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64E431-10E4-DD4B-B8D4-0825F1F24188}" type="slidenum">
              <a:rPr lang="en-US" altLang="en-US"/>
              <a:pPr>
                <a:defRPr/>
              </a:pPr>
              <a:t>‹#›</a:t>
            </a:fld>
            <a:endParaRPr lang="en-US" altLang="en-US"/>
          </a:p>
        </p:txBody>
      </p:sp>
    </p:spTree>
    <p:extLst>
      <p:ext uri="{BB962C8B-B14F-4D97-AF65-F5344CB8AC3E}">
        <p14:creationId xmlns:p14="http://schemas.microsoft.com/office/powerpoint/2010/main" val="77893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D418B95-358D-0D49-88E3-45E298FA2F53}" type="slidenum">
              <a:rPr lang="en-US" altLang="en-US"/>
              <a:pPr>
                <a:defRPr/>
              </a:pPr>
              <a:t>‹#›</a:t>
            </a:fld>
            <a:endParaRPr lang="en-US" altLang="en-US"/>
          </a:p>
        </p:txBody>
      </p:sp>
    </p:spTree>
    <p:extLst>
      <p:ext uri="{BB962C8B-B14F-4D97-AF65-F5344CB8AC3E}">
        <p14:creationId xmlns:p14="http://schemas.microsoft.com/office/powerpoint/2010/main" val="43396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3158" indent="0">
              <a:buNone/>
              <a:defRPr sz="9600" b="1"/>
            </a:lvl2pPr>
            <a:lvl3pPr marL="4386317" indent="0">
              <a:buNone/>
              <a:defRPr sz="8600" b="1"/>
            </a:lvl3pPr>
            <a:lvl4pPr marL="6579475" indent="0">
              <a:buNone/>
              <a:defRPr sz="7700" b="1"/>
            </a:lvl4pPr>
            <a:lvl5pPr marL="8772624" indent="0">
              <a:buNone/>
              <a:defRPr sz="7700" b="1"/>
            </a:lvl5pPr>
            <a:lvl6pPr marL="10965773" indent="0">
              <a:buNone/>
              <a:defRPr sz="7700" b="1"/>
            </a:lvl6pPr>
            <a:lvl7pPr marL="13158931" indent="0">
              <a:buNone/>
              <a:defRPr sz="7700" b="1"/>
            </a:lvl7pPr>
            <a:lvl8pPr marL="15352090" indent="0">
              <a:buNone/>
              <a:defRPr sz="7700" b="1"/>
            </a:lvl8pPr>
            <a:lvl9pPr marL="17545248"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3158" indent="0">
              <a:buNone/>
              <a:defRPr sz="9600" b="1"/>
            </a:lvl2pPr>
            <a:lvl3pPr marL="4386317" indent="0">
              <a:buNone/>
              <a:defRPr sz="8600" b="1"/>
            </a:lvl3pPr>
            <a:lvl4pPr marL="6579475" indent="0">
              <a:buNone/>
              <a:defRPr sz="7700" b="1"/>
            </a:lvl4pPr>
            <a:lvl5pPr marL="8772624" indent="0">
              <a:buNone/>
              <a:defRPr sz="7700" b="1"/>
            </a:lvl5pPr>
            <a:lvl6pPr marL="10965773" indent="0">
              <a:buNone/>
              <a:defRPr sz="7700" b="1"/>
            </a:lvl6pPr>
            <a:lvl7pPr marL="13158931" indent="0">
              <a:buNone/>
              <a:defRPr sz="7700" b="1"/>
            </a:lvl7pPr>
            <a:lvl8pPr marL="15352090" indent="0">
              <a:buNone/>
              <a:defRPr sz="7700" b="1"/>
            </a:lvl8pPr>
            <a:lvl9pPr marL="17545248"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09BFA55-9282-E94C-8320-4ED93C9FF307}" type="slidenum">
              <a:rPr lang="en-US" altLang="en-US"/>
              <a:pPr>
                <a:defRPr/>
              </a:pPr>
              <a:t>‹#›</a:t>
            </a:fld>
            <a:endParaRPr lang="en-US" altLang="en-US"/>
          </a:p>
        </p:txBody>
      </p:sp>
    </p:spTree>
    <p:extLst>
      <p:ext uri="{BB962C8B-B14F-4D97-AF65-F5344CB8AC3E}">
        <p14:creationId xmlns:p14="http://schemas.microsoft.com/office/powerpoint/2010/main" val="75977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D1245A8-1E7B-3941-89A4-82F7BB91E007}" type="slidenum">
              <a:rPr lang="en-US" altLang="en-US"/>
              <a:pPr>
                <a:defRPr/>
              </a:pPr>
              <a:t>‹#›</a:t>
            </a:fld>
            <a:endParaRPr lang="en-US" altLang="en-US"/>
          </a:p>
        </p:txBody>
      </p:sp>
    </p:spTree>
    <p:extLst>
      <p:ext uri="{BB962C8B-B14F-4D97-AF65-F5344CB8AC3E}">
        <p14:creationId xmlns:p14="http://schemas.microsoft.com/office/powerpoint/2010/main" val="62750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3193DDD-1080-9843-96EB-B9B099715428}" type="slidenum">
              <a:rPr lang="en-US" altLang="en-US"/>
              <a:pPr>
                <a:defRPr/>
              </a:pPr>
              <a:t>‹#›</a:t>
            </a:fld>
            <a:endParaRPr lang="en-US" altLang="en-US"/>
          </a:p>
        </p:txBody>
      </p:sp>
    </p:spTree>
    <p:extLst>
      <p:ext uri="{BB962C8B-B14F-4D97-AF65-F5344CB8AC3E}">
        <p14:creationId xmlns:p14="http://schemas.microsoft.com/office/powerpoint/2010/main" val="11236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3158" indent="0">
              <a:buNone/>
              <a:defRPr sz="5800"/>
            </a:lvl2pPr>
            <a:lvl3pPr marL="4386317" indent="0">
              <a:buNone/>
              <a:defRPr sz="4800"/>
            </a:lvl3pPr>
            <a:lvl4pPr marL="6579475" indent="0">
              <a:buNone/>
              <a:defRPr sz="4300"/>
            </a:lvl4pPr>
            <a:lvl5pPr marL="8772624" indent="0">
              <a:buNone/>
              <a:defRPr sz="4300"/>
            </a:lvl5pPr>
            <a:lvl6pPr marL="10965773" indent="0">
              <a:buNone/>
              <a:defRPr sz="4300"/>
            </a:lvl6pPr>
            <a:lvl7pPr marL="13158931" indent="0">
              <a:buNone/>
              <a:defRPr sz="4300"/>
            </a:lvl7pPr>
            <a:lvl8pPr marL="15352090" indent="0">
              <a:buNone/>
              <a:defRPr sz="4300"/>
            </a:lvl8pPr>
            <a:lvl9pPr marL="17545248"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5DA9E88-E3A6-1748-AB89-20857B051926}" type="slidenum">
              <a:rPr lang="en-US" altLang="en-US"/>
              <a:pPr>
                <a:defRPr/>
              </a:pPr>
              <a:t>‹#›</a:t>
            </a:fld>
            <a:endParaRPr lang="en-US" altLang="en-US"/>
          </a:p>
        </p:txBody>
      </p:sp>
    </p:spTree>
    <p:extLst>
      <p:ext uri="{BB962C8B-B14F-4D97-AF65-F5344CB8AC3E}">
        <p14:creationId xmlns:p14="http://schemas.microsoft.com/office/powerpoint/2010/main" val="79978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3158" indent="0">
              <a:buNone/>
              <a:defRPr sz="13400"/>
            </a:lvl2pPr>
            <a:lvl3pPr marL="4386317" indent="0">
              <a:buNone/>
              <a:defRPr sz="11500"/>
            </a:lvl3pPr>
            <a:lvl4pPr marL="6579475" indent="0">
              <a:buNone/>
              <a:defRPr sz="9600"/>
            </a:lvl4pPr>
            <a:lvl5pPr marL="8772624" indent="0">
              <a:buNone/>
              <a:defRPr sz="9600"/>
            </a:lvl5pPr>
            <a:lvl6pPr marL="10965773" indent="0">
              <a:buNone/>
              <a:defRPr sz="9600"/>
            </a:lvl6pPr>
            <a:lvl7pPr marL="13158931" indent="0">
              <a:buNone/>
              <a:defRPr sz="9600"/>
            </a:lvl7pPr>
            <a:lvl8pPr marL="15352090" indent="0">
              <a:buNone/>
              <a:defRPr sz="9600"/>
            </a:lvl8pPr>
            <a:lvl9pPr marL="17545248" indent="0">
              <a:buNone/>
              <a:defRPr sz="9600"/>
            </a:lvl9pPr>
          </a:lstStyle>
          <a:p>
            <a:pPr lvl="0"/>
            <a:endParaRPr lang="en-US" noProof="0" smtClean="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3158" indent="0">
              <a:buNone/>
              <a:defRPr sz="5800"/>
            </a:lvl2pPr>
            <a:lvl3pPr marL="4386317" indent="0">
              <a:buNone/>
              <a:defRPr sz="4800"/>
            </a:lvl3pPr>
            <a:lvl4pPr marL="6579475" indent="0">
              <a:buNone/>
              <a:defRPr sz="4300"/>
            </a:lvl4pPr>
            <a:lvl5pPr marL="8772624" indent="0">
              <a:buNone/>
              <a:defRPr sz="4300"/>
            </a:lvl5pPr>
            <a:lvl6pPr marL="10965773" indent="0">
              <a:buNone/>
              <a:defRPr sz="4300"/>
            </a:lvl6pPr>
            <a:lvl7pPr marL="13158931" indent="0">
              <a:buNone/>
              <a:defRPr sz="4300"/>
            </a:lvl7pPr>
            <a:lvl8pPr marL="15352090" indent="0">
              <a:buNone/>
              <a:defRPr sz="4300"/>
            </a:lvl8pPr>
            <a:lvl9pPr marL="17545248"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44A493-0EBA-3545-81F6-BB46D560629C}" type="slidenum">
              <a:rPr lang="en-US" altLang="en-US"/>
              <a:pPr>
                <a:defRPr/>
              </a:pPr>
              <a:t>‹#›</a:t>
            </a:fld>
            <a:endParaRPr lang="en-US" altLang="en-US"/>
          </a:p>
        </p:txBody>
      </p:sp>
    </p:spTree>
    <p:extLst>
      <p:ext uri="{BB962C8B-B14F-4D97-AF65-F5344CB8AC3E}">
        <p14:creationId xmlns:p14="http://schemas.microsoft.com/office/powerpoint/2010/main" val="9586353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38624" tIns="219322" rIns="438624" bIns="21932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38624" tIns="219322" rIns="438624" bIns="21932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624" tIns="219322" rIns="438624" bIns="219322" rtlCol="0" anchor="ctr"/>
          <a:lstStyle>
            <a:lvl1pPr algn="l" eaLnBrk="1" hangingPunct="1">
              <a:defRPr sz="5800">
                <a:solidFill>
                  <a:schemeClr val="tx1">
                    <a:tint val="75000"/>
                  </a:schemeClr>
                </a:solidFill>
                <a:latin typeface="Times New Roman" pitchFamily="18" charset="0"/>
                <a:ea typeface="ＭＳ Ｐゴシック" pitchFamily="34" charset="-128"/>
                <a:cs typeface="Arial" charset="0"/>
              </a:defRPr>
            </a:lvl1pPr>
          </a:lstStyle>
          <a:p>
            <a:pPr>
              <a:defRPr/>
            </a:pPr>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624" tIns="219322" rIns="438624" bIns="219322" rtlCol="0" anchor="ctr"/>
          <a:lstStyle>
            <a:lvl1pPr algn="ctr" eaLnBrk="1" hangingPunct="1">
              <a:defRPr sz="5800">
                <a:solidFill>
                  <a:schemeClr val="tx1">
                    <a:tint val="75000"/>
                  </a:schemeClr>
                </a:solidFill>
                <a:latin typeface="Times New Roman" pitchFamily="18" charset="0"/>
                <a:ea typeface="ＭＳ Ｐゴシック" pitchFamily="34" charset="-128"/>
                <a:cs typeface="Arial" charset="0"/>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wrap="square" lIns="438624" tIns="219322" rIns="438624" bIns="219322" numCol="1" anchor="ctr" anchorCtr="0" compatLnSpc="1">
            <a:prstTxWarp prst="textNoShape">
              <a:avLst/>
            </a:prstTxWarp>
          </a:bodyPr>
          <a:lstStyle>
            <a:lvl1pPr algn="r" eaLnBrk="1" hangingPunct="1">
              <a:defRPr sz="5800">
                <a:solidFill>
                  <a:srgbClr val="898989"/>
                </a:solidFill>
              </a:defRPr>
            </a:lvl1pPr>
          </a:lstStyle>
          <a:p>
            <a:pPr>
              <a:defRPr/>
            </a:pPr>
            <a:fld id="{023CC74E-BECF-7B44-9C0C-158C4EB47E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386263" rtl="0" eaLnBrk="0" fontAlgn="base" hangingPunct="0">
        <a:spcBef>
          <a:spcPct val="0"/>
        </a:spcBef>
        <a:spcAft>
          <a:spcPct val="0"/>
        </a:spcAft>
        <a:defRPr sz="21100" kern="1200">
          <a:solidFill>
            <a:schemeClr val="tx1"/>
          </a:solidFill>
          <a:latin typeface="+mj-lt"/>
          <a:ea typeface="+mj-ea"/>
          <a:cs typeface="+mj-cs"/>
        </a:defRPr>
      </a:lvl1pPr>
      <a:lvl2pPr algn="ctr" defTabSz="4386263" rtl="0" eaLnBrk="0" fontAlgn="base" hangingPunct="0">
        <a:spcBef>
          <a:spcPct val="0"/>
        </a:spcBef>
        <a:spcAft>
          <a:spcPct val="0"/>
        </a:spcAft>
        <a:defRPr sz="21100">
          <a:solidFill>
            <a:schemeClr val="tx1"/>
          </a:solidFill>
          <a:latin typeface="Calibri" pitchFamily="34" charset="0"/>
        </a:defRPr>
      </a:lvl2pPr>
      <a:lvl3pPr algn="ctr" defTabSz="4386263" rtl="0" eaLnBrk="0" fontAlgn="base" hangingPunct="0">
        <a:spcBef>
          <a:spcPct val="0"/>
        </a:spcBef>
        <a:spcAft>
          <a:spcPct val="0"/>
        </a:spcAft>
        <a:defRPr sz="21100">
          <a:solidFill>
            <a:schemeClr val="tx1"/>
          </a:solidFill>
          <a:latin typeface="Calibri" pitchFamily="34" charset="0"/>
        </a:defRPr>
      </a:lvl3pPr>
      <a:lvl4pPr algn="ctr" defTabSz="4386263" rtl="0" eaLnBrk="0" fontAlgn="base" hangingPunct="0">
        <a:spcBef>
          <a:spcPct val="0"/>
        </a:spcBef>
        <a:spcAft>
          <a:spcPct val="0"/>
        </a:spcAft>
        <a:defRPr sz="21100">
          <a:solidFill>
            <a:schemeClr val="tx1"/>
          </a:solidFill>
          <a:latin typeface="Calibri" pitchFamily="34" charset="0"/>
        </a:defRPr>
      </a:lvl4pPr>
      <a:lvl5pPr algn="ctr" defTabSz="4386263" rtl="0" eaLnBrk="0" fontAlgn="base" hangingPunct="0">
        <a:spcBef>
          <a:spcPct val="0"/>
        </a:spcBef>
        <a:spcAft>
          <a:spcPct val="0"/>
        </a:spcAft>
        <a:defRPr sz="21100">
          <a:solidFill>
            <a:schemeClr val="tx1"/>
          </a:solidFill>
          <a:latin typeface="Calibri" pitchFamily="34" charset="0"/>
        </a:defRPr>
      </a:lvl5pPr>
      <a:lvl6pPr marL="457200" algn="ctr" defTabSz="4386263" rtl="0" fontAlgn="base">
        <a:spcBef>
          <a:spcPct val="0"/>
        </a:spcBef>
        <a:spcAft>
          <a:spcPct val="0"/>
        </a:spcAft>
        <a:defRPr sz="21100">
          <a:solidFill>
            <a:schemeClr val="tx1"/>
          </a:solidFill>
          <a:latin typeface="Calibri" pitchFamily="34" charset="0"/>
        </a:defRPr>
      </a:lvl6pPr>
      <a:lvl7pPr marL="914400" algn="ctr" defTabSz="4386263" rtl="0" fontAlgn="base">
        <a:spcBef>
          <a:spcPct val="0"/>
        </a:spcBef>
        <a:spcAft>
          <a:spcPct val="0"/>
        </a:spcAft>
        <a:defRPr sz="21100">
          <a:solidFill>
            <a:schemeClr val="tx1"/>
          </a:solidFill>
          <a:latin typeface="Calibri" pitchFamily="34" charset="0"/>
        </a:defRPr>
      </a:lvl7pPr>
      <a:lvl8pPr marL="1371600" algn="ctr" defTabSz="4386263" rtl="0" fontAlgn="base">
        <a:spcBef>
          <a:spcPct val="0"/>
        </a:spcBef>
        <a:spcAft>
          <a:spcPct val="0"/>
        </a:spcAft>
        <a:defRPr sz="21100">
          <a:solidFill>
            <a:schemeClr val="tx1"/>
          </a:solidFill>
          <a:latin typeface="Calibri" pitchFamily="34" charset="0"/>
        </a:defRPr>
      </a:lvl8pPr>
      <a:lvl9pPr marL="1828800" algn="ctr" defTabSz="4386263" rtl="0" fontAlgn="base">
        <a:spcBef>
          <a:spcPct val="0"/>
        </a:spcBef>
        <a:spcAft>
          <a:spcPct val="0"/>
        </a:spcAft>
        <a:defRPr sz="21100">
          <a:solidFill>
            <a:schemeClr val="tx1"/>
          </a:solidFill>
          <a:latin typeface="Calibri" pitchFamily="34" charset="0"/>
        </a:defRPr>
      </a:lvl9pPr>
    </p:titleStyle>
    <p:bodyStyle>
      <a:lvl1pPr marL="1644650" indent="-1644650" algn="l" defTabSz="438626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1pPr>
      <a:lvl2pPr marL="3562350" indent="-1370013" algn="l" defTabSz="4386263" rtl="0" eaLnBrk="0" fontAlgn="base" hangingPunct="0">
        <a:spcBef>
          <a:spcPct val="20000"/>
        </a:spcBef>
        <a:spcAft>
          <a:spcPct val="0"/>
        </a:spcAft>
        <a:buFont typeface="Arial" charset="0"/>
        <a:buChar char="–"/>
        <a:defRPr sz="13400" kern="1200">
          <a:solidFill>
            <a:schemeClr val="tx1"/>
          </a:solidFill>
          <a:latin typeface="+mn-lt"/>
          <a:ea typeface="+mn-ea"/>
          <a:cs typeface="+mn-cs"/>
        </a:defRPr>
      </a:lvl2pPr>
      <a:lvl3pPr marL="5481638" indent="-1095375" algn="l" defTabSz="4386263" rtl="0" eaLnBrk="0" fontAlgn="base" hangingPunct="0">
        <a:spcBef>
          <a:spcPct val="20000"/>
        </a:spcBef>
        <a:spcAft>
          <a:spcPct val="0"/>
        </a:spcAft>
        <a:buFont typeface="Arial" charset="0"/>
        <a:buChar char="•"/>
        <a:defRPr sz="11500" kern="1200">
          <a:solidFill>
            <a:schemeClr val="tx1"/>
          </a:solidFill>
          <a:latin typeface="+mn-lt"/>
          <a:ea typeface="+mn-ea"/>
          <a:cs typeface="+mn-cs"/>
        </a:defRPr>
      </a:lvl3pPr>
      <a:lvl4pPr marL="7675563" indent="-1095375" algn="l" defTabSz="4386263" rtl="0" eaLnBrk="0" fontAlgn="base" hangingPunct="0">
        <a:spcBef>
          <a:spcPct val="20000"/>
        </a:spcBef>
        <a:spcAft>
          <a:spcPct val="0"/>
        </a:spcAft>
        <a:buFont typeface="Arial" charset="0"/>
        <a:buChar char="–"/>
        <a:defRPr sz="9600" kern="1200">
          <a:solidFill>
            <a:schemeClr val="tx1"/>
          </a:solidFill>
          <a:latin typeface="+mn-lt"/>
          <a:ea typeface="+mn-ea"/>
          <a:cs typeface="+mn-cs"/>
        </a:defRPr>
      </a:lvl4pPr>
      <a:lvl5pPr marL="9867900" indent="-1095375" algn="l" defTabSz="4386263" rtl="0" eaLnBrk="0" fontAlgn="base" hangingPunct="0">
        <a:spcBef>
          <a:spcPct val="20000"/>
        </a:spcBef>
        <a:spcAft>
          <a:spcPct val="0"/>
        </a:spcAft>
        <a:buFont typeface="Arial" charset="0"/>
        <a:buChar char="»"/>
        <a:defRPr sz="9600" kern="1200">
          <a:solidFill>
            <a:schemeClr val="tx1"/>
          </a:solidFill>
          <a:latin typeface="+mn-lt"/>
          <a:ea typeface="+mn-ea"/>
          <a:cs typeface="+mn-cs"/>
        </a:defRPr>
      </a:lvl5pPr>
      <a:lvl6pPr marL="12062362" indent="-1096570" algn="l" defTabSz="4386317"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5520" indent="-1096570" algn="l" defTabSz="4386317"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48669" indent="-1096570" algn="l" defTabSz="4386317"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1818" indent="-1096570" algn="l" defTabSz="4386317"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317" rtl="0" eaLnBrk="1" latinLnBrk="0" hangingPunct="1">
        <a:defRPr sz="8600" kern="1200">
          <a:solidFill>
            <a:schemeClr val="tx1"/>
          </a:solidFill>
          <a:latin typeface="+mn-lt"/>
          <a:ea typeface="+mn-ea"/>
          <a:cs typeface="+mn-cs"/>
        </a:defRPr>
      </a:lvl1pPr>
      <a:lvl2pPr marL="2193158" algn="l" defTabSz="4386317" rtl="0" eaLnBrk="1" latinLnBrk="0" hangingPunct="1">
        <a:defRPr sz="8600" kern="1200">
          <a:solidFill>
            <a:schemeClr val="tx1"/>
          </a:solidFill>
          <a:latin typeface="+mn-lt"/>
          <a:ea typeface="+mn-ea"/>
          <a:cs typeface="+mn-cs"/>
        </a:defRPr>
      </a:lvl2pPr>
      <a:lvl3pPr marL="4386317" algn="l" defTabSz="4386317" rtl="0" eaLnBrk="1" latinLnBrk="0" hangingPunct="1">
        <a:defRPr sz="8600" kern="1200">
          <a:solidFill>
            <a:schemeClr val="tx1"/>
          </a:solidFill>
          <a:latin typeface="+mn-lt"/>
          <a:ea typeface="+mn-ea"/>
          <a:cs typeface="+mn-cs"/>
        </a:defRPr>
      </a:lvl3pPr>
      <a:lvl4pPr marL="6579475" algn="l" defTabSz="4386317" rtl="0" eaLnBrk="1" latinLnBrk="0" hangingPunct="1">
        <a:defRPr sz="8600" kern="1200">
          <a:solidFill>
            <a:schemeClr val="tx1"/>
          </a:solidFill>
          <a:latin typeface="+mn-lt"/>
          <a:ea typeface="+mn-ea"/>
          <a:cs typeface="+mn-cs"/>
        </a:defRPr>
      </a:lvl4pPr>
      <a:lvl5pPr marL="8772624" algn="l" defTabSz="4386317" rtl="0" eaLnBrk="1" latinLnBrk="0" hangingPunct="1">
        <a:defRPr sz="8600" kern="1200">
          <a:solidFill>
            <a:schemeClr val="tx1"/>
          </a:solidFill>
          <a:latin typeface="+mn-lt"/>
          <a:ea typeface="+mn-ea"/>
          <a:cs typeface="+mn-cs"/>
        </a:defRPr>
      </a:lvl5pPr>
      <a:lvl6pPr marL="10965773" algn="l" defTabSz="4386317" rtl="0" eaLnBrk="1" latinLnBrk="0" hangingPunct="1">
        <a:defRPr sz="8600" kern="1200">
          <a:solidFill>
            <a:schemeClr val="tx1"/>
          </a:solidFill>
          <a:latin typeface="+mn-lt"/>
          <a:ea typeface="+mn-ea"/>
          <a:cs typeface="+mn-cs"/>
        </a:defRPr>
      </a:lvl6pPr>
      <a:lvl7pPr marL="13158931" algn="l" defTabSz="4386317" rtl="0" eaLnBrk="1" latinLnBrk="0" hangingPunct="1">
        <a:defRPr sz="8600" kern="1200">
          <a:solidFill>
            <a:schemeClr val="tx1"/>
          </a:solidFill>
          <a:latin typeface="+mn-lt"/>
          <a:ea typeface="+mn-ea"/>
          <a:cs typeface="+mn-cs"/>
        </a:defRPr>
      </a:lvl7pPr>
      <a:lvl8pPr marL="15352090" algn="l" defTabSz="4386317" rtl="0" eaLnBrk="1" latinLnBrk="0" hangingPunct="1">
        <a:defRPr sz="8600" kern="1200">
          <a:solidFill>
            <a:schemeClr val="tx1"/>
          </a:solidFill>
          <a:latin typeface="+mn-lt"/>
          <a:ea typeface="+mn-ea"/>
          <a:cs typeface="+mn-cs"/>
        </a:defRPr>
      </a:lvl8pPr>
      <a:lvl9pPr marL="17545248" algn="l" defTabSz="4386317"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koster@uw.edu" TargetMode="External"/><Relationship Id="rId4" Type="http://schemas.openxmlformats.org/officeDocument/2006/relationships/image" Target="../media/image1.png"/><Relationship Id="rId5" Type="http://schemas.openxmlformats.org/officeDocument/2006/relationships/image" Target="../media/image2.emf"/><Relationship Id="rId6" Type="http://schemas.openxmlformats.org/officeDocument/2006/relationships/image" Target="../media/image3.png"/><Relationship Id="rId7" Type="http://schemas.openxmlformats.org/officeDocument/2006/relationships/image" Target="../media/image4.emf"/><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3"/>
          <p:cNvSpPr>
            <a:spLocks noGrp="1"/>
          </p:cNvSpPr>
          <p:nvPr>
            <p:ph type="title"/>
          </p:nvPr>
        </p:nvSpPr>
        <p:spPr>
          <a:xfrm>
            <a:off x="2193925" y="1317625"/>
            <a:ext cx="39503350" cy="27638375"/>
          </a:xfrm>
        </p:spPr>
        <p:txBody>
          <a:bodyPr/>
          <a:lstStyle/>
          <a:p>
            <a:pPr eaLnBrk="1" hangingPunct="1"/>
            <a:r>
              <a:rPr lang="en-US" altLang="en-US" sz="14700"/>
              <a:t>This template is preset to 48w x 36h.</a:t>
            </a:r>
            <a:br>
              <a:rPr lang="en-US" altLang="en-US" sz="14700"/>
            </a:br>
            <a:r>
              <a:rPr lang="en-US" altLang="en-US" sz="14700"/>
              <a:t>Use page setup to change the dimensions.</a:t>
            </a:r>
            <a:br>
              <a:rPr lang="en-US" altLang="en-US" sz="14700"/>
            </a:br>
            <a:r>
              <a:rPr lang="en-US" altLang="en-US" sz="14700"/>
              <a:t/>
            </a:r>
            <a:br>
              <a:rPr lang="en-US" altLang="en-US" sz="14700"/>
            </a:br>
            <a:r>
              <a:rPr lang="en-US" altLang="en-US" sz="14700"/>
              <a:t>The following design is an example and is NOT required for your presentation. Please feel free to modify it for your project and information.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3"/>
          <p:cNvSpPr txBox="1">
            <a:spLocks noChangeArrowheads="1"/>
          </p:cNvSpPr>
          <p:nvPr/>
        </p:nvSpPr>
        <p:spPr bwMode="auto">
          <a:xfrm>
            <a:off x="1150938" y="5232400"/>
            <a:ext cx="9686925" cy="9042400"/>
          </a:xfrm>
          <a:prstGeom prst="rect">
            <a:avLst/>
          </a:prstGeom>
          <a:solidFill>
            <a:schemeClr val="bg1"/>
          </a:solidFill>
          <a:ln w="9525">
            <a:solidFill>
              <a:schemeClr val="tx1"/>
            </a:solidFill>
            <a:miter lim="800000"/>
            <a:headEnd/>
            <a:tailEnd/>
          </a:ln>
        </p:spPr>
        <p:txBody>
          <a:bodyPr lIns="182713" tIns="91357" rIns="182713" bIns="91357"/>
          <a:lstStyle>
            <a:lvl1pPr defTabSz="1828800">
              <a:spcBef>
                <a:spcPct val="20000"/>
              </a:spcBef>
              <a:buFont typeface="Arial" charset="0"/>
              <a:buChar char="•"/>
              <a:defRPr sz="15400">
                <a:solidFill>
                  <a:schemeClr val="tx1"/>
                </a:solidFill>
                <a:latin typeface="Calibri" charset="0"/>
              </a:defRPr>
            </a:lvl1pPr>
            <a:lvl2pPr marL="742950" indent="-285750" defTabSz="1828800">
              <a:spcBef>
                <a:spcPct val="20000"/>
              </a:spcBef>
              <a:buFont typeface="Arial" charset="0"/>
              <a:buChar char="–"/>
              <a:defRPr sz="13400">
                <a:solidFill>
                  <a:schemeClr val="tx1"/>
                </a:solidFill>
                <a:latin typeface="Calibri" charset="0"/>
              </a:defRPr>
            </a:lvl2pPr>
            <a:lvl3pPr marL="1143000" indent="-228600" defTabSz="1828800">
              <a:spcBef>
                <a:spcPct val="20000"/>
              </a:spcBef>
              <a:buFont typeface="Arial" charset="0"/>
              <a:buChar char="•"/>
              <a:defRPr sz="11500">
                <a:solidFill>
                  <a:schemeClr val="tx1"/>
                </a:solidFill>
                <a:latin typeface="Calibri" charset="0"/>
              </a:defRPr>
            </a:lvl3pPr>
            <a:lvl4pPr marL="1600200" indent="-228600" defTabSz="1828800">
              <a:spcBef>
                <a:spcPct val="20000"/>
              </a:spcBef>
              <a:buFont typeface="Arial" charset="0"/>
              <a:buChar char="–"/>
              <a:defRPr sz="9600">
                <a:solidFill>
                  <a:schemeClr val="tx1"/>
                </a:solidFill>
                <a:latin typeface="Calibri" charset="0"/>
              </a:defRPr>
            </a:lvl4pPr>
            <a:lvl5pPr marL="2057400" indent="-228600" defTabSz="1828800">
              <a:spcBef>
                <a:spcPct val="20000"/>
              </a:spcBef>
              <a:buFont typeface="Arial" charset="0"/>
              <a:buChar char="»"/>
              <a:defRPr sz="9600">
                <a:solidFill>
                  <a:schemeClr val="tx1"/>
                </a:solidFill>
                <a:latin typeface="Calibri" charset="0"/>
              </a:defRPr>
            </a:lvl5pPr>
            <a:lvl6pPr marL="2514600" indent="-228600" defTabSz="18288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defTabSz="18288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defTabSz="18288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defTabSz="1828800" eaLnBrk="0" fontAlgn="base" hangingPunct="0">
              <a:spcBef>
                <a:spcPct val="20000"/>
              </a:spcBef>
              <a:spcAft>
                <a:spcPct val="0"/>
              </a:spcAft>
              <a:buFont typeface="Arial" charset="0"/>
              <a:buChar char="»"/>
              <a:defRPr sz="9600">
                <a:solidFill>
                  <a:schemeClr val="tx1"/>
                </a:solidFill>
                <a:latin typeface="Calibri" charset="0"/>
              </a:defRPr>
            </a:lvl9pPr>
          </a:lstStyle>
          <a:p>
            <a:pPr algn="ctr" eaLnBrk="1" hangingPunct="1">
              <a:spcBef>
                <a:spcPct val="50000"/>
              </a:spcBef>
              <a:buFontTx/>
              <a:buNone/>
            </a:pPr>
            <a:r>
              <a:rPr lang="en-US" altLang="en-US" sz="4400" b="1" dirty="0" smtClean="0">
                <a:latin typeface="Times New Roman" charset="0"/>
              </a:rPr>
              <a:t>Introduction</a:t>
            </a:r>
          </a:p>
          <a:p>
            <a:pPr algn="ctr" eaLnBrk="1" hangingPunct="1">
              <a:spcBef>
                <a:spcPct val="50000"/>
              </a:spcBef>
              <a:buFontTx/>
              <a:buNone/>
            </a:pPr>
            <a:endParaRPr lang="en-US" altLang="en-US" sz="4400" b="1" dirty="0">
              <a:latin typeface="Times New Roman" charset="0"/>
            </a:endParaRPr>
          </a:p>
          <a:p>
            <a:pPr eaLnBrk="1" hangingPunct="1">
              <a:spcBef>
                <a:spcPct val="50000"/>
              </a:spcBef>
              <a:buFontTx/>
              <a:buNone/>
            </a:pPr>
            <a:endParaRPr lang="en-US" altLang="en-US" sz="2800" dirty="0">
              <a:latin typeface="Times New Roman" charset="0"/>
            </a:endParaRPr>
          </a:p>
        </p:txBody>
      </p:sp>
      <p:sp>
        <p:nvSpPr>
          <p:cNvPr id="16386" name="Text Box 2"/>
          <p:cNvSpPr txBox="1">
            <a:spLocks noChangeArrowheads="1"/>
          </p:cNvSpPr>
          <p:nvPr/>
        </p:nvSpPr>
        <p:spPr bwMode="auto">
          <a:xfrm>
            <a:off x="1219200" y="697849"/>
            <a:ext cx="41452800" cy="4186238"/>
          </a:xfrm>
          <a:prstGeom prst="rect">
            <a:avLst/>
          </a:prstGeom>
          <a:solidFill>
            <a:schemeClr val="bg1"/>
          </a:solidFill>
          <a:ln w="9525">
            <a:solidFill>
              <a:schemeClr val="tx1"/>
            </a:solidFill>
            <a:miter lim="800000"/>
            <a:headEnd/>
            <a:tailEnd/>
          </a:ln>
        </p:spPr>
        <p:txBody>
          <a:bodyPr lIns="182713" tIns="91357" rIns="182713" bIns="91357">
            <a:spAutoFit/>
          </a:bodyPr>
          <a:lstStyle>
            <a:lvl1pPr defTabSz="1828800">
              <a:spcBef>
                <a:spcPct val="20000"/>
              </a:spcBef>
              <a:buFont typeface="Arial" charset="0"/>
              <a:buChar char="•"/>
              <a:defRPr sz="15400">
                <a:solidFill>
                  <a:schemeClr val="tx1"/>
                </a:solidFill>
                <a:latin typeface="Calibri" charset="0"/>
              </a:defRPr>
            </a:lvl1pPr>
            <a:lvl2pPr marL="742950" indent="-285750" defTabSz="1828800">
              <a:spcBef>
                <a:spcPct val="20000"/>
              </a:spcBef>
              <a:buFont typeface="Arial" charset="0"/>
              <a:buChar char="–"/>
              <a:defRPr sz="13400">
                <a:solidFill>
                  <a:schemeClr val="tx1"/>
                </a:solidFill>
                <a:latin typeface="Calibri" charset="0"/>
              </a:defRPr>
            </a:lvl2pPr>
            <a:lvl3pPr marL="1143000" indent="-228600" defTabSz="1828800">
              <a:spcBef>
                <a:spcPct val="20000"/>
              </a:spcBef>
              <a:buFont typeface="Arial" charset="0"/>
              <a:buChar char="•"/>
              <a:defRPr sz="11500">
                <a:solidFill>
                  <a:schemeClr val="tx1"/>
                </a:solidFill>
                <a:latin typeface="Calibri" charset="0"/>
              </a:defRPr>
            </a:lvl3pPr>
            <a:lvl4pPr marL="1600200" indent="-228600" defTabSz="1828800">
              <a:spcBef>
                <a:spcPct val="20000"/>
              </a:spcBef>
              <a:buFont typeface="Arial" charset="0"/>
              <a:buChar char="–"/>
              <a:defRPr sz="9600">
                <a:solidFill>
                  <a:schemeClr val="tx1"/>
                </a:solidFill>
                <a:latin typeface="Calibri" charset="0"/>
              </a:defRPr>
            </a:lvl4pPr>
            <a:lvl5pPr marL="2057400" indent="-228600" defTabSz="1828800">
              <a:spcBef>
                <a:spcPct val="20000"/>
              </a:spcBef>
              <a:buFont typeface="Arial" charset="0"/>
              <a:buChar char="»"/>
              <a:defRPr sz="9600">
                <a:solidFill>
                  <a:schemeClr val="tx1"/>
                </a:solidFill>
                <a:latin typeface="Calibri" charset="0"/>
              </a:defRPr>
            </a:lvl5pPr>
            <a:lvl6pPr marL="2514600" indent="-228600" defTabSz="18288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defTabSz="18288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defTabSz="18288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defTabSz="1828800" eaLnBrk="0" fontAlgn="base" hangingPunct="0">
              <a:spcBef>
                <a:spcPct val="20000"/>
              </a:spcBef>
              <a:spcAft>
                <a:spcPct val="0"/>
              </a:spcAft>
              <a:buFont typeface="Arial" charset="0"/>
              <a:buChar char="»"/>
              <a:defRPr sz="9600">
                <a:solidFill>
                  <a:schemeClr val="tx1"/>
                </a:solidFill>
                <a:latin typeface="Calibri" charset="0"/>
              </a:defRPr>
            </a:lvl9pPr>
          </a:lstStyle>
          <a:p>
            <a:pPr algn="ctr" eaLnBrk="1" hangingPunct="1">
              <a:spcBef>
                <a:spcPct val="50000"/>
              </a:spcBef>
              <a:buFontTx/>
              <a:buNone/>
            </a:pPr>
            <a:r>
              <a:rPr lang="en-US" altLang="en-US" sz="7100" b="1">
                <a:latin typeface="Times New Roman" charset="0"/>
              </a:rPr>
              <a:t>Title</a:t>
            </a:r>
          </a:p>
          <a:p>
            <a:pPr algn="ctr" eaLnBrk="1" hangingPunct="1">
              <a:spcBef>
                <a:spcPct val="50000"/>
              </a:spcBef>
              <a:buFontTx/>
              <a:buNone/>
            </a:pPr>
            <a:r>
              <a:rPr lang="en-US" altLang="en-US" sz="5000">
                <a:latin typeface="Times New Roman" charset="0"/>
              </a:rPr>
              <a:t>Larry Koster, Beatrice Magistro, Steve Otterman</a:t>
            </a:r>
          </a:p>
          <a:p>
            <a:pPr algn="ctr" eaLnBrk="1" hangingPunct="1">
              <a:spcBef>
                <a:spcPct val="50000"/>
              </a:spcBef>
              <a:buFontTx/>
              <a:buNone/>
            </a:pPr>
            <a:r>
              <a:rPr lang="en-US" altLang="en-US" sz="3800">
                <a:latin typeface="Times New Roman" charset="0"/>
              </a:rPr>
              <a:t>University of Washington, Political Science</a:t>
            </a:r>
          </a:p>
          <a:p>
            <a:pPr algn="ctr" eaLnBrk="1" hangingPunct="1">
              <a:spcBef>
                <a:spcPct val="50000"/>
              </a:spcBef>
              <a:buFontTx/>
              <a:buNone/>
            </a:pPr>
            <a:r>
              <a:rPr lang="en-US" altLang="en-US" sz="3800">
                <a:latin typeface="Times New Roman" charset="0"/>
                <a:hlinkClick r:id="rId3"/>
              </a:rPr>
              <a:t>lkoster@uw.edu</a:t>
            </a:r>
            <a:r>
              <a:rPr lang="en-US" altLang="en-US" sz="3800">
                <a:latin typeface="Times New Roman" charset="0"/>
              </a:rPr>
              <a:t>, magistro@uw.edu, otters@uw.edu</a:t>
            </a:r>
          </a:p>
        </p:txBody>
      </p:sp>
      <p:sp>
        <p:nvSpPr>
          <p:cNvPr id="16388" name="Text Box 6"/>
          <p:cNvSpPr txBox="1">
            <a:spLocks noChangeArrowheads="1"/>
          </p:cNvSpPr>
          <p:nvPr/>
        </p:nvSpPr>
        <p:spPr bwMode="auto">
          <a:xfrm>
            <a:off x="33053337" y="15381623"/>
            <a:ext cx="9618663" cy="14955837"/>
          </a:xfrm>
          <a:prstGeom prst="rect">
            <a:avLst/>
          </a:prstGeom>
          <a:solidFill>
            <a:schemeClr val="bg1"/>
          </a:solidFill>
          <a:ln w="9525">
            <a:solidFill>
              <a:schemeClr val="tx1"/>
            </a:solidFill>
            <a:miter lim="800000"/>
            <a:headEnd/>
            <a:tailEnd/>
          </a:ln>
        </p:spPr>
        <p:txBody>
          <a:bodyPr lIns="182713" tIns="91357" rIns="182713" bIns="91357"/>
          <a:lstStyle>
            <a:lvl1pPr defTabSz="1828800">
              <a:spcBef>
                <a:spcPct val="20000"/>
              </a:spcBef>
              <a:buFont typeface="Arial" charset="0"/>
              <a:buChar char="•"/>
              <a:defRPr sz="15400">
                <a:solidFill>
                  <a:schemeClr val="tx1"/>
                </a:solidFill>
                <a:latin typeface="Calibri" charset="0"/>
              </a:defRPr>
            </a:lvl1pPr>
            <a:lvl2pPr marL="742950" indent="-285750" defTabSz="1828800">
              <a:spcBef>
                <a:spcPct val="20000"/>
              </a:spcBef>
              <a:buFont typeface="Arial" charset="0"/>
              <a:buChar char="–"/>
              <a:defRPr sz="13400">
                <a:solidFill>
                  <a:schemeClr val="tx1"/>
                </a:solidFill>
                <a:latin typeface="Calibri" charset="0"/>
              </a:defRPr>
            </a:lvl2pPr>
            <a:lvl3pPr marL="1143000" indent="-228600" defTabSz="1828800">
              <a:spcBef>
                <a:spcPct val="20000"/>
              </a:spcBef>
              <a:buFont typeface="Arial" charset="0"/>
              <a:buChar char="•"/>
              <a:defRPr sz="11500">
                <a:solidFill>
                  <a:schemeClr val="tx1"/>
                </a:solidFill>
                <a:latin typeface="Calibri" charset="0"/>
              </a:defRPr>
            </a:lvl3pPr>
            <a:lvl4pPr marL="1600200" indent="-228600" defTabSz="1828800">
              <a:spcBef>
                <a:spcPct val="20000"/>
              </a:spcBef>
              <a:buFont typeface="Arial" charset="0"/>
              <a:buChar char="–"/>
              <a:defRPr sz="9600">
                <a:solidFill>
                  <a:schemeClr val="tx1"/>
                </a:solidFill>
                <a:latin typeface="Calibri" charset="0"/>
              </a:defRPr>
            </a:lvl4pPr>
            <a:lvl5pPr marL="2057400" indent="-228600" defTabSz="1828800">
              <a:spcBef>
                <a:spcPct val="20000"/>
              </a:spcBef>
              <a:buFont typeface="Arial" charset="0"/>
              <a:buChar char="»"/>
              <a:defRPr sz="9600">
                <a:solidFill>
                  <a:schemeClr val="tx1"/>
                </a:solidFill>
                <a:latin typeface="Calibri" charset="0"/>
              </a:defRPr>
            </a:lvl5pPr>
            <a:lvl6pPr marL="2514600" indent="-228600" defTabSz="18288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defTabSz="18288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defTabSz="18288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defTabSz="1828800" eaLnBrk="0" fontAlgn="base" hangingPunct="0">
              <a:spcBef>
                <a:spcPct val="20000"/>
              </a:spcBef>
              <a:spcAft>
                <a:spcPct val="0"/>
              </a:spcAft>
              <a:buFont typeface="Arial" charset="0"/>
              <a:buChar char="»"/>
              <a:defRPr sz="9600">
                <a:solidFill>
                  <a:schemeClr val="tx1"/>
                </a:solidFill>
                <a:latin typeface="Calibri" charset="0"/>
              </a:defRPr>
            </a:lvl9pPr>
          </a:lstStyle>
          <a:p>
            <a:pPr algn="ctr" eaLnBrk="1" hangingPunct="1">
              <a:spcBef>
                <a:spcPct val="50000"/>
              </a:spcBef>
              <a:spcAft>
                <a:spcPts val="1200"/>
              </a:spcAft>
              <a:buFont typeface="Webdings" charset="2"/>
              <a:buNone/>
            </a:pPr>
            <a:r>
              <a:rPr lang="en-US" altLang="en-US" sz="4400" b="1" dirty="0" smtClean="0">
                <a:latin typeface="Times New Roman" charset="0"/>
              </a:rPr>
              <a:t>Results</a:t>
            </a:r>
          </a:p>
          <a:p>
            <a:pPr marL="571500" indent="-571500" eaLnBrk="1" hangingPunct="1">
              <a:spcBef>
                <a:spcPct val="50000"/>
              </a:spcBef>
              <a:spcAft>
                <a:spcPts val="1200"/>
              </a:spcAft>
            </a:pPr>
            <a:r>
              <a:rPr lang="en-US" altLang="en-US" sz="4400" dirty="0" smtClean="0">
                <a:latin typeface="Times New Roman" charset="0"/>
              </a:rPr>
              <a:t>“Feelings towards EU immigration” is the main predictor of Brexit. </a:t>
            </a:r>
          </a:p>
          <a:p>
            <a:pPr marL="571500" indent="-571500" eaLnBrk="1" hangingPunct="1">
              <a:spcBef>
                <a:spcPct val="50000"/>
              </a:spcBef>
              <a:spcAft>
                <a:spcPts val="1200"/>
              </a:spcAft>
            </a:pPr>
            <a:r>
              <a:rPr lang="en-US" altLang="en-US" sz="4400" dirty="0" smtClean="0">
                <a:latin typeface="Times New Roman" charset="0"/>
              </a:rPr>
              <a:t>The effects of economic factors and non-EU immigration are not distinguishable from 0.</a:t>
            </a:r>
          </a:p>
          <a:p>
            <a:pPr marL="571500" indent="-571500" eaLnBrk="1" hangingPunct="1">
              <a:spcBef>
                <a:spcPct val="50000"/>
              </a:spcBef>
              <a:spcAft>
                <a:spcPts val="1200"/>
              </a:spcAft>
            </a:pPr>
            <a:r>
              <a:rPr lang="en-US" altLang="en-US" sz="4400" dirty="0" smtClean="0">
                <a:latin typeface="Times New Roman" charset="0"/>
              </a:rPr>
              <a:t>Moving from feeling very negatively about EU immigration to feeling very positively about EU immigration would lead to a 62% increase in the probability of disagreeing with Brexit</a:t>
            </a:r>
          </a:p>
          <a:p>
            <a:pPr marL="571500" indent="-571500" eaLnBrk="1" hangingPunct="1">
              <a:spcBef>
                <a:spcPct val="50000"/>
              </a:spcBef>
              <a:spcAft>
                <a:spcPts val="1200"/>
              </a:spcAft>
            </a:pPr>
            <a:r>
              <a:rPr lang="en-US" altLang="en-US" sz="4400" dirty="0" smtClean="0">
                <a:latin typeface="Times New Roman" charset="0"/>
              </a:rPr>
              <a:t>The percent-correctly-predicted (PCP) under the fitted model is 44.9%, while under the null it is 30%, so the improvement in prediction of the fitted model over the null model is 21%. The LOOCV-PCP is 45.4% very close to in-sample PCP. Evidence we have a good fit, not spurious one.</a:t>
            </a:r>
            <a:endParaRPr lang="en-US" altLang="en-US" sz="4400" dirty="0">
              <a:latin typeface="Times New Roman" charset="0"/>
            </a:endParaRPr>
          </a:p>
          <a:p>
            <a:pPr marL="571500" indent="-571500" eaLnBrk="1" hangingPunct="1">
              <a:spcBef>
                <a:spcPct val="50000"/>
              </a:spcBef>
            </a:pPr>
            <a:endParaRPr lang="en-US" altLang="en-US" sz="4400" dirty="0">
              <a:latin typeface="Times New Roman" charset="0"/>
            </a:endParaRPr>
          </a:p>
          <a:p>
            <a:pPr eaLnBrk="1" hangingPunct="1">
              <a:spcBef>
                <a:spcPct val="50000"/>
              </a:spcBef>
              <a:buFontTx/>
              <a:buNone/>
            </a:pPr>
            <a:endParaRPr lang="en-US" altLang="en-US" sz="2800" dirty="0">
              <a:latin typeface="Times New Roman" charset="0"/>
            </a:endParaRPr>
          </a:p>
          <a:p>
            <a:pPr algn="ctr" eaLnBrk="1" hangingPunct="1">
              <a:spcBef>
                <a:spcPct val="50000"/>
              </a:spcBef>
              <a:buFontTx/>
              <a:buNone/>
            </a:pPr>
            <a:endParaRPr lang="en-US" altLang="en-US" sz="5400" b="1" dirty="0">
              <a:latin typeface="Times New Roman" charset="0"/>
            </a:endParaRPr>
          </a:p>
          <a:p>
            <a:pPr algn="ctr" eaLnBrk="1" hangingPunct="1">
              <a:spcBef>
                <a:spcPct val="50000"/>
              </a:spcBef>
              <a:buFont typeface="Webdings" charset="2"/>
              <a:buNone/>
            </a:pPr>
            <a:endParaRPr lang="en-US" altLang="en-US" sz="5100" b="1" dirty="0">
              <a:latin typeface="Times New Roman" charset="0"/>
            </a:endParaRPr>
          </a:p>
        </p:txBody>
      </p:sp>
      <p:sp>
        <p:nvSpPr>
          <p:cNvPr id="16389" name="Text Box 50"/>
          <p:cNvSpPr txBox="1">
            <a:spLocks noChangeArrowheads="1"/>
          </p:cNvSpPr>
          <p:nvPr/>
        </p:nvSpPr>
        <p:spPr bwMode="auto">
          <a:xfrm>
            <a:off x="33053338" y="5376212"/>
            <a:ext cx="9618662" cy="8898588"/>
          </a:xfrm>
          <a:prstGeom prst="rect">
            <a:avLst/>
          </a:prstGeom>
          <a:solidFill>
            <a:schemeClr val="bg1"/>
          </a:solidFill>
          <a:ln w="9525">
            <a:solidFill>
              <a:schemeClr val="tx1"/>
            </a:solidFill>
            <a:miter lim="800000"/>
            <a:headEnd/>
            <a:tailEnd/>
          </a:ln>
        </p:spPr>
        <p:txBody>
          <a:bodyPr lIns="182713" tIns="91357" rIns="182713" bIns="91357"/>
          <a:lstStyle>
            <a:lvl1pPr defTabSz="1828800">
              <a:spcBef>
                <a:spcPct val="20000"/>
              </a:spcBef>
              <a:buFont typeface="Arial" charset="0"/>
              <a:buChar char="•"/>
              <a:defRPr sz="15400">
                <a:solidFill>
                  <a:schemeClr val="tx1"/>
                </a:solidFill>
                <a:latin typeface="Calibri" charset="0"/>
              </a:defRPr>
            </a:lvl1pPr>
            <a:lvl2pPr marL="742950" indent="-285750" defTabSz="1828800">
              <a:spcBef>
                <a:spcPct val="20000"/>
              </a:spcBef>
              <a:buFont typeface="Arial" charset="0"/>
              <a:buChar char="–"/>
              <a:defRPr sz="13400">
                <a:solidFill>
                  <a:schemeClr val="tx1"/>
                </a:solidFill>
                <a:latin typeface="Calibri" charset="0"/>
              </a:defRPr>
            </a:lvl2pPr>
            <a:lvl3pPr marL="1143000" indent="-228600" defTabSz="1828800">
              <a:spcBef>
                <a:spcPct val="20000"/>
              </a:spcBef>
              <a:buFont typeface="Arial" charset="0"/>
              <a:buChar char="•"/>
              <a:defRPr sz="11500">
                <a:solidFill>
                  <a:schemeClr val="tx1"/>
                </a:solidFill>
                <a:latin typeface="Calibri" charset="0"/>
              </a:defRPr>
            </a:lvl3pPr>
            <a:lvl4pPr marL="1600200" indent="-228600" defTabSz="1828800">
              <a:spcBef>
                <a:spcPct val="20000"/>
              </a:spcBef>
              <a:buFont typeface="Arial" charset="0"/>
              <a:buChar char="–"/>
              <a:defRPr sz="9600">
                <a:solidFill>
                  <a:schemeClr val="tx1"/>
                </a:solidFill>
                <a:latin typeface="Calibri" charset="0"/>
              </a:defRPr>
            </a:lvl4pPr>
            <a:lvl5pPr marL="2057400" indent="-228600" defTabSz="1828800">
              <a:spcBef>
                <a:spcPct val="20000"/>
              </a:spcBef>
              <a:buFont typeface="Arial" charset="0"/>
              <a:buChar char="»"/>
              <a:defRPr sz="9600">
                <a:solidFill>
                  <a:schemeClr val="tx1"/>
                </a:solidFill>
                <a:latin typeface="Calibri" charset="0"/>
              </a:defRPr>
            </a:lvl5pPr>
            <a:lvl6pPr marL="2514600" indent="-228600" defTabSz="18288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defTabSz="18288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defTabSz="18288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defTabSz="1828800" eaLnBrk="0" fontAlgn="base" hangingPunct="0">
              <a:spcBef>
                <a:spcPct val="20000"/>
              </a:spcBef>
              <a:spcAft>
                <a:spcPct val="0"/>
              </a:spcAft>
              <a:buFont typeface="Arial" charset="0"/>
              <a:buChar char="»"/>
              <a:defRPr sz="9600">
                <a:solidFill>
                  <a:schemeClr val="tx1"/>
                </a:solidFill>
                <a:latin typeface="Calibri" charset="0"/>
              </a:defRPr>
            </a:lvl9pPr>
          </a:lstStyle>
          <a:p>
            <a:pPr algn="ctr" eaLnBrk="1" hangingPunct="1">
              <a:spcBef>
                <a:spcPct val="50000"/>
              </a:spcBef>
              <a:buFontTx/>
              <a:buNone/>
            </a:pPr>
            <a:r>
              <a:rPr lang="en-US" altLang="en-US" sz="4400" b="1">
                <a:latin typeface="Times New Roman" charset="0"/>
              </a:rPr>
              <a:t>Hypothesis</a:t>
            </a:r>
          </a:p>
          <a:p>
            <a:pPr eaLnBrk="1" hangingPunct="1">
              <a:spcBef>
                <a:spcPct val="50000"/>
              </a:spcBef>
              <a:buFontTx/>
              <a:buNone/>
            </a:pPr>
            <a:endParaRPr lang="en-US" altLang="en-US" sz="2800" dirty="0">
              <a:latin typeface="Times New Roman" charset="0"/>
            </a:endParaRPr>
          </a:p>
          <a:p>
            <a:pPr eaLnBrk="1" hangingPunct="1">
              <a:spcBef>
                <a:spcPct val="50000"/>
              </a:spcBef>
              <a:buFontTx/>
              <a:buNone/>
            </a:pPr>
            <a:endParaRPr lang="en-US" altLang="en-US" sz="1200" b="1" dirty="0">
              <a:latin typeface="Times New Roman" charset="0"/>
            </a:endParaRPr>
          </a:p>
        </p:txBody>
      </p:sp>
      <p:sp>
        <p:nvSpPr>
          <p:cNvPr id="16390" name="Text Box 189"/>
          <p:cNvSpPr txBox="1">
            <a:spLocks noChangeArrowheads="1"/>
          </p:cNvSpPr>
          <p:nvPr/>
        </p:nvSpPr>
        <p:spPr bwMode="auto">
          <a:xfrm>
            <a:off x="37457063" y="1600200"/>
            <a:ext cx="35893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15400">
                <a:solidFill>
                  <a:schemeClr val="tx1"/>
                </a:solidFill>
                <a:latin typeface="Calibri" charset="0"/>
              </a:defRPr>
            </a:lvl1pPr>
            <a:lvl2pPr marL="742950" indent="-285750">
              <a:spcBef>
                <a:spcPct val="20000"/>
              </a:spcBef>
              <a:buFont typeface="Arial" charset="0"/>
              <a:buChar char="–"/>
              <a:defRPr sz="13400">
                <a:solidFill>
                  <a:schemeClr val="tx1"/>
                </a:solidFill>
                <a:latin typeface="Calibri" charset="0"/>
              </a:defRPr>
            </a:lvl2pPr>
            <a:lvl3pPr marL="1143000" indent="-228600">
              <a:spcBef>
                <a:spcPct val="20000"/>
              </a:spcBef>
              <a:buFont typeface="Arial" charset="0"/>
              <a:buChar char="•"/>
              <a:defRPr sz="11500">
                <a:solidFill>
                  <a:schemeClr val="tx1"/>
                </a:solidFill>
                <a:latin typeface="Calibri" charset="0"/>
              </a:defRPr>
            </a:lvl3pPr>
            <a:lvl4pPr marL="1600200" indent="-228600">
              <a:spcBef>
                <a:spcPct val="20000"/>
              </a:spcBef>
              <a:buFont typeface="Arial" charset="0"/>
              <a:buChar char="–"/>
              <a:defRPr sz="9600">
                <a:solidFill>
                  <a:schemeClr val="tx1"/>
                </a:solidFill>
                <a:latin typeface="Calibri" charset="0"/>
              </a:defRPr>
            </a:lvl4pPr>
            <a:lvl5pPr marL="2057400" indent="-228600">
              <a:spcBef>
                <a:spcPct val="20000"/>
              </a:spcBef>
              <a:buFont typeface="Arial" charset="0"/>
              <a:buChar char="»"/>
              <a:defRPr sz="9600">
                <a:solidFill>
                  <a:schemeClr val="tx1"/>
                </a:solidFill>
                <a:latin typeface="Calibri" charset="0"/>
              </a:defRPr>
            </a:lvl5pPr>
            <a:lvl6pPr marL="2514600" indent="-2286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eaLnBrk="0" fontAlgn="base" hangingPunct="0">
              <a:spcBef>
                <a:spcPct val="20000"/>
              </a:spcBef>
              <a:spcAft>
                <a:spcPct val="0"/>
              </a:spcAft>
              <a:buFont typeface="Arial" charset="0"/>
              <a:buChar char="»"/>
              <a:defRPr sz="9600">
                <a:solidFill>
                  <a:schemeClr val="tx1"/>
                </a:solidFill>
                <a:latin typeface="Calibri" charset="0"/>
              </a:defRPr>
            </a:lvl9pPr>
          </a:lstStyle>
          <a:p>
            <a:pPr eaLnBrk="1" hangingPunct="1">
              <a:spcBef>
                <a:spcPct val="50000"/>
              </a:spcBef>
              <a:buFontTx/>
              <a:buNone/>
            </a:pPr>
            <a:endParaRPr lang="en-US" altLang="en-US" sz="2600">
              <a:latin typeface="Times New Roman" charset="0"/>
            </a:endParaRPr>
          </a:p>
        </p:txBody>
      </p:sp>
      <p:pic>
        <p:nvPicPr>
          <p:cNvPr id="16391"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25700" y="2092325"/>
            <a:ext cx="83820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266063" y="2092325"/>
            <a:ext cx="83820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9" name="Text Box 50"/>
          <p:cNvSpPr txBox="1">
            <a:spLocks noChangeArrowheads="1"/>
          </p:cNvSpPr>
          <p:nvPr/>
        </p:nvSpPr>
        <p:spPr bwMode="auto">
          <a:xfrm>
            <a:off x="1084040" y="15373822"/>
            <a:ext cx="9618662" cy="14963638"/>
          </a:xfrm>
          <a:prstGeom prst="rect">
            <a:avLst/>
          </a:prstGeom>
          <a:solidFill>
            <a:schemeClr val="bg1"/>
          </a:solidFill>
          <a:ln w="9525">
            <a:solidFill>
              <a:schemeClr val="tx1"/>
            </a:solidFill>
            <a:miter lim="800000"/>
            <a:headEnd/>
            <a:tailEnd/>
          </a:ln>
        </p:spPr>
        <p:txBody>
          <a:bodyPr lIns="182713" tIns="91357" rIns="182713" bIns="91357"/>
          <a:lstStyle>
            <a:lvl1pPr defTabSz="1828800">
              <a:spcBef>
                <a:spcPct val="20000"/>
              </a:spcBef>
              <a:buFont typeface="Arial" charset="0"/>
              <a:buChar char="•"/>
              <a:defRPr sz="15400">
                <a:solidFill>
                  <a:schemeClr val="tx1"/>
                </a:solidFill>
                <a:latin typeface="Calibri" charset="0"/>
              </a:defRPr>
            </a:lvl1pPr>
            <a:lvl2pPr marL="742950" indent="-285750" defTabSz="1828800">
              <a:spcBef>
                <a:spcPct val="20000"/>
              </a:spcBef>
              <a:buFont typeface="Arial" charset="0"/>
              <a:buChar char="–"/>
              <a:defRPr sz="13400">
                <a:solidFill>
                  <a:schemeClr val="tx1"/>
                </a:solidFill>
                <a:latin typeface="Calibri" charset="0"/>
              </a:defRPr>
            </a:lvl2pPr>
            <a:lvl3pPr marL="1143000" indent="-228600" defTabSz="1828800">
              <a:spcBef>
                <a:spcPct val="20000"/>
              </a:spcBef>
              <a:buFont typeface="Arial" charset="0"/>
              <a:buChar char="•"/>
              <a:defRPr sz="11500">
                <a:solidFill>
                  <a:schemeClr val="tx1"/>
                </a:solidFill>
                <a:latin typeface="Calibri" charset="0"/>
              </a:defRPr>
            </a:lvl3pPr>
            <a:lvl4pPr marL="1600200" indent="-228600" defTabSz="1828800">
              <a:spcBef>
                <a:spcPct val="20000"/>
              </a:spcBef>
              <a:buFont typeface="Arial" charset="0"/>
              <a:buChar char="–"/>
              <a:defRPr sz="9600">
                <a:solidFill>
                  <a:schemeClr val="tx1"/>
                </a:solidFill>
                <a:latin typeface="Calibri" charset="0"/>
              </a:defRPr>
            </a:lvl4pPr>
            <a:lvl5pPr marL="2057400" indent="-228600" defTabSz="1828800">
              <a:spcBef>
                <a:spcPct val="20000"/>
              </a:spcBef>
              <a:buFont typeface="Arial" charset="0"/>
              <a:buChar char="»"/>
              <a:defRPr sz="9600">
                <a:solidFill>
                  <a:schemeClr val="tx1"/>
                </a:solidFill>
                <a:latin typeface="Calibri" charset="0"/>
              </a:defRPr>
            </a:lvl5pPr>
            <a:lvl6pPr marL="2514600" indent="-228600" defTabSz="18288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defTabSz="18288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defTabSz="18288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defTabSz="1828800" eaLnBrk="0" fontAlgn="base" hangingPunct="0">
              <a:spcBef>
                <a:spcPct val="20000"/>
              </a:spcBef>
              <a:spcAft>
                <a:spcPct val="0"/>
              </a:spcAft>
              <a:buFont typeface="Arial" charset="0"/>
              <a:buChar char="»"/>
              <a:defRPr sz="9600">
                <a:solidFill>
                  <a:schemeClr val="tx1"/>
                </a:solidFill>
                <a:latin typeface="Calibri" charset="0"/>
              </a:defRPr>
            </a:lvl9pPr>
          </a:lstStyle>
          <a:p>
            <a:pPr algn="ctr">
              <a:buFont typeface="Arial" charset="0"/>
              <a:buNone/>
              <a:defRPr/>
            </a:pPr>
            <a:r>
              <a:rPr lang="en-US" sz="4400" b="1" dirty="0" smtClean="0">
                <a:latin typeface="Times New Roman" charset="0"/>
                <a:ea typeface="Times New Roman" charset="0"/>
                <a:cs typeface="Times New Roman" charset="0"/>
              </a:rPr>
              <a:t>Data </a:t>
            </a:r>
          </a:p>
          <a:p>
            <a:pPr>
              <a:buFont typeface="Arial" charset="0"/>
              <a:buNone/>
              <a:defRPr/>
            </a:pPr>
            <a:r>
              <a:rPr lang="en-US" sz="4400" dirty="0" smtClean="0">
                <a:latin typeface="Times New Roman" charset="0"/>
                <a:ea typeface="Times New Roman" charset="0"/>
                <a:cs typeface="Times New Roman" charset="0"/>
              </a:rPr>
              <a:t>We use data from the May 2016 Eurobarometer 85.2 survey. Our ordered  dependent variable is:</a:t>
            </a:r>
          </a:p>
          <a:p>
            <a:pPr marL="571500" indent="-571500">
              <a:defRPr/>
            </a:pPr>
            <a:r>
              <a:rPr lang="en-US" sz="4400" dirty="0" smtClean="0">
                <a:latin typeface="Times New Roman" charset="0"/>
                <a:ea typeface="Times New Roman" charset="0"/>
                <a:cs typeface="Times New Roman" charset="0"/>
              </a:rPr>
              <a:t>Better future outside of the EU (Strongly agree, Agree, Disagree, Strongly disagree). </a:t>
            </a:r>
          </a:p>
          <a:p>
            <a:pPr>
              <a:buFont typeface="Arial" charset="0"/>
              <a:buNone/>
              <a:defRPr/>
            </a:pPr>
            <a:r>
              <a:rPr lang="en-US" sz="4400" dirty="0" smtClean="0">
                <a:latin typeface="Times New Roman" charset="0"/>
                <a:ea typeface="Times New Roman" charset="0"/>
                <a:cs typeface="Times New Roman" charset="0"/>
              </a:rPr>
              <a:t>Our covariates of interest are:</a:t>
            </a:r>
          </a:p>
          <a:p>
            <a:pPr marL="571500" indent="-571500">
              <a:defRPr/>
            </a:pPr>
            <a:r>
              <a:rPr lang="en-US" sz="4400" dirty="0" smtClean="0">
                <a:latin typeface="Times New Roman" charset="0"/>
                <a:ea typeface="Times New Roman" charset="0"/>
                <a:cs typeface="Times New Roman" charset="0"/>
              </a:rPr>
              <a:t> Feeling towards EU immigration and Feeling towards non-EU immigration. (SA, A, D, SD).</a:t>
            </a:r>
          </a:p>
          <a:p>
            <a:pPr>
              <a:buFont typeface="Arial" charset="0"/>
              <a:buNone/>
              <a:defRPr/>
            </a:pPr>
            <a:r>
              <a:rPr lang="en-US" sz="4400" dirty="0" smtClean="0">
                <a:latin typeface="Times New Roman" charset="0"/>
                <a:ea typeface="Times New Roman" charset="0"/>
                <a:cs typeface="Times New Roman" charset="0"/>
              </a:rPr>
              <a:t>Our controls include: </a:t>
            </a:r>
          </a:p>
          <a:p>
            <a:pPr marL="571500" indent="-571500">
              <a:defRPr/>
            </a:pPr>
            <a:r>
              <a:rPr lang="en-US" sz="4400" dirty="0" smtClean="0">
                <a:latin typeface="Times New Roman" charset="0"/>
                <a:ea typeface="Times New Roman" charset="0"/>
                <a:cs typeface="Times New Roman" charset="0"/>
              </a:rPr>
              <a:t>Financial situation of the household (Very good, Rather good, Rather bad, Very bad); Globalization is an opportunity (SA, A, D, SD); gender (1 male and 0 female); age; education </a:t>
            </a:r>
            <a:r>
              <a:rPr lang="en-US" sz="4400" dirty="0" smtClean="0">
                <a:latin typeface="Times New Roman" charset="0"/>
                <a:ea typeface="Times New Roman" charset="0"/>
                <a:cs typeface="Times New Roman" charset="0"/>
              </a:rPr>
              <a:t>years; left </a:t>
            </a:r>
            <a:r>
              <a:rPr lang="en-US" sz="4400" dirty="0" smtClean="0">
                <a:latin typeface="Times New Roman" charset="0"/>
                <a:ea typeface="Times New Roman" charset="0"/>
                <a:cs typeface="Times New Roman" charset="0"/>
              </a:rPr>
              <a:t>to right scale ( 0 – extreme left to 10 – extreme right); and </a:t>
            </a:r>
            <a:r>
              <a:rPr lang="en-US" sz="4400" dirty="0" smtClean="0">
                <a:latin typeface="Times New Roman" charset="0"/>
                <a:ea typeface="Times New Roman" charset="0"/>
                <a:cs typeface="Times New Roman" charset="0"/>
              </a:rPr>
              <a:t>Occupation scale.</a:t>
            </a:r>
            <a:endParaRPr lang="en-US" sz="4400" dirty="0">
              <a:latin typeface="Times New Roman" charset="0"/>
              <a:ea typeface="Times New Roman" charset="0"/>
              <a:cs typeface="Times New Roman"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25344" y="22288718"/>
            <a:ext cx="14881556" cy="10629682"/>
          </a:xfrm>
          <a:prstGeom prst="rect">
            <a:avLst/>
          </a:prstGeom>
        </p:spPr>
      </p:pic>
      <mc:AlternateContent xmlns:mc="http://schemas.openxmlformats.org/markup-compatibility/2006">
        <mc:Choice xmlns:a14="http://schemas.microsoft.com/office/drawing/2010/main" Requires="a14">
          <p:sp>
            <p:nvSpPr>
              <p:cNvPr id="14" name="Text Box 50"/>
              <p:cNvSpPr txBox="1">
                <a:spLocks noChangeArrowheads="1"/>
              </p:cNvSpPr>
              <p:nvPr/>
            </p:nvSpPr>
            <p:spPr bwMode="auto">
              <a:xfrm>
                <a:off x="11853640" y="5292725"/>
                <a:ext cx="20048760" cy="6035675"/>
              </a:xfrm>
              <a:prstGeom prst="rect">
                <a:avLst/>
              </a:prstGeom>
              <a:solidFill>
                <a:schemeClr val="bg1"/>
              </a:solidFill>
              <a:ln w="9525">
                <a:solidFill>
                  <a:schemeClr val="tx1"/>
                </a:solidFill>
                <a:miter lim="800000"/>
                <a:headEnd/>
                <a:tailEnd/>
              </a:ln>
            </p:spPr>
            <p:txBody>
              <a:bodyPr lIns="182713" tIns="91357" rIns="182713" bIns="91357"/>
              <a:lstStyle>
                <a:lvl1pPr defTabSz="1828800">
                  <a:spcBef>
                    <a:spcPct val="20000"/>
                  </a:spcBef>
                  <a:buFont typeface="Arial" charset="0"/>
                  <a:buChar char="•"/>
                  <a:defRPr sz="15400">
                    <a:solidFill>
                      <a:schemeClr val="tx1"/>
                    </a:solidFill>
                    <a:latin typeface="Calibri" charset="0"/>
                  </a:defRPr>
                </a:lvl1pPr>
                <a:lvl2pPr marL="742950" indent="-285750" defTabSz="1828800">
                  <a:spcBef>
                    <a:spcPct val="20000"/>
                  </a:spcBef>
                  <a:buFont typeface="Arial" charset="0"/>
                  <a:buChar char="–"/>
                  <a:defRPr sz="13400">
                    <a:solidFill>
                      <a:schemeClr val="tx1"/>
                    </a:solidFill>
                    <a:latin typeface="Calibri" charset="0"/>
                  </a:defRPr>
                </a:lvl2pPr>
                <a:lvl3pPr marL="1143000" indent="-228600" defTabSz="1828800">
                  <a:spcBef>
                    <a:spcPct val="20000"/>
                  </a:spcBef>
                  <a:buFont typeface="Arial" charset="0"/>
                  <a:buChar char="•"/>
                  <a:defRPr sz="11500">
                    <a:solidFill>
                      <a:schemeClr val="tx1"/>
                    </a:solidFill>
                    <a:latin typeface="Calibri" charset="0"/>
                  </a:defRPr>
                </a:lvl3pPr>
                <a:lvl4pPr marL="1600200" indent="-228600" defTabSz="1828800">
                  <a:spcBef>
                    <a:spcPct val="20000"/>
                  </a:spcBef>
                  <a:buFont typeface="Arial" charset="0"/>
                  <a:buChar char="–"/>
                  <a:defRPr sz="9600">
                    <a:solidFill>
                      <a:schemeClr val="tx1"/>
                    </a:solidFill>
                    <a:latin typeface="Calibri" charset="0"/>
                  </a:defRPr>
                </a:lvl4pPr>
                <a:lvl5pPr marL="2057400" indent="-228600" defTabSz="1828800">
                  <a:spcBef>
                    <a:spcPct val="20000"/>
                  </a:spcBef>
                  <a:buFont typeface="Arial" charset="0"/>
                  <a:buChar char="»"/>
                  <a:defRPr sz="9600">
                    <a:solidFill>
                      <a:schemeClr val="tx1"/>
                    </a:solidFill>
                    <a:latin typeface="Calibri" charset="0"/>
                  </a:defRPr>
                </a:lvl5pPr>
                <a:lvl6pPr marL="2514600" indent="-228600" defTabSz="18288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defTabSz="18288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defTabSz="18288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defTabSz="1828800" eaLnBrk="0" fontAlgn="base" hangingPunct="0">
                  <a:spcBef>
                    <a:spcPct val="20000"/>
                  </a:spcBef>
                  <a:spcAft>
                    <a:spcPct val="0"/>
                  </a:spcAft>
                  <a:buFont typeface="Arial" charset="0"/>
                  <a:buChar char="»"/>
                  <a:defRPr sz="9600">
                    <a:solidFill>
                      <a:schemeClr val="tx1"/>
                    </a:solidFill>
                    <a:latin typeface="Calibri" charset="0"/>
                  </a:defRPr>
                </a:lvl9pPr>
              </a:lstStyle>
              <a:p>
                <a:pPr algn="ctr">
                  <a:buFont typeface="Arial" charset="0"/>
                  <a:buNone/>
                  <a:defRPr/>
                </a:pPr>
                <a:r>
                  <a:rPr lang="en-US" sz="4400" b="1" dirty="0" smtClean="0">
                    <a:latin typeface="Times New Roman" charset="0"/>
                    <a:ea typeface="Times New Roman" charset="0"/>
                    <a:cs typeface="Times New Roman" charset="0"/>
                  </a:rPr>
                  <a:t>Methods</a:t>
                </a:r>
              </a:p>
              <a:p>
                <a:pPr>
                  <a:buNone/>
                </a:pPr>
                <a:r>
                  <a:rPr lang="en-US" sz="4400" dirty="0">
                    <a:latin typeface="Times New Roman" charset="0"/>
                    <a:ea typeface="Times New Roman" charset="0"/>
                    <a:cs typeface="Times New Roman" charset="0"/>
                  </a:rPr>
                  <a:t>We use an ordered </a:t>
                </a:r>
                <a:r>
                  <a:rPr lang="en-US" sz="4400" dirty="0" err="1">
                    <a:latin typeface="Times New Roman" charset="0"/>
                    <a:ea typeface="Times New Roman" charset="0"/>
                    <a:cs typeface="Times New Roman" charset="0"/>
                  </a:rPr>
                  <a:t>probit</a:t>
                </a:r>
                <a:r>
                  <a:rPr lang="en-US" sz="4400" dirty="0">
                    <a:latin typeface="Times New Roman" charset="0"/>
                    <a:ea typeface="Times New Roman" charset="0"/>
                    <a:cs typeface="Times New Roman" charset="0"/>
                  </a:rPr>
                  <a:t> model:</a:t>
                </a:r>
              </a:p>
              <a:p>
                <a:pPr>
                  <a:buNone/>
                </a:pPr>
                <a14:m>
                  <m:oMathPara xmlns:m="http://schemas.openxmlformats.org/officeDocument/2006/math">
                    <m:oMathParaPr>
                      <m:jc m:val="centerGroup"/>
                    </m:oMathParaPr>
                    <m:oMath xmlns:m="http://schemas.openxmlformats.org/officeDocument/2006/math">
                      <m:r>
                        <m:rPr>
                          <m:sty m:val="p"/>
                        </m:rPr>
                        <a:rPr lang="en-US" sz="4400">
                          <a:latin typeface="Times New Roman" charset="0"/>
                          <a:ea typeface="Times New Roman" charset="0"/>
                          <a:cs typeface="Times New Roman" charset="0"/>
                        </a:rPr>
                        <m:t>Pr</m:t>
                      </m:r>
                      <m:r>
                        <a:rPr lang="en-US" sz="4400" i="1">
                          <a:latin typeface="Times New Roman" charset="0"/>
                          <a:ea typeface="Times New Roman" charset="0"/>
                          <a:cs typeface="Times New Roman" charset="0"/>
                        </a:rPr>
                        <m:t>(</m:t>
                      </m:r>
                      <m:sSub>
                        <m:sSubPr>
                          <m:ctrlPr>
                            <a:rPr lang="en-US" sz="4400" i="1">
                              <a:latin typeface="Times New Roman" charset="0"/>
                              <a:ea typeface="Times New Roman" charset="0"/>
                              <a:cs typeface="Times New Roman" charset="0"/>
                            </a:rPr>
                          </m:ctrlPr>
                        </m:sSubPr>
                        <m:e>
                          <m:r>
                            <a:rPr lang="en-US" sz="4400" i="1">
                              <a:latin typeface="Times New Roman" charset="0"/>
                              <a:ea typeface="Times New Roman" charset="0"/>
                              <a:cs typeface="Times New Roman" charset="0"/>
                            </a:rPr>
                            <m:t>𝑦</m:t>
                          </m:r>
                        </m:e>
                        <m:sub>
                          <m:r>
                            <a:rPr lang="en-US" sz="4400" i="1">
                              <a:latin typeface="Times New Roman" charset="0"/>
                              <a:ea typeface="Times New Roman" charset="0"/>
                              <a:cs typeface="Times New Roman" charset="0"/>
                            </a:rPr>
                            <m:t>𝑖</m:t>
                          </m:r>
                        </m:sub>
                      </m:sSub>
                      <m:r>
                        <a:rPr lang="en-US" sz="4400" i="1">
                          <a:latin typeface="Times New Roman" charset="0"/>
                          <a:ea typeface="Times New Roman" charset="0"/>
                          <a:cs typeface="Times New Roman" charset="0"/>
                        </a:rPr>
                        <m:t>=</m:t>
                      </m:r>
                      <m:r>
                        <a:rPr lang="en-US" sz="4400" i="1">
                          <a:latin typeface="Times New Roman" charset="0"/>
                          <a:ea typeface="Times New Roman" charset="0"/>
                          <a:cs typeface="Times New Roman" charset="0"/>
                        </a:rPr>
                        <m:t>𝑗</m:t>
                      </m:r>
                      <m:r>
                        <a:rPr lang="en-US" sz="4400" i="1">
                          <a:latin typeface="Times New Roman" charset="0"/>
                          <a:ea typeface="Times New Roman" charset="0"/>
                          <a:cs typeface="Times New Roman" charset="0"/>
                        </a:rPr>
                        <m:t>|</m:t>
                      </m:r>
                      <m:sSub>
                        <m:sSubPr>
                          <m:ctrlPr>
                            <a:rPr lang="en-US" sz="4400" i="1">
                              <a:latin typeface="Times New Roman" charset="0"/>
                              <a:ea typeface="Times New Roman" charset="0"/>
                              <a:cs typeface="Times New Roman" charset="0"/>
                            </a:rPr>
                          </m:ctrlPr>
                        </m:sSubPr>
                        <m:e>
                          <m:r>
                            <a:rPr lang="en-US" sz="4400" i="1">
                              <a:latin typeface="Times New Roman" charset="0"/>
                              <a:ea typeface="Times New Roman" charset="0"/>
                              <a:cs typeface="Times New Roman" charset="0"/>
                            </a:rPr>
                            <m:t>𝑥</m:t>
                          </m:r>
                        </m:e>
                        <m:sub>
                          <m:r>
                            <a:rPr lang="en-US" sz="4400" i="1">
                              <a:latin typeface="Times New Roman" charset="0"/>
                              <a:ea typeface="Times New Roman" charset="0"/>
                              <a:cs typeface="Times New Roman" charset="0"/>
                            </a:rPr>
                            <m:t>𝑖</m:t>
                          </m:r>
                        </m:sub>
                      </m:sSub>
                      <m:r>
                        <a:rPr lang="en-US" sz="4400" i="1">
                          <a:latin typeface="Times New Roman" charset="0"/>
                          <a:ea typeface="Times New Roman" charset="0"/>
                          <a:cs typeface="Times New Roman" charset="0"/>
                        </a:rPr>
                        <m:t>)=</m:t>
                      </m:r>
                      <m:nary>
                        <m:naryPr>
                          <m:limLoc m:val="subSup"/>
                          <m:ctrlPr>
                            <a:rPr lang="en-US" sz="4400" i="1">
                              <a:latin typeface="Times New Roman" charset="0"/>
                              <a:ea typeface="Times New Roman" charset="0"/>
                              <a:cs typeface="Times New Roman" charset="0"/>
                            </a:rPr>
                          </m:ctrlPr>
                        </m:naryPr>
                        <m:sub>
                          <m:sSub>
                            <m:sSubPr>
                              <m:ctrlPr>
                                <a:rPr lang="en-US" sz="4400" i="1">
                                  <a:latin typeface="Times New Roman" charset="0"/>
                                  <a:ea typeface="Times New Roman" charset="0"/>
                                  <a:cs typeface="Times New Roman" charset="0"/>
                                </a:rPr>
                              </m:ctrlPr>
                            </m:sSubPr>
                            <m:e>
                              <m:r>
                                <a:rPr lang="en-US" sz="4400" i="1">
                                  <a:latin typeface="Times New Roman" charset="0"/>
                                  <a:ea typeface="Times New Roman" charset="0"/>
                                  <a:cs typeface="Times New Roman" charset="0"/>
                                </a:rPr>
                                <m:t>𝜏</m:t>
                              </m:r>
                            </m:e>
                            <m:sub>
                              <m:r>
                                <a:rPr lang="en-US" sz="4400" i="1">
                                  <a:latin typeface="Times New Roman" charset="0"/>
                                  <a:ea typeface="Times New Roman" charset="0"/>
                                  <a:cs typeface="Times New Roman" charset="0"/>
                                </a:rPr>
                                <m:t>𝑗</m:t>
                              </m:r>
                              <m:r>
                                <a:rPr lang="en-US" sz="4400" i="1">
                                  <a:latin typeface="Times New Roman" charset="0"/>
                                  <a:ea typeface="Times New Roman" charset="0"/>
                                  <a:cs typeface="Times New Roman" charset="0"/>
                                </a:rPr>
                                <m:t>−1</m:t>
                              </m:r>
                            </m:sub>
                          </m:sSub>
                        </m:sub>
                        <m:sup>
                          <m:sSub>
                            <m:sSubPr>
                              <m:ctrlPr>
                                <a:rPr lang="en-US" sz="4400" i="1">
                                  <a:latin typeface="Times New Roman" charset="0"/>
                                  <a:ea typeface="Times New Roman" charset="0"/>
                                  <a:cs typeface="Times New Roman" charset="0"/>
                                </a:rPr>
                              </m:ctrlPr>
                            </m:sSubPr>
                            <m:e>
                              <m:r>
                                <a:rPr lang="en-US" sz="4400" i="1">
                                  <a:latin typeface="Times New Roman" charset="0"/>
                                  <a:ea typeface="Times New Roman" charset="0"/>
                                  <a:cs typeface="Times New Roman" charset="0"/>
                                </a:rPr>
                                <m:t>𝜏</m:t>
                              </m:r>
                            </m:e>
                            <m:sub>
                              <m:r>
                                <a:rPr lang="en-US" sz="4400" i="1">
                                  <a:latin typeface="Times New Roman" charset="0"/>
                                  <a:ea typeface="Times New Roman" charset="0"/>
                                  <a:cs typeface="Times New Roman" charset="0"/>
                                </a:rPr>
                                <m:t>𝑗</m:t>
                              </m:r>
                            </m:sub>
                          </m:sSub>
                        </m:sup>
                        <m:e>
                          <m:r>
                            <a:rPr lang="en-US" sz="4400" i="1">
                              <a:latin typeface="Times New Roman" charset="0"/>
                              <a:ea typeface="Times New Roman" charset="0"/>
                              <a:cs typeface="Times New Roman" charset="0"/>
                            </a:rPr>
                            <m:t>𝑁𝑜𝑟𝑚𝑎𝑙</m:t>
                          </m:r>
                          <m:r>
                            <a:rPr lang="en-US" sz="4400" i="1">
                              <a:latin typeface="Times New Roman" charset="0"/>
                              <a:ea typeface="Times New Roman" charset="0"/>
                              <a:cs typeface="Times New Roman" charset="0"/>
                            </a:rPr>
                            <m:t> </m:t>
                          </m:r>
                          <m:d>
                            <m:dPr>
                              <m:ctrlPr>
                                <a:rPr lang="en-US" sz="4400" i="1">
                                  <a:latin typeface="Times New Roman" charset="0"/>
                                  <a:ea typeface="Times New Roman" charset="0"/>
                                  <a:cs typeface="Times New Roman" charset="0"/>
                                </a:rPr>
                              </m:ctrlPr>
                            </m:dPr>
                            <m:e>
                              <m:sSub>
                                <m:sSubPr>
                                  <m:ctrlPr>
                                    <a:rPr lang="en-US" sz="4400" i="1">
                                      <a:latin typeface="Times New Roman" charset="0"/>
                                      <a:ea typeface="Times New Roman" charset="0"/>
                                      <a:cs typeface="Times New Roman" charset="0"/>
                                    </a:rPr>
                                  </m:ctrlPr>
                                </m:sSubPr>
                                <m:e>
                                  <m:r>
                                    <a:rPr lang="en-US" sz="4400" i="1">
                                      <a:latin typeface="Times New Roman" charset="0"/>
                                      <a:ea typeface="Times New Roman" charset="0"/>
                                      <a:cs typeface="Times New Roman" charset="0"/>
                                    </a:rPr>
                                    <m:t>𝑥</m:t>
                                  </m:r>
                                </m:e>
                                <m:sub>
                                  <m:r>
                                    <a:rPr lang="en-US" sz="4400" i="1">
                                      <a:latin typeface="Times New Roman" charset="0"/>
                                      <a:ea typeface="Times New Roman" charset="0"/>
                                      <a:cs typeface="Times New Roman" charset="0"/>
                                    </a:rPr>
                                    <m:t>𝑖</m:t>
                                  </m:r>
                                </m:sub>
                              </m:sSub>
                              <m:r>
                                <a:rPr lang="en-US" sz="4400" i="1">
                                  <a:latin typeface="Times New Roman" charset="0"/>
                                  <a:ea typeface="Times New Roman" charset="0"/>
                                  <a:cs typeface="Times New Roman" charset="0"/>
                                </a:rPr>
                                <m:t>𝛽</m:t>
                              </m:r>
                              <m:r>
                                <a:rPr lang="en-US" sz="4400" i="1">
                                  <a:latin typeface="Times New Roman" charset="0"/>
                                  <a:ea typeface="Times New Roman" charset="0"/>
                                  <a:cs typeface="Times New Roman" charset="0"/>
                                </a:rPr>
                                <m:t>,1</m:t>
                              </m:r>
                            </m:e>
                          </m:d>
                          <m:r>
                            <a:rPr lang="en-US" sz="4400" i="1">
                              <a:latin typeface="Times New Roman" charset="0"/>
                              <a:ea typeface="Times New Roman" charset="0"/>
                              <a:cs typeface="Times New Roman" charset="0"/>
                            </a:rPr>
                            <m:t>𝑑</m:t>
                          </m:r>
                          <m:sSub>
                            <m:sSubPr>
                              <m:ctrlPr>
                                <a:rPr lang="en-US" sz="4400" i="1">
                                  <a:latin typeface="Times New Roman" charset="0"/>
                                  <a:ea typeface="Times New Roman" charset="0"/>
                                  <a:cs typeface="Times New Roman" charset="0"/>
                                </a:rPr>
                              </m:ctrlPr>
                            </m:sSubPr>
                            <m:e>
                              <m:r>
                                <a:rPr lang="en-US" sz="4400" i="1">
                                  <a:latin typeface="Times New Roman" charset="0"/>
                                  <a:ea typeface="Times New Roman" charset="0"/>
                                  <a:cs typeface="Times New Roman" charset="0"/>
                                </a:rPr>
                                <m:t>𝑥</m:t>
                              </m:r>
                            </m:e>
                            <m:sub>
                              <m:r>
                                <a:rPr lang="en-US" sz="4400" i="1">
                                  <a:latin typeface="Times New Roman" charset="0"/>
                                  <a:ea typeface="Times New Roman" charset="0"/>
                                  <a:cs typeface="Times New Roman" charset="0"/>
                                </a:rPr>
                                <m:t>𝑖</m:t>
                              </m:r>
                            </m:sub>
                          </m:sSub>
                          <m:r>
                            <a:rPr lang="en-US" sz="4400" i="1">
                              <a:latin typeface="Times New Roman" charset="0"/>
                              <a:ea typeface="Times New Roman" charset="0"/>
                              <a:cs typeface="Times New Roman" charset="0"/>
                            </a:rPr>
                            <m:t>𝛽</m:t>
                          </m:r>
                        </m:e>
                      </m:nary>
                    </m:oMath>
                  </m:oMathPara>
                </a14:m>
                <a:endParaRPr lang="en-US" sz="4400" dirty="0">
                  <a:latin typeface="Times New Roman" charset="0"/>
                  <a:ea typeface="Times New Roman" charset="0"/>
                  <a:cs typeface="Times New Roman" charset="0"/>
                </a:endParaRPr>
              </a:p>
              <a:p>
                <a:pPr>
                  <a:buNone/>
                </a:pPr>
                <a:r>
                  <a:rPr lang="en-US" sz="4400" dirty="0">
                    <a:latin typeface="Times New Roman" charset="0"/>
                    <a:ea typeface="Times New Roman" charset="0"/>
                    <a:cs typeface="Times New Roman" charset="0"/>
                  </a:rPr>
                  <a:t>Where </a:t>
                </a:r>
                <a14:m>
                  <m:oMath xmlns:m="http://schemas.openxmlformats.org/officeDocument/2006/math">
                    <m:r>
                      <a:rPr lang="en-US" sz="4400" i="1">
                        <a:latin typeface="Times New Roman" charset="0"/>
                        <a:ea typeface="Times New Roman" charset="0"/>
                        <a:cs typeface="Times New Roman" charset="0"/>
                      </a:rPr>
                      <m:t>𝑦</m:t>
                    </m:r>
                  </m:oMath>
                </a14:m>
                <a:r>
                  <a:rPr lang="en-US" sz="4400" dirty="0">
                    <a:latin typeface="Times New Roman" charset="0"/>
                    <a:ea typeface="Times New Roman" charset="0"/>
                    <a:cs typeface="Times New Roman" charset="0"/>
                  </a:rPr>
                  <a:t> is our ordered dependent variable, </a:t>
                </a:r>
                <a14:m>
                  <m:oMath xmlns:m="http://schemas.openxmlformats.org/officeDocument/2006/math">
                    <m:r>
                      <a:rPr lang="en-US" sz="4400" i="1">
                        <a:latin typeface="Times New Roman" charset="0"/>
                        <a:ea typeface="Times New Roman" charset="0"/>
                        <a:cs typeface="Times New Roman" charset="0"/>
                      </a:rPr>
                      <m:t>𝑖</m:t>
                    </m:r>
                    <m:r>
                      <a:rPr lang="en-US" sz="4400" i="1">
                        <a:latin typeface="Times New Roman" charset="0"/>
                        <a:ea typeface="Times New Roman" charset="0"/>
                        <a:cs typeface="Times New Roman" charset="0"/>
                      </a:rPr>
                      <m:t> </m:t>
                    </m:r>
                  </m:oMath>
                </a14:m>
                <a:r>
                  <a:rPr lang="en-US" sz="4400" dirty="0">
                    <a:latin typeface="Times New Roman" charset="0"/>
                    <a:ea typeface="Times New Roman" charset="0"/>
                    <a:cs typeface="Times New Roman" charset="0"/>
                  </a:rPr>
                  <a:t>indexes cases, </a:t>
                </a:r>
                <a14:m>
                  <m:oMath xmlns:m="http://schemas.openxmlformats.org/officeDocument/2006/math">
                    <m:r>
                      <a:rPr lang="en-US" sz="4400" i="1">
                        <a:latin typeface="Times New Roman" charset="0"/>
                        <a:ea typeface="Times New Roman" charset="0"/>
                        <a:cs typeface="Times New Roman" charset="0"/>
                      </a:rPr>
                      <m:t>𝑗</m:t>
                    </m:r>
                  </m:oMath>
                </a14:m>
                <a:r>
                  <a:rPr lang="en-US" sz="4400" dirty="0">
                    <a:latin typeface="Times New Roman" charset="0"/>
                    <a:ea typeface="Times New Roman" charset="0"/>
                    <a:cs typeface="Times New Roman" charset="0"/>
                  </a:rPr>
                  <a:t> indexes categories of the response, </a:t>
                </a:r>
                <a:r>
                  <a:rPr lang="en-US" sz="4400" dirty="0" err="1">
                    <a:latin typeface="Times New Roman" charset="0"/>
                    <a:ea typeface="Times New Roman" charset="0"/>
                    <a:cs typeface="Times New Roman" charset="0"/>
                  </a:rPr>
                  <a:t>τ</a:t>
                </a:r>
                <a:r>
                  <a:rPr lang="en-US" sz="4400" dirty="0">
                    <a:latin typeface="Times New Roman" charset="0"/>
                    <a:ea typeface="Times New Roman" charset="0"/>
                    <a:cs typeface="Times New Roman" charset="0"/>
                  </a:rPr>
                  <a:t> is a </a:t>
                </a:r>
                <a14:m>
                  <m:oMath xmlns:m="http://schemas.openxmlformats.org/officeDocument/2006/math">
                    <m:r>
                      <a:rPr lang="en-US" sz="4400" i="1">
                        <a:latin typeface="Times New Roman" charset="0"/>
                        <a:ea typeface="Times New Roman" charset="0"/>
                        <a:cs typeface="Times New Roman" charset="0"/>
                      </a:rPr>
                      <m:t>𝑗</m:t>
                    </m:r>
                  </m:oMath>
                </a14:m>
                <a:r>
                  <a:rPr lang="en-US" sz="4400" dirty="0">
                    <a:latin typeface="Times New Roman" charset="0"/>
                    <a:ea typeface="Times New Roman" charset="0"/>
                    <a:cs typeface="Times New Roman" charset="0"/>
                  </a:rPr>
                  <a:t> + 1 vector of </a:t>
                </a:r>
                <a:r>
                  <a:rPr lang="en-US" sz="4400" dirty="0" err="1">
                    <a:latin typeface="Times New Roman" charset="0"/>
                    <a:ea typeface="Times New Roman" charset="0"/>
                    <a:cs typeface="Times New Roman" charset="0"/>
                  </a:rPr>
                  <a:t>cutpoints</a:t>
                </a:r>
                <a:r>
                  <a:rPr lang="en-US" sz="4400" dirty="0">
                    <a:latin typeface="Times New Roman" charset="0"/>
                    <a:ea typeface="Times New Roman" charset="0"/>
                    <a:cs typeface="Times New Roman" charset="0"/>
                  </a:rPr>
                  <a:t> with </a:t>
                </a:r>
                <a14:m>
                  <m:oMath xmlns:m="http://schemas.openxmlformats.org/officeDocument/2006/math">
                    <m:sSub>
                      <m:sSubPr>
                        <m:ctrlPr>
                          <a:rPr lang="en-US" sz="4400" i="1">
                            <a:latin typeface="Times New Roman" charset="0"/>
                            <a:ea typeface="Times New Roman" charset="0"/>
                            <a:cs typeface="Times New Roman" charset="0"/>
                          </a:rPr>
                        </m:ctrlPr>
                      </m:sSubPr>
                      <m:e>
                        <m:r>
                          <a:rPr lang="en-US" sz="4400" i="1">
                            <a:latin typeface="Times New Roman" charset="0"/>
                            <a:ea typeface="Times New Roman" charset="0"/>
                            <a:cs typeface="Times New Roman" charset="0"/>
                          </a:rPr>
                          <m:t>𝜏</m:t>
                        </m:r>
                      </m:e>
                      <m:sub>
                        <m:r>
                          <a:rPr lang="en-US" sz="4400" i="1">
                            <a:latin typeface="Times New Roman" charset="0"/>
                            <a:ea typeface="Times New Roman" charset="0"/>
                            <a:cs typeface="Times New Roman" charset="0"/>
                          </a:rPr>
                          <m:t>0</m:t>
                        </m:r>
                      </m:sub>
                    </m:sSub>
                  </m:oMath>
                </a14:m>
                <a:r>
                  <a:rPr lang="en-US" sz="4400" dirty="0">
                    <a:latin typeface="Times New Roman" charset="0"/>
                    <a:ea typeface="Times New Roman" charset="0"/>
                    <a:cs typeface="Times New Roman" charset="0"/>
                  </a:rPr>
                  <a:t> = −∞, </a:t>
                </a:r>
                <a14:m>
                  <m:oMath xmlns:m="http://schemas.openxmlformats.org/officeDocument/2006/math">
                    <m:sSub>
                      <m:sSubPr>
                        <m:ctrlPr>
                          <a:rPr lang="en-US" sz="4400" i="1">
                            <a:latin typeface="Times New Roman" charset="0"/>
                            <a:ea typeface="Times New Roman" charset="0"/>
                            <a:cs typeface="Times New Roman" charset="0"/>
                          </a:rPr>
                        </m:ctrlPr>
                      </m:sSubPr>
                      <m:e>
                        <m:r>
                          <a:rPr lang="en-US" sz="4400" i="1">
                            <a:latin typeface="Times New Roman" charset="0"/>
                            <a:ea typeface="Times New Roman" charset="0"/>
                            <a:cs typeface="Times New Roman" charset="0"/>
                          </a:rPr>
                          <m:t>𝜏</m:t>
                        </m:r>
                      </m:e>
                      <m:sub>
                        <m:r>
                          <a:rPr lang="en-US" sz="4400" i="1">
                            <a:latin typeface="Times New Roman" charset="0"/>
                            <a:ea typeface="Times New Roman" charset="0"/>
                            <a:cs typeface="Times New Roman" charset="0"/>
                          </a:rPr>
                          <m:t>1</m:t>
                        </m:r>
                      </m:sub>
                    </m:sSub>
                  </m:oMath>
                </a14:m>
                <a:r>
                  <a:rPr lang="en-US" sz="4400" dirty="0">
                    <a:latin typeface="Times New Roman" charset="0"/>
                    <a:ea typeface="Times New Roman" charset="0"/>
                    <a:cs typeface="Times New Roman" charset="0"/>
                  </a:rPr>
                  <a:t> = 0, and </a:t>
                </a:r>
                <a14:m>
                  <m:oMath xmlns:m="http://schemas.openxmlformats.org/officeDocument/2006/math">
                    <m:sSub>
                      <m:sSubPr>
                        <m:ctrlPr>
                          <a:rPr lang="en-US" sz="4400" i="1">
                            <a:latin typeface="Times New Roman" charset="0"/>
                            <a:ea typeface="Times New Roman" charset="0"/>
                            <a:cs typeface="Times New Roman" charset="0"/>
                          </a:rPr>
                        </m:ctrlPr>
                      </m:sSubPr>
                      <m:e>
                        <m:r>
                          <a:rPr lang="en-US" sz="4400" i="1">
                            <a:latin typeface="Times New Roman" charset="0"/>
                            <a:ea typeface="Times New Roman" charset="0"/>
                            <a:cs typeface="Times New Roman" charset="0"/>
                          </a:rPr>
                          <m:t>𝜏</m:t>
                        </m:r>
                      </m:e>
                      <m:sub>
                        <m:r>
                          <a:rPr lang="en-US" sz="4400" i="1">
                            <a:latin typeface="Times New Roman" charset="0"/>
                            <a:ea typeface="Times New Roman" charset="0"/>
                            <a:cs typeface="Times New Roman" charset="0"/>
                          </a:rPr>
                          <m:t>𝑘</m:t>
                        </m:r>
                      </m:sub>
                    </m:sSub>
                  </m:oMath>
                </a14:m>
                <a:r>
                  <a:rPr lang="en-US" sz="4400" dirty="0">
                    <a:latin typeface="Times New Roman" charset="0"/>
                    <a:ea typeface="Times New Roman" charset="0"/>
                    <a:cs typeface="Times New Roman" charset="0"/>
                  </a:rPr>
                  <a:t> = ∞ for identification, </a:t>
                </a:r>
                <a14:m>
                  <m:oMath xmlns:m="http://schemas.openxmlformats.org/officeDocument/2006/math">
                    <m:r>
                      <a:rPr lang="en-US" sz="4400" i="1">
                        <a:latin typeface="Times New Roman" charset="0"/>
                        <a:ea typeface="Times New Roman" charset="0"/>
                        <a:cs typeface="Times New Roman" charset="0"/>
                      </a:rPr>
                      <m:t>𝑥</m:t>
                    </m:r>
                    <m:r>
                      <a:rPr lang="en-US" sz="4400" i="1">
                        <a:latin typeface="Times New Roman" charset="0"/>
                        <a:ea typeface="Times New Roman" charset="0"/>
                        <a:cs typeface="Times New Roman" charset="0"/>
                      </a:rPr>
                      <m:t> </m:t>
                    </m:r>
                  </m:oMath>
                </a14:m>
                <a:r>
                  <a:rPr lang="en-US" sz="4400" dirty="0">
                    <a:latin typeface="Times New Roman" charset="0"/>
                    <a:ea typeface="Times New Roman" charset="0"/>
                    <a:cs typeface="Times New Roman" charset="0"/>
                  </a:rPr>
                  <a:t>is a vector of our covariates of interest and controls, and β is a vector of coefficients</a:t>
                </a:r>
                <a:r>
                  <a:rPr lang="en-US" sz="4400" dirty="0">
                    <a:latin typeface="Times New Roman" charset="0"/>
                    <a:ea typeface="Times New Roman" charset="0"/>
                    <a:cs typeface="Times New Roman" charset="0"/>
                  </a:rPr>
                  <a:t>.</a:t>
                </a:r>
              </a:p>
              <a:p>
                <a:pPr algn="ctr">
                  <a:buFont typeface="Arial" charset="0"/>
                  <a:buNone/>
                  <a:defRPr/>
                </a:pPr>
                <a:r>
                  <a:rPr lang="en-US" sz="4400" b="1" dirty="0" smtClean="0">
                    <a:latin typeface="Times New Roman" charset="0"/>
                    <a:ea typeface="Times New Roman" charset="0"/>
                    <a:cs typeface="Times New Roman" charset="0"/>
                  </a:rPr>
                  <a:t> </a:t>
                </a:r>
                <a:endParaRPr lang="en-US" sz="4400" b="1" dirty="0" smtClean="0">
                  <a:latin typeface="Times New Roman" charset="0"/>
                  <a:ea typeface="Times New Roman" charset="0"/>
                  <a:cs typeface="Times New Roman" charset="0"/>
                </a:endParaRPr>
              </a:p>
            </p:txBody>
          </p:sp>
        </mc:Choice>
        <mc:Fallback>
          <p:sp>
            <p:nvSpPr>
              <p:cNvPr id="14" name="Text Box 50"/>
              <p:cNvSpPr txBox="1">
                <a:spLocks noRot="1" noChangeAspect="1" noMove="1" noResize="1" noEditPoints="1" noAdjustHandles="1" noChangeArrowheads="1" noChangeShapeType="1" noTextEdit="1"/>
              </p:cNvSpPr>
              <p:nvPr/>
            </p:nvSpPr>
            <p:spPr bwMode="auto">
              <a:xfrm>
                <a:off x="11853640" y="5292725"/>
                <a:ext cx="20048760" cy="6035675"/>
              </a:xfrm>
              <a:prstGeom prst="rect">
                <a:avLst/>
              </a:prstGeom>
              <a:blipFill rotWithShape="0">
                <a:blip r:embed="rId6"/>
                <a:stretch>
                  <a:fillRect l="-729" t="-1109" b="-4637"/>
                </a:stretch>
              </a:blipFill>
              <a:ln w="9525">
                <a:solidFill>
                  <a:schemeClr val="tx1"/>
                </a:solidFill>
                <a:miter lim="800000"/>
                <a:headEnd/>
                <a:tailEnd/>
              </a:ln>
            </p:spPr>
            <p:txBody>
              <a:bodyPr/>
              <a:lstStyle/>
              <a:p>
                <a:r>
                  <a:rPr lang="en-US">
                    <a:noFill/>
                  </a:rPr>
                  <a:t> </a:t>
                </a:r>
              </a:p>
            </p:txBody>
          </p:sp>
        </mc:Fallback>
      </mc:AlternateContent>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49140" y="11528670"/>
            <a:ext cx="15464060" cy="1104575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3464</TotalTime>
  <Words>287</Words>
  <Application>Microsoft Macintosh PowerPoint</Application>
  <PresentationFormat>Custom</PresentationFormat>
  <Paragraphs>27</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Times New Roman</vt:lpstr>
      <vt:lpstr>ＭＳ Ｐゴシック</vt:lpstr>
      <vt:lpstr>Arial</vt:lpstr>
      <vt:lpstr>Calibri</vt:lpstr>
      <vt:lpstr>Webdings</vt:lpstr>
      <vt:lpstr>Office Theme</vt:lpstr>
      <vt:lpstr>This template is preset to 48w x 36h. Use page setup to change the dimensions.  The following design is an example and is NOT required for your presentation. Please feel free to modify it for your project and information.</vt:lpstr>
      <vt:lpstr>PowerPoint Presentation</vt:lpstr>
    </vt:vector>
  </TitlesOfParts>
  <Company>Univ. of Minn.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BorgidaLab2</dc:creator>
  <cp:lastModifiedBy>Beatrice Magistro</cp:lastModifiedBy>
  <cp:revision>293</cp:revision>
  <dcterms:created xsi:type="dcterms:W3CDTF">2012-03-21T21:51:04Z</dcterms:created>
  <dcterms:modified xsi:type="dcterms:W3CDTF">2016-12-04T21:13:42Z</dcterms:modified>
</cp:coreProperties>
</file>