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59" autoAdjust="0"/>
  </p:normalViewPr>
  <p:slideViewPr>
    <p:cSldViewPr snapToGrid="0" snapToObjects="1" showGuides="1">
      <p:cViewPr>
        <p:scale>
          <a:sx n="33" d="100"/>
          <a:sy n="33" d="100"/>
        </p:scale>
        <p:origin x="144" y="-24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0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nvGrpSpPr>
          <p:cNvPr id="60" name="Group 59"/>
          <p:cNvGrpSpPr/>
          <p:nvPr userDrawn="1"/>
        </p:nvGrpSpPr>
        <p:grpSpPr>
          <a:xfrm>
            <a:off x="-122803" y="-102882"/>
            <a:ext cx="44373863" cy="33075071"/>
            <a:chOff x="-109728" y="0"/>
            <a:chExt cx="44267567" cy="32991552"/>
          </a:xfrm>
        </p:grpSpPr>
        <p:sp>
          <p:nvSpPr>
            <p:cNvPr id="64" name="Freeform 63"/>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8"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8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148" name="Group 147"/>
          <p:cNvGrpSpPr/>
          <p:nvPr userDrawn="1"/>
        </p:nvGrpSpPr>
        <p:grpSpPr>
          <a:xfrm>
            <a:off x="-11293868" y="-27534"/>
            <a:ext cx="11018865" cy="32918401"/>
            <a:chOff x="-11225189" y="-1"/>
            <a:chExt cx="11018865" cy="32918401"/>
          </a:xfrm>
        </p:grpSpPr>
        <p:sp>
          <p:nvSpPr>
            <p:cNvPr id="149" name="Rectangle 14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150" name="Straight Connector 14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1" name="Picture 150"/>
            <p:cNvPicPr>
              <a:picLocks noChangeAspect="1"/>
            </p:cNvPicPr>
            <p:nvPr userDrawn="1"/>
          </p:nvPicPr>
          <p:blipFill>
            <a:blip r:embed="rId11"/>
            <a:stretch>
              <a:fillRect/>
            </a:stretch>
          </p:blipFill>
          <p:spPr>
            <a:xfrm>
              <a:off x="-10740740" y="10261718"/>
              <a:ext cx="1597666" cy="1201935"/>
            </a:xfrm>
            <a:prstGeom prst="rect">
              <a:avLst/>
            </a:prstGeom>
          </p:spPr>
        </p:pic>
        <p:pic>
          <p:nvPicPr>
            <p:cNvPr id="152" name="Picture 151"/>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153" name="Group 152"/>
            <p:cNvGrpSpPr/>
            <p:nvPr userDrawn="1"/>
          </p:nvGrpSpPr>
          <p:grpSpPr>
            <a:xfrm>
              <a:off x="-9744993" y="23540957"/>
              <a:ext cx="7531182" cy="2120439"/>
              <a:chOff x="-4470427" y="11016658"/>
              <a:chExt cx="3470785" cy="974220"/>
            </a:xfrm>
          </p:grpSpPr>
          <p:grpSp>
            <p:nvGrpSpPr>
              <p:cNvPr id="159" name="Group 158"/>
              <p:cNvGrpSpPr/>
              <p:nvPr userDrawn="1"/>
            </p:nvGrpSpPr>
            <p:grpSpPr>
              <a:xfrm>
                <a:off x="-2783495" y="11060886"/>
                <a:ext cx="624431" cy="893535"/>
                <a:chOff x="-3958697" y="11117435"/>
                <a:chExt cx="779338" cy="1280430"/>
              </a:xfrm>
            </p:grpSpPr>
            <p:pic>
              <p:nvPicPr>
                <p:cNvPr id="165" name="Picture 164"/>
                <p:cNvPicPr>
                  <a:picLocks noChangeAspect="1"/>
                </p:cNvPicPr>
                <p:nvPr userDrawn="1"/>
              </p:nvPicPr>
              <p:blipFill>
                <a:blip r:embed="rId13"/>
                <a:stretch>
                  <a:fillRect/>
                </a:stretch>
              </p:blipFill>
              <p:spPr>
                <a:xfrm>
                  <a:off x="-3948160" y="11117435"/>
                  <a:ext cx="768801" cy="1090857"/>
                </a:xfrm>
                <a:prstGeom prst="rect">
                  <a:avLst/>
                </a:prstGeom>
              </p:spPr>
            </p:pic>
            <p:sp>
              <p:nvSpPr>
                <p:cNvPr id="166" name="TextBox 16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160" name="Group 159"/>
              <p:cNvGrpSpPr/>
              <p:nvPr userDrawn="1"/>
            </p:nvGrpSpPr>
            <p:grpSpPr>
              <a:xfrm>
                <a:off x="-2033159" y="11060889"/>
                <a:ext cx="1033517" cy="893529"/>
                <a:chOff x="-2921738" y="11200127"/>
                <a:chExt cx="1420279" cy="1227904"/>
              </a:xfrm>
            </p:grpSpPr>
            <p:pic>
              <p:nvPicPr>
                <p:cNvPr id="163" name="Picture 162"/>
                <p:cNvPicPr>
                  <a:picLocks noChangeAspect="1"/>
                </p:cNvPicPr>
                <p:nvPr userDrawn="1"/>
              </p:nvPicPr>
              <p:blipFill>
                <a:blip r:embed="rId13"/>
                <a:stretch>
                  <a:fillRect/>
                </a:stretch>
              </p:blipFill>
              <p:spPr>
                <a:xfrm>
                  <a:off x="-2921738" y="11200127"/>
                  <a:ext cx="1420279" cy="1029694"/>
                </a:xfrm>
                <a:prstGeom prst="rect">
                  <a:avLst/>
                </a:prstGeom>
              </p:spPr>
            </p:pic>
            <p:sp>
              <p:nvSpPr>
                <p:cNvPr id="164" name="TextBox 16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61" name="Picture 160"/>
              <p:cNvPicPr>
                <a:picLocks noChangeAspect="1"/>
              </p:cNvPicPr>
              <p:nvPr userDrawn="1"/>
            </p:nvPicPr>
            <p:blipFill>
              <a:blip r:embed="rId14"/>
              <a:stretch>
                <a:fillRect/>
              </a:stretch>
            </p:blipFill>
            <p:spPr>
              <a:xfrm>
                <a:off x="-4470427" y="11016658"/>
                <a:ext cx="1098742" cy="847761"/>
              </a:xfrm>
              <a:prstGeom prst="rect">
                <a:avLst/>
              </a:prstGeom>
            </p:spPr>
          </p:pic>
          <p:sp>
            <p:nvSpPr>
              <p:cNvPr id="162" name="TextBox 16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54" name="Group 153"/>
            <p:cNvGrpSpPr/>
            <p:nvPr userDrawn="1"/>
          </p:nvGrpSpPr>
          <p:grpSpPr>
            <a:xfrm>
              <a:off x="-10398793" y="27751410"/>
              <a:ext cx="9323012" cy="2453251"/>
              <a:chOff x="-4754996" y="12734136"/>
              <a:chExt cx="4296559" cy="1127128"/>
            </a:xfrm>
          </p:grpSpPr>
          <p:graphicFrame>
            <p:nvGraphicFramePr>
              <p:cNvPr id="155" name="Object 154"/>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156" name="Object 155"/>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157" name="TextBox 15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158" name="TextBox 15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5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0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nvGrpSpPr>
          <p:cNvPr id="62" name="Group 61"/>
          <p:cNvGrpSpPr/>
          <p:nvPr userDrawn="1"/>
        </p:nvGrpSpPr>
        <p:grpSpPr>
          <a:xfrm>
            <a:off x="-122803" y="-102882"/>
            <a:ext cx="44373863" cy="33075071"/>
            <a:chOff x="-109728" y="0"/>
            <a:chExt cx="44267567" cy="32991552"/>
          </a:xfrm>
        </p:grpSpPr>
        <p:sp>
          <p:nvSpPr>
            <p:cNvPr id="63" name="Freeform 62"/>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7"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7" name="Group 106"/>
          <p:cNvGrpSpPr/>
          <p:nvPr userDrawn="1"/>
        </p:nvGrpSpPr>
        <p:grpSpPr>
          <a:xfrm>
            <a:off x="-11225189" y="32851"/>
            <a:ext cx="11018865" cy="32918401"/>
            <a:chOff x="-11225189" y="-1"/>
            <a:chExt cx="11018865" cy="32918401"/>
          </a:xfrm>
        </p:grpSpPr>
        <p:sp>
          <p:nvSpPr>
            <p:cNvPr id="108" name="Rectangle 10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109" name="Straight Connector 10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userDrawn="1"/>
          </p:nvPicPr>
          <p:blipFill>
            <a:blip r:embed="rId4"/>
            <a:stretch>
              <a:fillRect/>
            </a:stretch>
          </p:blipFill>
          <p:spPr>
            <a:xfrm>
              <a:off x="-10740740" y="10261718"/>
              <a:ext cx="1597666" cy="1201935"/>
            </a:xfrm>
            <a:prstGeom prst="rect">
              <a:avLst/>
            </a:prstGeom>
          </p:spPr>
        </p:pic>
        <p:pic>
          <p:nvPicPr>
            <p:cNvPr id="111" name="Picture 11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112" name="Group 111"/>
            <p:cNvGrpSpPr/>
            <p:nvPr userDrawn="1"/>
          </p:nvGrpSpPr>
          <p:grpSpPr>
            <a:xfrm>
              <a:off x="-9744993" y="23540957"/>
              <a:ext cx="7531182" cy="2120439"/>
              <a:chOff x="-4470427" y="11016658"/>
              <a:chExt cx="3470785" cy="974220"/>
            </a:xfrm>
          </p:grpSpPr>
          <p:grpSp>
            <p:nvGrpSpPr>
              <p:cNvPr id="118" name="Group 117"/>
              <p:cNvGrpSpPr/>
              <p:nvPr userDrawn="1"/>
            </p:nvGrpSpPr>
            <p:grpSpPr>
              <a:xfrm>
                <a:off x="-2783495" y="11060886"/>
                <a:ext cx="624431" cy="893535"/>
                <a:chOff x="-3958697" y="11117435"/>
                <a:chExt cx="779338" cy="1280430"/>
              </a:xfrm>
            </p:grpSpPr>
            <p:pic>
              <p:nvPicPr>
                <p:cNvPr id="124" name="Picture 123"/>
                <p:cNvPicPr>
                  <a:picLocks noChangeAspect="1"/>
                </p:cNvPicPr>
                <p:nvPr userDrawn="1"/>
              </p:nvPicPr>
              <p:blipFill>
                <a:blip r:embed="rId6"/>
                <a:stretch>
                  <a:fillRect/>
                </a:stretch>
              </p:blipFill>
              <p:spPr>
                <a:xfrm>
                  <a:off x="-3948160" y="11117435"/>
                  <a:ext cx="768801" cy="1090857"/>
                </a:xfrm>
                <a:prstGeom prst="rect">
                  <a:avLst/>
                </a:prstGeom>
              </p:spPr>
            </p:pic>
            <p:sp>
              <p:nvSpPr>
                <p:cNvPr id="125" name="TextBox 12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119" name="Group 118"/>
              <p:cNvGrpSpPr/>
              <p:nvPr userDrawn="1"/>
            </p:nvGrpSpPr>
            <p:grpSpPr>
              <a:xfrm>
                <a:off x="-2033159" y="11060889"/>
                <a:ext cx="1033517" cy="893529"/>
                <a:chOff x="-2921738" y="11200127"/>
                <a:chExt cx="1420279" cy="1227904"/>
              </a:xfrm>
            </p:grpSpPr>
            <p:pic>
              <p:nvPicPr>
                <p:cNvPr id="122" name="Picture 121"/>
                <p:cNvPicPr>
                  <a:picLocks noChangeAspect="1"/>
                </p:cNvPicPr>
                <p:nvPr userDrawn="1"/>
              </p:nvPicPr>
              <p:blipFill>
                <a:blip r:embed="rId6"/>
                <a:stretch>
                  <a:fillRect/>
                </a:stretch>
              </p:blipFill>
              <p:spPr>
                <a:xfrm>
                  <a:off x="-2921738" y="11200127"/>
                  <a:ext cx="1420279" cy="1029694"/>
                </a:xfrm>
                <a:prstGeom prst="rect">
                  <a:avLst/>
                </a:prstGeom>
              </p:spPr>
            </p:pic>
            <p:sp>
              <p:nvSpPr>
                <p:cNvPr id="123" name="TextBox 12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20" name="Picture 119"/>
              <p:cNvPicPr>
                <a:picLocks noChangeAspect="1"/>
              </p:cNvPicPr>
              <p:nvPr userDrawn="1"/>
            </p:nvPicPr>
            <p:blipFill>
              <a:blip r:embed="rId7"/>
              <a:stretch>
                <a:fillRect/>
              </a:stretch>
            </p:blipFill>
            <p:spPr>
              <a:xfrm>
                <a:off x="-4470427" y="11016658"/>
                <a:ext cx="1098742" cy="847761"/>
              </a:xfrm>
              <a:prstGeom prst="rect">
                <a:avLst/>
              </a:prstGeom>
            </p:spPr>
          </p:pic>
          <p:sp>
            <p:nvSpPr>
              <p:cNvPr id="121" name="TextBox 12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13" name="Group 112"/>
            <p:cNvGrpSpPr/>
            <p:nvPr userDrawn="1"/>
          </p:nvGrpSpPr>
          <p:grpSpPr>
            <a:xfrm>
              <a:off x="-10398793" y="27751410"/>
              <a:ext cx="9323012" cy="2453251"/>
              <a:chOff x="-4754996" y="12734136"/>
              <a:chExt cx="4296559" cy="1127128"/>
            </a:xfrm>
          </p:grpSpPr>
          <p:graphicFrame>
            <p:nvGraphicFramePr>
              <p:cNvPr id="114" name="Object 113"/>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115" name="Object 114"/>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116" name="TextBox 11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117" name="TextBox 11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126" name="Group 125"/>
          <p:cNvGrpSpPr/>
          <p:nvPr userDrawn="1"/>
        </p:nvGrpSpPr>
        <p:grpSpPr>
          <a:xfrm>
            <a:off x="44157839" y="-22213"/>
            <a:ext cx="11062139" cy="32973465"/>
            <a:chOff x="44157839" y="-55065"/>
            <a:chExt cx="11062139" cy="32973465"/>
          </a:xfrm>
        </p:grpSpPr>
        <p:sp>
          <p:nvSpPr>
            <p:cNvPr id="127" name="Rectangle 12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28" name="Object 127"/>
            <p:cNvGraphicFramePr>
              <a:graphicFrameLocks noChangeAspect="1"/>
            </p:cNvGraphicFramePr>
            <p:nvPr userDrawn="1">
              <p:extLst>
                <p:ext uri="{D42A27DB-BD31-4B8C-83A1-F6EECF244321}">
                  <p14:modId xmlns:p14="http://schemas.microsoft.com/office/powerpoint/2010/main" val="173349709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129" name="Picture 12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130" name="Object 129"/>
            <p:cNvGraphicFramePr>
              <a:graphicFrameLocks noChangeAspect="1"/>
            </p:cNvGraphicFramePr>
            <p:nvPr userDrawn="1">
              <p:extLst>
                <p:ext uri="{D42A27DB-BD31-4B8C-83A1-F6EECF244321}">
                  <p14:modId xmlns:p14="http://schemas.microsoft.com/office/powerpoint/2010/main" val="425452433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131" name="Group 130"/>
            <p:cNvGrpSpPr/>
            <p:nvPr userDrawn="1"/>
          </p:nvGrpSpPr>
          <p:grpSpPr>
            <a:xfrm>
              <a:off x="44487207" y="29414560"/>
              <a:ext cx="10354213" cy="1265612"/>
              <a:chOff x="44200453" y="28362386"/>
              <a:chExt cx="9771399" cy="1090622"/>
            </a:xfrm>
          </p:grpSpPr>
          <p:sp>
            <p:nvSpPr>
              <p:cNvPr id="133" name="Rounded Rectangle 13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135" name="TextBox 13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0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nvGrpSpPr>
          <p:cNvPr id="40" name="Group 39"/>
          <p:cNvGrpSpPr/>
          <p:nvPr userDrawn="1"/>
        </p:nvGrpSpPr>
        <p:grpSpPr>
          <a:xfrm>
            <a:off x="-122803" y="-102882"/>
            <a:ext cx="44373863" cy="33075071"/>
            <a:chOff x="-109728" y="0"/>
            <a:chExt cx="44267567" cy="32991552"/>
          </a:xfrm>
        </p:grpSpPr>
        <p:sp>
          <p:nvSpPr>
            <p:cNvPr id="41" name="Freeform 40"/>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5"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p:txBody>
          <a:bodyPr/>
          <a:lstStyle/>
          <a:p>
            <a:r>
              <a:rPr lang="en-US" dirty="0" smtClean="0"/>
              <a:t>HYPOTHESIS</a:t>
            </a:r>
            <a:endParaRPr lang="en-US" dirty="0"/>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r>
              <a:rPr lang="en-US" dirty="0" smtClean="0"/>
              <a:t>DATA AND METHODS</a:t>
            </a:r>
            <a:endParaRPr lang="en-US" dirty="0"/>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p:txBody>
          <a:bodyPr/>
          <a:lstStyle/>
          <a:p>
            <a:r>
              <a:rPr lang="en-US" dirty="0" smtClean="0"/>
              <a:t>CONCLUSIONS</a:t>
            </a:r>
            <a:endParaRPr lang="en-US" dirty="0"/>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r>
              <a:rPr lang="en-US" dirty="0" smtClean="0"/>
              <a:t>REFERENCES</a:t>
            </a:r>
            <a:endParaRPr lang="en-US" dirty="0"/>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r>
              <a:rPr lang="en-US" dirty="0" smtClean="0"/>
              <a:t>CONTACT</a:t>
            </a:r>
            <a:endParaRPr lang="en-US" dirty="0"/>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r>
              <a:rPr lang="en-US" dirty="0" smtClean="0"/>
              <a:t>University of Washington</a:t>
            </a:r>
            <a:endParaRPr lang="en-US" dirty="0"/>
          </a:p>
        </p:txBody>
      </p:sp>
      <p:sp>
        <p:nvSpPr>
          <p:cNvPr id="17" name="Text Placeholder 16"/>
          <p:cNvSpPr>
            <a:spLocks noGrp="1"/>
          </p:cNvSpPr>
          <p:nvPr>
            <p:ph type="body" sz="quarter" idx="151"/>
          </p:nvPr>
        </p:nvSpPr>
        <p:spPr/>
        <p:txBody>
          <a:bodyPr>
            <a:normAutofit fontScale="92500" lnSpcReduction="10000"/>
          </a:bodyPr>
          <a:lstStyle/>
          <a:p>
            <a:r>
              <a:rPr lang="en-US" dirty="0" smtClean="0"/>
              <a:t>Larry </a:t>
            </a:r>
            <a:r>
              <a:rPr lang="en-US" dirty="0" err="1" smtClean="0"/>
              <a:t>Koster</a:t>
            </a:r>
            <a:r>
              <a:rPr lang="en-US" dirty="0" smtClean="0"/>
              <a:t>, Beatrice Magistro and Steve </a:t>
            </a:r>
            <a:r>
              <a:rPr lang="en-US" dirty="0" err="1" smtClean="0"/>
              <a:t>Otterman</a:t>
            </a:r>
            <a:endParaRPr lang="en-US" dirty="0"/>
          </a:p>
        </p:txBody>
      </p:sp>
      <p:sp>
        <p:nvSpPr>
          <p:cNvPr id="18" name="Text Placeholder 17"/>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870</TotalTime>
  <Words>21</Words>
  <Application>Microsoft Macintosh PowerPoint</Application>
  <PresentationFormat>Custom</PresentationFormat>
  <Paragraphs>10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Beatrice Magistro</cp:lastModifiedBy>
  <cp:revision>71</cp:revision>
  <dcterms:created xsi:type="dcterms:W3CDTF">2012-02-03T19:11:35Z</dcterms:created>
  <dcterms:modified xsi:type="dcterms:W3CDTF">2016-11-29T22:39:16Z</dcterms:modified>
</cp:coreProperties>
</file>