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6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8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52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8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8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0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6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61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11210-C007-4C3B-AF4B-9CAD9877AFC5}" type="datetimeFigureOut">
              <a:rPr lang="it-IT" smtClean="0"/>
              <a:t>14/10/2024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52A6-60AB-4588-B003-A267F1A77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6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8" y="3079218"/>
            <a:ext cx="11183112" cy="2562630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10378440" y="5367528"/>
            <a:ext cx="256032" cy="1737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2706624" y="429768"/>
            <a:ext cx="555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COMPITO S3L1</a:t>
            </a:r>
            <a:endParaRPr lang="it-IT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008888" y="1088136"/>
            <a:ext cx="1029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metodo più efficace per la gestione ed esecuzione dei processi in questo caso è il multi-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cui ogni processo viene segmentato e portato avanti in contemporanea agli altri processi; lavorando in maniera alternata con tempi di esecuzione e di attesa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" y="805268"/>
            <a:ext cx="10058400" cy="543094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2" y="6129519"/>
            <a:ext cx="5624047" cy="21337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34856" y="6035040"/>
            <a:ext cx="2542032" cy="521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926592" y="329247"/>
            <a:ext cx="39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 mono-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9290304" y="2176272"/>
            <a:ext cx="1371600" cy="667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9134856" y="941832"/>
            <a:ext cx="1399032" cy="576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9290304" y="363742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metodo mono-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prevede un solo processo in esecuzione per volta e l’inizio dell’elaborazione del secondo processo avviene solo quando il primo processo verrà portato a termine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53" y="6341512"/>
            <a:ext cx="5624047" cy="21337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692640" y="6263640"/>
            <a:ext cx="2499360" cy="37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21" y="910572"/>
            <a:ext cx="10058400" cy="543094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62721" y="541240"/>
            <a:ext cx="34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 multi-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257032" y="1069848"/>
            <a:ext cx="2167128" cy="420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8357616" y="2267712"/>
            <a:ext cx="2165381" cy="41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8337560" y="791133"/>
            <a:ext cx="3730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metodo multi-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 il processo in piccole parti che fa partire in contemporanea con le altre parti di altri processi, rimanendo sempre in funzione e alternando i momenti di pausa con quelli di esecuzione tra i vari processi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2" y="851916"/>
            <a:ext cx="10058400" cy="542357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22" y="6275489"/>
            <a:ext cx="5624047" cy="213378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189720" y="6153912"/>
            <a:ext cx="2551176" cy="521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976122" y="27680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 time-sharing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secondi di esecuzione per processo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193024" y="2313432"/>
            <a:ext cx="2386584" cy="20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8103383" y="1369500"/>
            <a:ext cx="363751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metodo time-sharing assegna un tempo prestabilito e uguale per tutti i processi al fine del quale inizierà il processo successivo e così via in maniera ciclica fin quando tutti i processi verranno portati a termine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77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Beatrice</dc:creator>
  <cp:lastModifiedBy>Beatrice</cp:lastModifiedBy>
  <cp:revision>6</cp:revision>
  <dcterms:created xsi:type="dcterms:W3CDTF">2024-10-14T12:27:39Z</dcterms:created>
  <dcterms:modified xsi:type="dcterms:W3CDTF">2024-10-14T13:34:10Z</dcterms:modified>
</cp:coreProperties>
</file>