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558-33C3-4676-95A0-726B38EFEE60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94C4-2086-4ED3-807B-0542B856BB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598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558-33C3-4676-95A0-726B38EFEE60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94C4-2086-4ED3-807B-0542B856BB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197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558-33C3-4676-95A0-726B38EFEE60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94C4-2086-4ED3-807B-0542B856BB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89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558-33C3-4676-95A0-726B38EFEE60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94C4-2086-4ED3-807B-0542B856BB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315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558-33C3-4676-95A0-726B38EFEE60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94C4-2086-4ED3-807B-0542B856BB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600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558-33C3-4676-95A0-726B38EFEE60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94C4-2086-4ED3-807B-0542B856BB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544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558-33C3-4676-95A0-726B38EFEE60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94C4-2086-4ED3-807B-0542B856BB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256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558-33C3-4676-95A0-726B38EFEE60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94C4-2086-4ED3-807B-0542B856BB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197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558-33C3-4676-95A0-726B38EFEE60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94C4-2086-4ED3-807B-0542B856BB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348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558-33C3-4676-95A0-726B38EFEE60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94C4-2086-4ED3-807B-0542B856BB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037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558-33C3-4676-95A0-726B38EFEE60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94C4-2086-4ED3-807B-0542B856BB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909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6558-33C3-4676-95A0-726B38EFEE60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394C4-2086-4ED3-807B-0542B856BB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460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492369" y="492369"/>
            <a:ext cx="10884877" cy="5943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80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S10E5</a:t>
            </a:r>
            <a:endParaRPr lang="it-IT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Il </a:t>
            </a:r>
            <a:r>
              <a:rPr lang="it-IT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progetto di oggi prevedeva la creazione di un dominio all'interno di una foresta, strutturata con diverse </a:t>
            </a:r>
            <a:r>
              <a:rPr lang="it-IT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unità </a:t>
            </a:r>
            <a:r>
              <a:rPr lang="it-IT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organizzative suddivise in base ai ruoli ricoperti all'interno dell'azienda. A ciascun ruolo dovevano </a:t>
            </a:r>
            <a:r>
              <a:rPr lang="it-IT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essere </a:t>
            </a:r>
            <a:r>
              <a:rPr lang="it-IT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assegnati permessi specifici, coerenti con le mansioni svolte.</a:t>
            </a:r>
            <a:endParaRPr lang="it-IT" sz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Struttura </a:t>
            </a:r>
            <a:r>
              <a:rPr lang="it-IT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dell’azienda Theta</a:t>
            </a:r>
            <a:endParaRPr lang="it-IT" sz="1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L’azienda </a:t>
            </a: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Theta presenta 5 unità organizzative presenti all’interno di uno stesso </a:t>
            </a:r>
            <a:r>
              <a:rPr lang="it-I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dominio dove ogni 	membro a</a:t>
            </a:r>
            <a:r>
              <a:rPr lang="it-I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vrà accesso completo alle cartelle relative al loro ruolo ma non a quelle degli altri gruppi:</a:t>
            </a:r>
            <a:endParaRPr lang="it-IT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it-IT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 </a:t>
            </a:r>
            <a:r>
              <a:rPr lang="it-IT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Risorse Umane</a:t>
            </a: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che presentano un gruppo di </a:t>
            </a:r>
            <a:r>
              <a:rPr lang="it-IT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recruiter</a:t>
            </a: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che si occupa dei candidati papabili per l’azienda, con membri Alessandra e </a:t>
            </a:r>
            <a:r>
              <a:rPr lang="it-I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Serena.</a:t>
            </a:r>
          </a:p>
          <a:p>
            <a:pPr marL="1714500" lvl="3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l’</a:t>
            </a:r>
            <a:r>
              <a:rPr lang="it-IT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it-IT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team </a:t>
            </a: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 presenta il gruppo dei </a:t>
            </a:r>
            <a:r>
              <a:rPr lang="it-IT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administration</a:t>
            </a: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che si occupa di tutti i sistemi informatici dell’azienda con membri Riccardo e Valerio</a:t>
            </a:r>
            <a:endParaRPr lang="it-IT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</a:t>
            </a:r>
            <a:r>
              <a:rPr lang="it-IT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Amministrazione </a:t>
            </a: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 avrà come gruppo l’</a:t>
            </a:r>
            <a:r>
              <a:rPr lang="it-IT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accountant</a:t>
            </a: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team che si occuperanno dei dati e informazioni relativi ai clienti dell’azienda theta con membri Alessandro e Luca</a:t>
            </a:r>
            <a:endParaRPr lang="it-IT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 </a:t>
            </a:r>
            <a:r>
              <a:rPr lang="it-IT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Marketing</a:t>
            </a: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 gruppo copywriter che si occuperà dell’aspetto social aziendale con membri Jessica e Adam</a:t>
            </a:r>
            <a:endParaRPr lang="it-IT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 </a:t>
            </a:r>
            <a:r>
              <a:rPr lang="it-IT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CEO</a:t>
            </a: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ovvero la figura dirigenziale di tutta l’azienda con un unico membro Beatrice che avrà permessi di lettura nelle cartelle di tutti i reparti aziendali</a:t>
            </a:r>
            <a:endParaRPr lang="it-IT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" t="-222" r="73496" b="30919"/>
          <a:stretch/>
        </p:blipFill>
        <p:spPr>
          <a:xfrm>
            <a:off x="60688" y="2913358"/>
            <a:ext cx="1650622" cy="2983176"/>
          </a:xfrm>
          <a:prstGeom prst="rect">
            <a:avLst/>
          </a:prstGeom>
        </p:spPr>
      </p:pic>
      <p:sp>
        <p:nvSpPr>
          <p:cNvPr id="13" name="Ovale 12"/>
          <p:cNvSpPr/>
          <p:nvPr/>
        </p:nvSpPr>
        <p:spPr>
          <a:xfrm>
            <a:off x="242135" y="4912314"/>
            <a:ext cx="1287728" cy="9842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/>
          <p:cNvSpPr txBox="1"/>
          <p:nvPr/>
        </p:nvSpPr>
        <p:spPr>
          <a:xfrm>
            <a:off x="10041672" y="153815"/>
            <a:ext cx="1863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Beatrice Mastrella</a:t>
            </a:r>
            <a:endParaRPr lang="it-IT" sz="16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32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0324" y="198071"/>
            <a:ext cx="10515600" cy="1325563"/>
          </a:xfrm>
        </p:spPr>
        <p:txBody>
          <a:bodyPr>
            <a:normAutofit/>
          </a:bodyPr>
          <a:lstStyle/>
          <a:p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prima cosa abbiamo configurato il nostro server affidandogli un indirizzo IP statico che fungesse anche da DNS per tutti i dispositivi della nostra </a:t>
            </a:r>
            <a:r>
              <a:rPr lang="it-IT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rete</a:t>
            </a:r>
            <a:endParaRPr lang="it-I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s0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169" y="2559708"/>
            <a:ext cx="3449928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s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660" y="1854444"/>
            <a:ext cx="3563161" cy="401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tangolo 3"/>
          <p:cNvSpPr/>
          <p:nvPr/>
        </p:nvSpPr>
        <p:spPr>
          <a:xfrm>
            <a:off x="3067133" y="3993125"/>
            <a:ext cx="1239715" cy="2901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3071370" y="5169875"/>
            <a:ext cx="1235478" cy="2989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8469862" y="4536831"/>
            <a:ext cx="1192883" cy="3341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 di testo 2"/>
          <p:cNvSpPr txBox="1">
            <a:spLocks noChangeArrowheads="1"/>
          </p:cNvSpPr>
          <p:nvPr/>
        </p:nvSpPr>
        <p:spPr bwMode="auto">
          <a:xfrm>
            <a:off x="642068" y="1733232"/>
            <a:ext cx="3384809" cy="6850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Indirizzo IP e DNS configurati per </a:t>
            </a:r>
            <a:r>
              <a:rPr lang="it-IT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windows</a:t>
            </a:r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server</a:t>
            </a:r>
            <a:endParaRPr lang="it-IT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sella di testo 2"/>
          <p:cNvSpPr txBox="1">
            <a:spLocks noChangeArrowheads="1"/>
          </p:cNvSpPr>
          <p:nvPr/>
        </p:nvSpPr>
        <p:spPr bwMode="auto">
          <a:xfrm>
            <a:off x="9258299" y="2583156"/>
            <a:ext cx="2664069" cy="6850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Indirizzo IP e DNS configurati per windows10</a:t>
            </a:r>
            <a:endParaRPr lang="it-IT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41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55" y="1626338"/>
            <a:ext cx="4989447" cy="3605320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861646" y="430823"/>
            <a:ext cx="10366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volta sistemato il DNS andiamo a creare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nostra foresta con all’interno il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dominio che ci permetterà di mettere in comunicazione tra loro tutti gli utenti presenti al suo interno, consentendogli di accedere a delle cartelle create in maniera centralizzata dal nostro server per cui avranno i permessi di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accesso.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421" y="2515604"/>
            <a:ext cx="5324276" cy="3577466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2118946" y="2813538"/>
            <a:ext cx="1230923" cy="211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8001000" y="3543300"/>
            <a:ext cx="2145323" cy="457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907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290146" y="260783"/>
            <a:ext cx="42906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 volta creato il nostro dominio andiamo a creare le unità organizzative spiegate nella prima slide e inseriremo al loro interno i gruppi e i membri appartenenti a quel gruppo.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60" y="2479845"/>
            <a:ext cx="5845047" cy="4008467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460" y="1215914"/>
            <a:ext cx="3353091" cy="2827265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385" y="3322098"/>
            <a:ext cx="3709478" cy="3166213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2365202" y="2124879"/>
            <a:ext cx="3474774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Entrati nella cartella utenti e computer di Action Directory creeremo l’unità risorse umane e al suo interno gli utenti Alessandra e Serena che si occuperanno del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recruiting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8158824" y="4773368"/>
            <a:ext cx="2594167" cy="2636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/>
          <p:cNvSpPr txBox="1"/>
          <p:nvPr/>
        </p:nvSpPr>
        <p:spPr>
          <a:xfrm>
            <a:off x="8772232" y="1524714"/>
            <a:ext cx="293663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Inseriamo il nome dell’utente con una password e gli diamo l’opzione obbligatoria di doverla cambiare al primo accesso 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Connettore 2 15"/>
          <p:cNvCxnSpPr/>
          <p:nvPr/>
        </p:nvCxnSpPr>
        <p:spPr>
          <a:xfrm>
            <a:off x="10420010" y="3002042"/>
            <a:ext cx="7667" cy="16842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40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79" y="1328051"/>
            <a:ext cx="5715495" cy="4008467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371" y="506237"/>
            <a:ext cx="3055885" cy="344453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376" y="1877894"/>
            <a:ext cx="3408165" cy="3890127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31986" y="268662"/>
            <a:ext cx="366639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Stessa cosa faremo per il gruppo dove gli utenti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sopracreati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saranno i membri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8339347" y="523815"/>
            <a:ext cx="236651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Affidiamo il nome al gruppo e gli aggiungiamo i nostri utenti come membri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e 8"/>
          <p:cNvSpPr/>
          <p:nvPr/>
        </p:nvSpPr>
        <p:spPr>
          <a:xfrm>
            <a:off x="7617836" y="1881720"/>
            <a:ext cx="1149932" cy="69357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/>
          <p:cNvSpPr/>
          <p:nvPr/>
        </p:nvSpPr>
        <p:spPr>
          <a:xfrm>
            <a:off x="7704050" y="4998141"/>
            <a:ext cx="684412" cy="32429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6196746" y="1428073"/>
            <a:ext cx="633046" cy="29607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193430" y="5696667"/>
            <a:ext cx="413556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Questo processo lo adotteremo per tutte le unità organizzative create, i loro gruppi e i rispettivi membri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32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272562" y="176141"/>
            <a:ext cx="5108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Creeremo poi, dal nostro server, delle cartelle per ogni unità organizzativa creata contenenti dati importanti e necessari per lo svolgimento delle attività di ogni ruolo aziendale 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62" y="1626960"/>
            <a:ext cx="6020322" cy="448094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119926" y="3006298"/>
            <a:ext cx="4536831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questo caso stiamo prendendo in esame il ruolo delle risorse umane quindi creeremo una cartella contenente dati sensibili che dovranno essere accessibili solamente ai membri all’interno del gruppo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 dal CEO che però avrà permessi di sola lettura per poter accedere a qualsiasi informazione della propria azienda, senza però danneggiarne il contenuto non essendo di sua competenza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8537331" y="992463"/>
            <a:ext cx="319160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Entrati nelle proprietà della cartella creata affideremo i permessi di controllo completo al gruppo delle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 quelli di sola lettura per il CEO Beatrice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5" t="13757"/>
          <a:stretch/>
        </p:blipFill>
        <p:spPr>
          <a:xfrm>
            <a:off x="5533529" y="587559"/>
            <a:ext cx="2755610" cy="3332148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5533529" y="1156699"/>
            <a:ext cx="1819656" cy="2215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5626022" y="2208009"/>
            <a:ext cx="1984248" cy="121615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775" y="3103014"/>
            <a:ext cx="2720576" cy="3406435"/>
          </a:xfrm>
          <a:prstGeom prst="rect">
            <a:avLst/>
          </a:prstGeom>
        </p:spPr>
      </p:pic>
      <p:sp>
        <p:nvSpPr>
          <p:cNvPr id="15" name="Rettangolo 14"/>
          <p:cNvSpPr/>
          <p:nvPr/>
        </p:nvSpPr>
        <p:spPr>
          <a:xfrm>
            <a:off x="8616461" y="3665911"/>
            <a:ext cx="2074985" cy="2537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/>
          <p:cNvSpPr/>
          <p:nvPr/>
        </p:nvSpPr>
        <p:spPr>
          <a:xfrm>
            <a:off x="8441775" y="4733147"/>
            <a:ext cx="2154115" cy="137476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325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93" y="265334"/>
            <a:ext cx="6020322" cy="4480948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89" y="1964642"/>
            <a:ext cx="2743438" cy="3368332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774" y="3185208"/>
            <a:ext cx="2789162" cy="3368332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787662" y="460552"/>
            <a:ext cx="50204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stessa cosa che abbiamo fatto per la cartella </a:t>
            </a:r>
            <a:r>
              <a:rPr lang="it-I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risorse umane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faremo per le sue sottocartelle, dando però permessi di sola lettura alla sottocartella dei dati candidati perché essendo dati personali (nomi, numeri di telefono, cv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ecc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non devono poter essere manomessi e quindi modificati da nessuno; mentre per la seconda sottocartella che riguarda l’andamento del processo di selezione di ogni candidato daremo il controllo completo.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2200889" y="1881554"/>
            <a:ext cx="1632557" cy="3780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2312377" y="4132385"/>
            <a:ext cx="1899138" cy="2110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5589774" y="3112477"/>
            <a:ext cx="2094703" cy="2901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/>
          <p:cNvSpPr/>
          <p:nvPr/>
        </p:nvSpPr>
        <p:spPr>
          <a:xfrm>
            <a:off x="5715000" y="4800706"/>
            <a:ext cx="1969477" cy="101402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/>
          <p:cNvSpPr txBox="1"/>
          <p:nvPr/>
        </p:nvSpPr>
        <p:spPr>
          <a:xfrm>
            <a:off x="8691187" y="4470546"/>
            <a:ext cx="35008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 stesso procedimento l’abbiamo svolto per tutte le cartelle relative ad un ruolo specifico dell’azienda, dando i permessi di controllo completo solamente ai membri inerenti a quel ruolo aziendale e permettendo la lettura a tutte le cartelle solamente al CEO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86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63770" y="360484"/>
            <a:ext cx="50731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 volta affidati i privilegi necessari ad ogni membro dell’azienda per far si che svolga la sua mansione, siamo andati a verificare se questa struttura funziona.</a:t>
            </a:r>
          </a:p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Abbiamo provato ad accedere nella nostra macchina prova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 con l’utente di uno dei membri facenti parte del nostro dominio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54" y="247424"/>
            <a:ext cx="5767752" cy="4474417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9398977" y="817685"/>
            <a:ext cx="2461846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Siamo entrati con Alessandra e una volta cambiata la password siamo riusciti ad entrare nel suo account.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61" y="2654280"/>
            <a:ext cx="6111770" cy="2972058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3002118" y="4887674"/>
            <a:ext cx="2892669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 volta entrati siamo andati nelle impostazioni di sistema per cambiare il dominio ed inserire quello creato da noi 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" t="52951" r="1"/>
          <a:stretch/>
        </p:blipFill>
        <p:spPr>
          <a:xfrm>
            <a:off x="6245136" y="4887674"/>
            <a:ext cx="5182265" cy="1726859"/>
          </a:xfrm>
          <a:prstGeom prst="rect">
            <a:avLst/>
          </a:prstGeom>
        </p:spPr>
      </p:pic>
      <p:sp>
        <p:nvSpPr>
          <p:cNvPr id="9" name="Ovale 8"/>
          <p:cNvSpPr/>
          <p:nvPr/>
        </p:nvSpPr>
        <p:spPr>
          <a:xfrm>
            <a:off x="8833442" y="4668348"/>
            <a:ext cx="2470638" cy="145073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557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" t="5886" b="1"/>
          <a:stretch/>
        </p:blipFill>
        <p:spPr>
          <a:xfrm>
            <a:off x="782514" y="1776046"/>
            <a:ext cx="3521159" cy="172329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477107" y="615462"/>
            <a:ext cx="3305907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Cambiato il dominio andiamo a cercare le cartelle create.</a:t>
            </a:r>
          </a:p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 il comando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 inseriremo il nome del nostro dispositivo e del dominio creato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e 4"/>
          <p:cNvSpPr/>
          <p:nvPr/>
        </p:nvSpPr>
        <p:spPr>
          <a:xfrm>
            <a:off x="1151791" y="2461846"/>
            <a:ext cx="1916722" cy="5363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1292469" y="4000500"/>
            <a:ext cx="3666393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Basandoci sui permessi dati Alessandra fa parte del gruppo di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potrà quindi entrare nella cartella risorse umane, ma non potrà accedere alle cartelle relative a ruoli che non riguardano le sue mansioni aziendali come si vede nelle immagini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5" t="12679" r="15922" b="19453"/>
          <a:stretch/>
        </p:blipFill>
        <p:spPr>
          <a:xfrm>
            <a:off x="4672950" y="2356337"/>
            <a:ext cx="4132384" cy="2286001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53" b="52135"/>
          <a:stretch/>
        </p:blipFill>
        <p:spPr>
          <a:xfrm>
            <a:off x="5370343" y="273217"/>
            <a:ext cx="5074207" cy="1502829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6" t="31311" r="19085" b="22993"/>
          <a:stretch/>
        </p:blipFill>
        <p:spPr>
          <a:xfrm>
            <a:off x="7845738" y="2041963"/>
            <a:ext cx="3930162" cy="1591408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6" t="26305" r="19365" b="41087"/>
          <a:stretch/>
        </p:blipFill>
        <p:spPr>
          <a:xfrm>
            <a:off x="7590682" y="4905885"/>
            <a:ext cx="3780934" cy="1400346"/>
          </a:xfrm>
          <a:prstGeom prst="rect">
            <a:avLst/>
          </a:prstGeom>
        </p:spPr>
      </p:pic>
      <p:sp>
        <p:nvSpPr>
          <p:cNvPr id="11" name="Ovale 10"/>
          <p:cNvSpPr/>
          <p:nvPr/>
        </p:nvSpPr>
        <p:spPr>
          <a:xfrm>
            <a:off x="6057900" y="149469"/>
            <a:ext cx="844062" cy="4044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7817965" y="2268415"/>
            <a:ext cx="2318170" cy="4615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4629871" y="3314700"/>
            <a:ext cx="2736526" cy="4484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7590682" y="5154662"/>
            <a:ext cx="3874487" cy="2877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1842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796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Times New Roman</vt:lpstr>
      <vt:lpstr>Tema di Office</vt:lpstr>
      <vt:lpstr>Presentazione standard di PowerPoint</vt:lpstr>
      <vt:lpstr>come prima cosa abbiamo configurato il nostro server affidandogli un indirizzo IP statico che fungesse anche da DNS per tutti i dispositivi della nostra rete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Beatrice</dc:creator>
  <cp:lastModifiedBy>Beatrice</cp:lastModifiedBy>
  <cp:revision>14</cp:revision>
  <dcterms:created xsi:type="dcterms:W3CDTF">2024-12-06T14:40:40Z</dcterms:created>
  <dcterms:modified xsi:type="dcterms:W3CDTF">2024-12-06T16:09:03Z</dcterms:modified>
</cp:coreProperties>
</file>