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4" r:id="rId4"/>
    <p:sldId id="265" r:id="rId5"/>
    <p:sldId id="266" r:id="rId6"/>
    <p:sldId id="259" r:id="rId7"/>
    <p:sldId id="257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8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29B9-13AB-4D79-ABE1-D550B7FAF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BAE21-50D3-457F-AAFA-AF0706D69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C4D77-78A1-4F58-BFA4-6ADF6EB7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46E35-31C5-4256-92E2-FFE737AF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ECDBF-139B-49DD-8D38-96A52F7F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0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6EC5-A150-4E68-AD76-B7761D33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1C501-868B-4830-982B-DA978DDAC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AE284-938C-44F3-9D02-F691C375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BE108-42A6-4C73-BA0D-ED258FB2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F96A4-7B22-4E8C-9CBC-09DEDC83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9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8AEEE-F36B-4211-8BCE-B428988A2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95D9F-A897-4D7C-AC71-7ECE8A971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FAF47-C2BA-4493-BD99-F98E3C7A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789B9-74F4-4233-9555-CC40208F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6C9CE-746D-4DE8-BE2E-24F88DEA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9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7B00-E240-4AA5-BD8B-9B41A759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61878-24A1-406F-ADF8-BEF1FCE4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A15E4-AA8B-49AC-828A-EA6D7461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A1C22-44F9-42D2-8857-620AA3DE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7CB43-AD1E-4951-A841-8DA52EAC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7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9004-4CF6-4E78-958E-EDFD9A2C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823AE-FDEA-4950-B469-E9CEB5525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B28F5-3813-4759-9DBA-CC22E24E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41CF1-7D31-441C-8793-25D2E6DA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B6902-EA7D-44CD-B426-59FF2BC6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7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B501-54AB-4643-ABE1-F6043865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3BB60-DAF3-4634-A889-4B97D54E4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FCE45-F1E0-45C8-AE8D-03E129B33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1AB31-A49B-4ED8-B805-75EF0865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36C75-CE4A-4937-94D7-417E6314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885F3-91DB-4F55-BC13-C807C54E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6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ED7A-25D7-405D-B508-4239A1EE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8C634-8F0C-4C4A-866F-3FCA99449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5FDD3-F2EA-47A4-986C-D19DDB0E5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8C527-F640-4C0F-AFE0-532F44E26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E5BBE-E9AD-4C4D-A274-2D88F1A6D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A68B0C-4111-4135-93BA-E7041C65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2CFF3-9BA1-4DAF-A432-E8609ECA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31668-5DAC-4F90-A3A7-2A928B7F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3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E1E8-275C-43F0-A621-25173724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724F3-5BB7-4DB8-98B2-EBE351FE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3EB73-7503-4DCC-843C-9535EB7A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DF97E-A7C5-4784-B928-BF670E19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137BA-79FF-4BD1-A2E5-279E8077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13116-740D-47C7-863C-B980071A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F1368-1038-444F-9AD2-779736E9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9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7D7A-9337-43A2-8B2A-169DED1C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99128-0454-4B51-A249-AEC3B1FFE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BBAAC-284B-41E6-BCAA-BA63DA26B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8F645-F230-498A-828A-AC3FE1F0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53EDC-5677-430F-B29A-7C03DA9D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D2DFB-AB3B-4665-825E-9B13EDE6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3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7E06-BE7F-4987-88E8-87E820FE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E321E1-41D1-4B09-AA92-CED5E4FD9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03B21-8068-4477-A3D4-B07F86F15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91EBA-D823-4AD0-A7B3-ACBC44F4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2FE2-2DA6-4190-B206-F5BB49DF417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01A5A-57F9-4105-8A2C-0DFB5886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33700-10C3-4749-9C3C-012F3393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4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78EC75-96B2-4041-92FE-43AA56FA9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93B7D-5800-4D50-8865-511599247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4E08F-2A28-4D99-907D-87D6B0EFA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32FE2-2DA6-4190-B206-F5BB49DF417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F8A17-FD3A-4D3F-AD8C-46281128C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1D29F-169C-4E42-BE84-A7AA16D59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ECB62-5AD6-4353-9A2E-F721F88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6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ata.chhs.ca.gov/dataset/chargemaste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E921E-001A-482F-A8DB-56D9237B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8B2776-0378-49F6-9A02-02C933C25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519" y="1825625"/>
            <a:ext cx="7916962" cy="4351338"/>
          </a:xfrm>
        </p:spPr>
      </p:pic>
    </p:spTree>
    <p:extLst>
      <p:ext uri="{BB962C8B-B14F-4D97-AF65-F5344CB8AC3E}">
        <p14:creationId xmlns:p14="http://schemas.microsoft.com/office/powerpoint/2010/main" val="279349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B20F-EF36-4E29-BDC5-3B9A9F8E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Chargemaster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68ED0-3D02-441A-861E-60A2F3764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Downloaded from </a:t>
            </a:r>
            <a:r>
              <a:rPr lang="en-US" dirty="0">
                <a:hlinkClick r:id="rId2"/>
              </a:rPr>
              <a:t>https://data.chhs.ca.gov/dataset/chargemasters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B72AA-4456-4833-90A1-CF2A9F68D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624" y="2235254"/>
            <a:ext cx="8353850" cy="435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8E5A-A7D3-4A45-B296-0295A6DF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Script to extract all target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F76A-C615-4120-80B8-1EBEC98AF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  <a:p>
            <a:pPr marL="914400" lvl="1" indent="-457200">
              <a:buAutoNum type="arabicParenBoth"/>
            </a:pPr>
            <a:r>
              <a:rPr lang="en-US" dirty="0"/>
              <a:t>CA government only required for info to be submitted in excel files (no uniform format).</a:t>
            </a:r>
          </a:p>
          <a:p>
            <a:pPr marL="914400" lvl="1" indent="-457200">
              <a:buAutoNum type="arabicParenBoth"/>
            </a:pPr>
            <a:r>
              <a:rPr lang="en-US" dirty="0"/>
              <a:t>Each hospital submitted data under different excel files, sheet names, table formats, etc. </a:t>
            </a:r>
          </a:p>
          <a:p>
            <a:pPr marL="914400" lvl="1" indent="-457200">
              <a:buAutoNum type="arabicParenBoth"/>
            </a:pPr>
            <a:r>
              <a:rPr lang="en-US" dirty="0"/>
              <a:t>Makes it hard to find the ‘Common OP Procedures’ table. </a:t>
            </a:r>
          </a:p>
          <a:p>
            <a:r>
              <a:rPr lang="en-US" dirty="0"/>
              <a:t>Solution:</a:t>
            </a:r>
          </a:p>
          <a:p>
            <a:pPr marL="914400" lvl="1" indent="-457200">
              <a:buAutoNum type="arabicParenBoth"/>
            </a:pPr>
            <a:r>
              <a:rPr lang="en-US" dirty="0"/>
              <a:t>Look through each sheet in every excel file in each hospital folder</a:t>
            </a:r>
          </a:p>
          <a:p>
            <a:pPr marL="914400" lvl="1" indent="-457200">
              <a:buAutoNum type="arabicParenBoth"/>
            </a:pPr>
            <a:r>
              <a:rPr lang="en-US" dirty="0"/>
              <a:t>Check if known header of target form exist in the sheet</a:t>
            </a:r>
          </a:p>
          <a:p>
            <a:pPr marL="914400" lvl="1" indent="-457200">
              <a:buAutoNum type="arabicParenBoth"/>
            </a:pPr>
            <a:r>
              <a:rPr lang="en-US" dirty="0"/>
              <a:t>Track excel file path and sheet name that meets criteria.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8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A3D7E7-F8F2-4F5A-BFAC-1733AFD38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06" y="1379677"/>
            <a:ext cx="11624188" cy="486402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BD4E912-DAC7-4A65-BAEE-A33E46FB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39" y="114684"/>
            <a:ext cx="10515600" cy="1325563"/>
          </a:xfrm>
        </p:spPr>
        <p:txBody>
          <a:bodyPr/>
          <a:lstStyle/>
          <a:p>
            <a:r>
              <a:rPr lang="en-US" dirty="0"/>
              <a:t>2. Solution Output</a:t>
            </a:r>
          </a:p>
        </p:txBody>
      </p:sp>
    </p:spTree>
    <p:extLst>
      <p:ext uri="{BB962C8B-B14F-4D97-AF65-F5344CB8AC3E}">
        <p14:creationId xmlns:p14="http://schemas.microsoft.com/office/powerpoint/2010/main" val="407936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8E5A-A7D3-4A45-B296-0295A6DF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Script to transform form table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91AA999-B261-4F0D-AEF9-719A92918022}"/>
              </a:ext>
            </a:extLst>
          </p:cNvPr>
          <p:cNvSpPr txBox="1">
            <a:spLocks/>
          </p:cNvSpPr>
          <p:nvPr/>
        </p:nvSpPr>
        <p:spPr>
          <a:xfrm>
            <a:off x="208903" y="1516364"/>
            <a:ext cx="5014154" cy="76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Each hospital’s form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5B5A44F-B8A3-4B9D-9139-91C08CB510E8}"/>
              </a:ext>
            </a:extLst>
          </p:cNvPr>
          <p:cNvSpPr/>
          <p:nvPr/>
        </p:nvSpPr>
        <p:spPr>
          <a:xfrm>
            <a:off x="5828362" y="4056130"/>
            <a:ext cx="698904" cy="378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F7DD87-E708-4EA3-B732-723082A5B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460" y="2386100"/>
            <a:ext cx="5370637" cy="3557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3B8B0E-EB3D-4B1D-BE14-E1A6BDB3C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03" y="2280164"/>
            <a:ext cx="5455833" cy="366343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AEDC687-2091-4EAD-8A8F-26BEFE16D3EA}"/>
              </a:ext>
            </a:extLst>
          </p:cNvPr>
          <p:cNvSpPr txBox="1">
            <a:spLocks/>
          </p:cNvSpPr>
          <p:nvPr/>
        </p:nvSpPr>
        <p:spPr>
          <a:xfrm>
            <a:off x="6612460" y="1644343"/>
            <a:ext cx="4826534" cy="63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Compile Description, CPT, and Charge for all hospitals</a:t>
            </a:r>
          </a:p>
        </p:txBody>
      </p:sp>
    </p:spTree>
    <p:extLst>
      <p:ext uri="{BB962C8B-B14F-4D97-AF65-F5344CB8AC3E}">
        <p14:creationId xmlns:p14="http://schemas.microsoft.com/office/powerpoint/2010/main" val="62994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BC87E-ECC2-4B81-AC46-BC65E158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C951F-13BA-4C66-8941-FBF9610E5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720" y="1825625"/>
            <a:ext cx="9866559" cy="4351338"/>
          </a:xfrm>
        </p:spPr>
      </p:pic>
    </p:spTree>
    <p:extLst>
      <p:ext uri="{BB962C8B-B14F-4D97-AF65-F5344CB8AC3E}">
        <p14:creationId xmlns:p14="http://schemas.microsoft.com/office/powerpoint/2010/main" val="359804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7B44-B0E5-4768-A727-53E7C3F5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C2330E-D9C5-4262-944A-FCEEA00EB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619" y="1825625"/>
            <a:ext cx="9800762" cy="4351338"/>
          </a:xfrm>
        </p:spPr>
      </p:pic>
    </p:spTree>
    <p:extLst>
      <p:ext uri="{BB962C8B-B14F-4D97-AF65-F5344CB8AC3E}">
        <p14:creationId xmlns:p14="http://schemas.microsoft.com/office/powerpoint/2010/main" val="4614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9566-E64A-4E3F-818F-670BB9D0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Expenses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BF6722-0B3D-4946-B1C9-329C14320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2327" y="1479291"/>
            <a:ext cx="4374084" cy="4872398"/>
          </a:xfrm>
        </p:spPr>
      </p:pic>
    </p:spTree>
    <p:extLst>
      <p:ext uri="{BB962C8B-B14F-4D97-AF65-F5344CB8AC3E}">
        <p14:creationId xmlns:p14="http://schemas.microsoft.com/office/powerpoint/2010/main" val="252361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A11B-E691-42EA-85C7-ADD7263E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76" y="423367"/>
            <a:ext cx="10515600" cy="1325563"/>
          </a:xfrm>
        </p:spPr>
        <p:txBody>
          <a:bodyPr/>
          <a:lstStyle/>
          <a:p>
            <a:r>
              <a:rPr lang="en-US" dirty="0"/>
              <a:t>Accepted Insurances Per Hospital (WIP)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B0AC64-F050-4450-B73F-5BF354971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476" y="1956932"/>
            <a:ext cx="11657252" cy="3587710"/>
          </a:xfrm>
        </p:spPr>
      </p:pic>
    </p:spTree>
    <p:extLst>
      <p:ext uri="{BB962C8B-B14F-4D97-AF65-F5344CB8AC3E}">
        <p14:creationId xmlns:p14="http://schemas.microsoft.com/office/powerpoint/2010/main" val="276297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148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Overview</vt:lpstr>
      <vt:lpstr>1. Chargemaster Dataset</vt:lpstr>
      <vt:lpstr>2. Script to extract all target sheets</vt:lpstr>
      <vt:lpstr>2. Solution Output</vt:lpstr>
      <vt:lpstr>3. Script to transform form table </vt:lpstr>
      <vt:lpstr>CPT </vt:lpstr>
      <vt:lpstr>Addresses </vt:lpstr>
      <vt:lpstr>Patient Expenses</vt:lpstr>
      <vt:lpstr>Accepted Insurances Per Hospital (WIP)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Beatrice Tierra</dc:creator>
  <cp:lastModifiedBy>Beatrice Tierra</cp:lastModifiedBy>
  <cp:revision>3</cp:revision>
  <dcterms:created xsi:type="dcterms:W3CDTF">2021-07-28T02:17:51Z</dcterms:created>
  <dcterms:modified xsi:type="dcterms:W3CDTF">2021-07-28T21:40:20Z</dcterms:modified>
</cp:coreProperties>
</file>