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66" r:id="rId4"/>
    <p:sldId id="276" r:id="rId5"/>
    <p:sldId id="281" r:id="rId6"/>
    <p:sldId id="269" r:id="rId7"/>
    <p:sldId id="280" r:id="rId8"/>
  </p:sldIdLst>
  <p:sldSz cx="9144000" cy="5143500" type="screen16x9"/>
  <p:notesSz cx="6858000" cy="9144000"/>
  <p:embeddedFontLst>
    <p:embeddedFont>
      <p:font typeface="ABeeZee" panose="020B0604020202020204" charset="0"/>
      <p:regular r:id="rId10"/>
      <p:italic r:id="rId11"/>
    </p:embeddedFont>
    <p:embeddedFont>
      <p:font typeface="Chewy" panose="020B0604020202020204" charset="0"/>
      <p:regular r:id="rId12"/>
    </p:embeddedFont>
    <p:embeddedFont>
      <p:font typeface="Mali" panose="020B0604020202020204" charset="-34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4139A0-530D-4696-AB48-073DE2CC4C6F}">
  <a:tblStyle styleId="{2E4139A0-530D-4696-AB48-073DE2CC4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F3E57A-1F35-4D31-931C-1C2155E885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babbbe6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babbbe6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abeae7cf3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abeae7cf3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abeae7cf39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abeae7cf39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>
          <a:extLst>
            <a:ext uri="{FF2B5EF4-FFF2-40B4-BE49-F238E27FC236}">
              <a16:creationId xmlns:a16="http://schemas.microsoft.com/office/drawing/2014/main" id="{E56EF9F9-406E-C45D-76DB-1AA1FC64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babbbe6f5_0_24:notes">
            <a:extLst>
              <a:ext uri="{FF2B5EF4-FFF2-40B4-BE49-F238E27FC236}">
                <a16:creationId xmlns:a16="http://schemas.microsoft.com/office/drawing/2014/main" id="{24642785-AFD0-4D7B-0D28-ADD201EAD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babbbe6f5_0_24:notes">
            <a:extLst>
              <a:ext uri="{FF2B5EF4-FFF2-40B4-BE49-F238E27FC236}">
                <a16:creationId xmlns:a16="http://schemas.microsoft.com/office/drawing/2014/main" id="{0C4FC832-7E42-42D3-EE06-33F08B60E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abeae7cf3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abeae7cf3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DCE1305E-DA9A-2A86-98FA-3FCDE8F6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>
            <a:extLst>
              <a:ext uri="{FF2B5EF4-FFF2-40B4-BE49-F238E27FC236}">
                <a16:creationId xmlns:a16="http://schemas.microsoft.com/office/drawing/2014/main" id="{A56D0FF3-E27F-3A92-BB9C-90688A150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>
            <a:extLst>
              <a:ext uri="{FF2B5EF4-FFF2-40B4-BE49-F238E27FC236}">
                <a16:creationId xmlns:a16="http://schemas.microsoft.com/office/drawing/2014/main" id="{8B7EF3DF-BB0E-C39E-F494-A6B6A7CB4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063175" y="2044266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063163" y="3931688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 flipH="1">
            <a:off x="4063166" y="718605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55112" y="-895596"/>
            <a:ext cx="10861444" cy="6758744"/>
            <a:chOff x="-755112" y="-895596"/>
            <a:chExt cx="10861444" cy="6758744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755112" y="-895596"/>
              <a:ext cx="10861444" cy="6758744"/>
              <a:chOff x="-755112" y="-895596"/>
              <a:chExt cx="10861444" cy="6758744"/>
            </a:xfrm>
          </p:grpSpPr>
          <p:sp>
            <p:nvSpPr>
              <p:cNvPr id="14" name="Google Shape;14;p2"/>
              <p:cNvSpPr/>
              <p:nvPr/>
            </p:nvSpPr>
            <p:spPr>
              <a:xfrm rot="10800000" flipH="1">
                <a:off x="4463416" y="361185"/>
                <a:ext cx="217168" cy="176324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062050" y="36749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7240429" y="-895596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17" name="Google Shape;17;p2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18" name="Google Shape;18;p2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" name="Google Shape;19;p2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20" name="Google Shape;20;p2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21;p2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2" name="Google Shape;22;p2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" name="Google Shape;23;p2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-755112" y="376235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33" name="Google Shape;33;p2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6" name="Google Shape;36;p2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37" name="Google Shape;37;p2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38;p2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39;p2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40;p2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41;p2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42;p2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43;p2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44;p2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5" name="Google Shape;45;p2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8" name="Google Shape;48;p2"/>
              <p:cNvSpPr/>
              <p:nvPr/>
            </p:nvSpPr>
            <p:spPr>
              <a:xfrm rot="10800000" flipH="1">
                <a:off x="588128" y="2743140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2"/>
            <p:cNvSpPr/>
            <p:nvPr/>
          </p:nvSpPr>
          <p:spPr>
            <a:xfrm rot="-126492">
              <a:off x="-225113" y="301686"/>
              <a:ext cx="1508325" cy="126833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 flipH="1">
              <a:off x="1759455" y="420903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 flipH="1">
              <a:off x="5815798" y="474399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2996445">
            <a:off x="2642858" y="-292541"/>
            <a:ext cx="740371" cy="757532"/>
            <a:chOff x="4391775" y="4244400"/>
            <a:chExt cx="715125" cy="731700"/>
          </a:xfrm>
        </p:grpSpPr>
        <p:sp>
          <p:nvSpPr>
            <p:cNvPr id="54" name="Google Shape;54;p2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1"/>
          <p:cNvGrpSpPr/>
          <p:nvPr/>
        </p:nvGrpSpPr>
        <p:grpSpPr>
          <a:xfrm>
            <a:off x="-1086612" y="-696684"/>
            <a:ext cx="10907194" cy="6470981"/>
            <a:chOff x="-1086612" y="-696684"/>
            <a:chExt cx="10907194" cy="6470981"/>
          </a:xfrm>
        </p:grpSpPr>
        <p:sp>
          <p:nvSpPr>
            <p:cNvPr id="408" name="Google Shape;408;p11"/>
            <p:cNvSpPr/>
            <p:nvPr/>
          </p:nvSpPr>
          <p:spPr>
            <a:xfrm rot="-269979">
              <a:off x="-390097" y="1085523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 rot="10800000">
              <a:off x="4680575" y="-9662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11"/>
            <p:cNvGrpSpPr/>
            <p:nvPr/>
          </p:nvGrpSpPr>
          <p:grpSpPr>
            <a:xfrm>
              <a:off x="6954679" y="-696684"/>
              <a:ext cx="2865902" cy="2866186"/>
              <a:chOff x="7229917" y="-939609"/>
              <a:chExt cx="2865902" cy="2866186"/>
            </a:xfrm>
          </p:grpSpPr>
          <p:grpSp>
            <p:nvGrpSpPr>
              <p:cNvPr id="411" name="Google Shape;411;p11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412" name="Google Shape;412;p11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3" name="Google Shape;413;p11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414" name="Google Shape;414;p11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16" name="Google Shape;416;p11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11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418" name="Google Shape;418;p11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1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11"/>
            <p:cNvGrpSpPr/>
            <p:nvPr/>
          </p:nvGrpSpPr>
          <p:grpSpPr>
            <a:xfrm>
              <a:off x="8006047" y="4777554"/>
              <a:ext cx="763146" cy="697824"/>
              <a:chOff x="3681125" y="1846650"/>
              <a:chExt cx="515500" cy="471375"/>
            </a:xfrm>
          </p:grpSpPr>
          <p:sp>
            <p:nvSpPr>
              <p:cNvPr id="427" name="Google Shape;427;p11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-1086612" y="3673502"/>
              <a:ext cx="4341985" cy="2100795"/>
              <a:chOff x="-1013962" y="3673802"/>
              <a:chExt cx="4341985" cy="2100795"/>
            </a:xfrm>
          </p:grpSpPr>
          <p:grpSp>
            <p:nvGrpSpPr>
              <p:cNvPr id="431" name="Google Shape;431;p11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432" name="Google Shape;432;p11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11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4" name="Google Shape;434;p11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435" name="Google Shape;435;p11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11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11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11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11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11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11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11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3" name="Google Shape;443;p11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444" name="Google Shape;444;p11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6" name="Google Shape;446;p11"/>
            <p:cNvSpPr/>
            <p:nvPr/>
          </p:nvSpPr>
          <p:spPr>
            <a:xfrm rot="10800000" flipH="1">
              <a:off x="4520398" y="484464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 rot="10800000" flipH="1">
              <a:off x="2744645" y="329635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 rot="10800000" flipH="1">
              <a:off x="588128" y="272116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1"/>
          <p:cNvSpPr txBox="1">
            <a:spLocks noGrp="1"/>
          </p:cNvSpPr>
          <p:nvPr>
            <p:ph type="title" hasCustomPrompt="1"/>
          </p:nvPr>
        </p:nvSpPr>
        <p:spPr>
          <a:xfrm>
            <a:off x="4489816" y="1323500"/>
            <a:ext cx="3738000" cy="21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0" name="Google Shape;450;p11"/>
          <p:cNvSpPr txBox="1">
            <a:spLocks noGrp="1"/>
          </p:cNvSpPr>
          <p:nvPr>
            <p:ph type="subTitle" idx="1"/>
          </p:nvPr>
        </p:nvSpPr>
        <p:spPr>
          <a:xfrm>
            <a:off x="4489714" y="3320792"/>
            <a:ext cx="37380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3" name="Google Shape;483;p14"/>
          <p:cNvGrpSpPr/>
          <p:nvPr/>
        </p:nvGrpSpPr>
        <p:grpSpPr>
          <a:xfrm>
            <a:off x="-1258062" y="-622424"/>
            <a:ext cx="10027255" cy="6730096"/>
            <a:chOff x="-1258062" y="-546224"/>
            <a:chExt cx="10027255" cy="6730096"/>
          </a:xfrm>
        </p:grpSpPr>
        <p:grpSp>
          <p:nvGrpSpPr>
            <p:cNvPr id="484" name="Google Shape;484;p14"/>
            <p:cNvGrpSpPr/>
            <p:nvPr/>
          </p:nvGrpSpPr>
          <p:grpSpPr>
            <a:xfrm rot="2996445">
              <a:off x="5428946" y="-397891"/>
              <a:ext cx="740371" cy="757532"/>
              <a:chOff x="4279109" y="4149663"/>
              <a:chExt cx="715125" cy="731700"/>
            </a:xfrm>
          </p:grpSpPr>
          <p:sp>
            <p:nvSpPr>
              <p:cNvPr id="485" name="Google Shape;485;p14"/>
              <p:cNvSpPr/>
              <p:nvPr/>
            </p:nvSpPr>
            <p:spPr>
              <a:xfrm>
                <a:off x="4279109" y="4149663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4321559" y="4219813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4453409" y="4324088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4"/>
            <p:cNvGrpSpPr/>
            <p:nvPr/>
          </p:nvGrpSpPr>
          <p:grpSpPr>
            <a:xfrm>
              <a:off x="8006047" y="4777554"/>
              <a:ext cx="763146" cy="697824"/>
              <a:chOff x="3681125" y="1846650"/>
              <a:chExt cx="515500" cy="471375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14"/>
            <p:cNvGrpSpPr/>
            <p:nvPr/>
          </p:nvGrpSpPr>
          <p:grpSpPr>
            <a:xfrm>
              <a:off x="-1258062" y="4083077"/>
              <a:ext cx="4341985" cy="2100795"/>
              <a:chOff x="-1166362" y="3750002"/>
              <a:chExt cx="4341985" cy="2100795"/>
            </a:xfrm>
          </p:grpSpPr>
          <p:grpSp>
            <p:nvGrpSpPr>
              <p:cNvPr id="493" name="Google Shape;493;p14"/>
              <p:cNvGrpSpPr/>
              <p:nvPr/>
            </p:nvGrpSpPr>
            <p:grpSpPr>
              <a:xfrm>
                <a:off x="-1166362" y="3750002"/>
                <a:ext cx="4341985" cy="2100795"/>
                <a:chOff x="-982587" y="4100590"/>
                <a:chExt cx="4341985" cy="2100795"/>
              </a:xfrm>
            </p:grpSpPr>
            <p:sp>
              <p:nvSpPr>
                <p:cNvPr id="494" name="Google Shape;494;p14"/>
                <p:cNvSpPr/>
                <p:nvPr/>
              </p:nvSpPr>
              <p:spPr>
                <a:xfrm>
                  <a:off x="-982587" y="41005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-468790" y="42481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6" name="Google Shape;496;p14"/>
                <p:cNvGrpSpPr/>
                <p:nvPr/>
              </p:nvGrpSpPr>
              <p:grpSpPr>
                <a:xfrm>
                  <a:off x="22164" y="4918846"/>
                  <a:ext cx="824338" cy="865398"/>
                  <a:chOff x="-25448" y="4713546"/>
                  <a:chExt cx="824338" cy="865398"/>
                </a:xfrm>
              </p:grpSpPr>
              <p:sp>
                <p:nvSpPr>
                  <p:cNvPr id="497" name="Google Shape;497;p14"/>
                  <p:cNvSpPr/>
                  <p:nvPr/>
                </p:nvSpPr>
                <p:spPr>
                  <a:xfrm>
                    <a:off x="635080" y="53745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14"/>
                  <p:cNvSpPr/>
                  <p:nvPr/>
                </p:nvSpPr>
                <p:spPr>
                  <a:xfrm>
                    <a:off x="705584" y="51184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14"/>
                  <p:cNvSpPr/>
                  <p:nvPr/>
                </p:nvSpPr>
                <p:spPr>
                  <a:xfrm>
                    <a:off x="250688" y="54805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4"/>
                  <p:cNvSpPr/>
                  <p:nvPr/>
                </p:nvSpPr>
                <p:spPr>
                  <a:xfrm>
                    <a:off x="-25448" y="53418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4"/>
                  <p:cNvSpPr/>
                  <p:nvPr/>
                </p:nvSpPr>
                <p:spPr>
                  <a:xfrm>
                    <a:off x="377919" y="47135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4"/>
                  <p:cNvSpPr/>
                  <p:nvPr/>
                </p:nvSpPr>
                <p:spPr>
                  <a:xfrm>
                    <a:off x="152223" y="50761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4"/>
                  <p:cNvSpPr/>
                  <p:nvPr/>
                </p:nvSpPr>
                <p:spPr>
                  <a:xfrm>
                    <a:off x="548742" y="49842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4"/>
                  <p:cNvSpPr/>
                  <p:nvPr/>
                </p:nvSpPr>
                <p:spPr>
                  <a:xfrm>
                    <a:off x="397056" y="52245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5" name="Google Shape;505;p14"/>
              <p:cNvGrpSpPr/>
              <p:nvPr/>
            </p:nvGrpSpPr>
            <p:grpSpPr>
              <a:xfrm rot="-5189473">
                <a:off x="1931519" y="4488060"/>
                <a:ext cx="70211" cy="266572"/>
                <a:chOff x="5649736" y="3715577"/>
                <a:chExt cx="70213" cy="266579"/>
              </a:xfrm>
            </p:grpSpPr>
            <p:sp>
              <p:nvSpPr>
                <p:cNvPr id="506" name="Google Shape;506;p14"/>
                <p:cNvSpPr/>
                <p:nvPr/>
              </p:nvSpPr>
              <p:spPr>
                <a:xfrm>
                  <a:off x="5659314" y="3715577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5649736" y="3922267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7"/>
          <p:cNvGrpSpPr/>
          <p:nvPr/>
        </p:nvGrpSpPr>
        <p:grpSpPr>
          <a:xfrm>
            <a:off x="-2070863" y="2222841"/>
            <a:ext cx="13009493" cy="4492292"/>
            <a:chOff x="-2070863" y="2222841"/>
            <a:chExt cx="13009493" cy="4492292"/>
          </a:xfrm>
        </p:grpSpPr>
        <p:grpSp>
          <p:nvGrpSpPr>
            <p:cNvPr id="578" name="Google Shape;578;p17"/>
            <p:cNvGrpSpPr/>
            <p:nvPr/>
          </p:nvGrpSpPr>
          <p:grpSpPr>
            <a:xfrm rot="-818997" flipH="1">
              <a:off x="6299883" y="4042153"/>
              <a:ext cx="4444360" cy="2179347"/>
              <a:chOff x="-1013962" y="3673802"/>
              <a:chExt cx="4444157" cy="2179248"/>
            </a:xfrm>
          </p:grpSpPr>
          <p:grpSp>
            <p:nvGrpSpPr>
              <p:cNvPr id="579" name="Google Shape;579;p17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580" name="Google Shape;580;p17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7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82" name="Google Shape;582;p17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583" name="Google Shape;583;p17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7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7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17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7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7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7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7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1" name="Google Shape;591;p17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592" name="Google Shape;592;p17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7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4" name="Google Shape;594;p17"/>
            <p:cNvGrpSpPr/>
            <p:nvPr/>
          </p:nvGrpSpPr>
          <p:grpSpPr>
            <a:xfrm>
              <a:off x="2606197" y="4907354"/>
              <a:ext cx="763146" cy="697824"/>
              <a:chOff x="3681125" y="1846650"/>
              <a:chExt cx="515500" cy="471375"/>
            </a:xfrm>
          </p:grpSpPr>
          <p:sp>
            <p:nvSpPr>
              <p:cNvPr id="595" name="Google Shape;595;p1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17"/>
            <p:cNvGrpSpPr/>
            <p:nvPr/>
          </p:nvGrpSpPr>
          <p:grpSpPr>
            <a:xfrm rot="-4702121" flipH="1">
              <a:off x="-1715932" y="3195113"/>
              <a:ext cx="3061480" cy="3220234"/>
              <a:chOff x="7204548" y="-1443149"/>
              <a:chExt cx="3061683" cy="3220448"/>
            </a:xfrm>
          </p:grpSpPr>
          <p:grpSp>
            <p:nvGrpSpPr>
              <p:cNvPr id="599" name="Google Shape;599;p17"/>
              <p:cNvGrpSpPr/>
              <p:nvPr/>
            </p:nvGrpSpPr>
            <p:grpSpPr>
              <a:xfrm>
                <a:off x="7204548" y="-1443149"/>
                <a:ext cx="3061683" cy="3220448"/>
                <a:chOff x="7204548" y="-1443149"/>
                <a:chExt cx="3061683" cy="3220448"/>
              </a:xfrm>
            </p:grpSpPr>
            <p:sp>
              <p:nvSpPr>
                <p:cNvPr id="600" name="Google Shape;600;p17"/>
                <p:cNvSpPr/>
                <p:nvPr/>
              </p:nvSpPr>
              <p:spPr>
                <a:xfrm rot="-776719">
                  <a:off x="7477950" y="-1196098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1" name="Google Shape;601;p17"/>
                <p:cNvGrpSpPr/>
                <p:nvPr/>
              </p:nvGrpSpPr>
              <p:grpSpPr>
                <a:xfrm rot="8100000">
                  <a:off x="8969842" y="1010640"/>
                  <a:ext cx="70212" cy="266577"/>
                  <a:chOff x="5607837" y="3946861"/>
                  <a:chExt cx="70213" cy="266579"/>
                </a:xfrm>
              </p:grpSpPr>
              <p:sp>
                <p:nvSpPr>
                  <p:cNvPr id="602" name="Google Shape;602;p17"/>
                  <p:cNvSpPr/>
                  <p:nvPr/>
                </p:nvSpPr>
                <p:spPr>
                  <a:xfrm>
                    <a:off x="5617414" y="394686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7"/>
                  <p:cNvSpPr/>
                  <p:nvPr/>
                </p:nvSpPr>
                <p:spPr>
                  <a:xfrm>
                    <a:off x="5607837" y="415355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04" name="Google Shape;604;p1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605" name="Google Shape;605;p17"/>
                <p:cNvSpPr/>
                <p:nvPr/>
              </p:nvSpPr>
              <p:spPr>
                <a:xfrm>
                  <a:off x="8656271" y="11949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1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1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1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3" name="Google Shape;613;p17"/>
            <p:cNvGrpSpPr/>
            <p:nvPr/>
          </p:nvGrpSpPr>
          <p:grpSpPr>
            <a:xfrm>
              <a:off x="8802447" y="2222841"/>
              <a:ext cx="763146" cy="697824"/>
              <a:chOff x="3681125" y="1846650"/>
              <a:chExt cx="515500" cy="471375"/>
            </a:xfrm>
          </p:grpSpPr>
          <p:sp>
            <p:nvSpPr>
              <p:cNvPr id="614" name="Google Shape;614;p1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17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"/>
          <p:cNvGrpSpPr/>
          <p:nvPr/>
        </p:nvGrpSpPr>
        <p:grpSpPr>
          <a:xfrm>
            <a:off x="-1378481" y="-1318378"/>
            <a:ext cx="11593785" cy="7236347"/>
            <a:chOff x="-1378481" y="-1318378"/>
            <a:chExt cx="11593785" cy="7236347"/>
          </a:xfrm>
        </p:grpSpPr>
        <p:sp>
          <p:nvSpPr>
            <p:cNvPr id="59" name="Google Shape;59;p3"/>
            <p:cNvSpPr/>
            <p:nvPr/>
          </p:nvSpPr>
          <p:spPr>
            <a:xfrm rot="10374580">
              <a:off x="7040319" y="-42390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212551">
              <a:off x="-224108" y="280689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896094" y="2177774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flipH="1">
              <a:off x="5493824" y="4808124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 rot="-4234323">
              <a:off x="-924651" y="-888557"/>
              <a:ext cx="3190424" cy="3220242"/>
              <a:chOff x="7044875" y="-1293869"/>
              <a:chExt cx="3190628" cy="3220448"/>
            </a:xfrm>
          </p:grpSpPr>
          <p:grpSp>
            <p:nvGrpSpPr>
              <p:cNvPr id="64" name="Google Shape;64;p3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" name="Google Shape;66;p3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67" name="Google Shape;67;p3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3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3"/>
              <p:cNvGrpSpPr/>
              <p:nvPr/>
            </p:nvGrpSpPr>
            <p:grpSpPr>
              <a:xfrm rot="-3298310">
                <a:off x="8475995" y="-238714"/>
                <a:ext cx="793766" cy="839827"/>
                <a:chOff x="8617645" y="-208991"/>
                <a:chExt cx="793737" cy="839797"/>
              </a:xfrm>
            </p:grpSpPr>
            <p:sp>
              <p:nvSpPr>
                <p:cNvPr id="71" name="Google Shape;71;p3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9003175" y="520129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9269006" y="-208991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" name="Google Shape;79;p3"/>
            <p:cNvGrpSpPr/>
            <p:nvPr/>
          </p:nvGrpSpPr>
          <p:grpSpPr>
            <a:xfrm rot="-5907885">
              <a:off x="6685807" y="2565631"/>
              <a:ext cx="4341956" cy="2100781"/>
              <a:chOff x="-1013962" y="3673802"/>
              <a:chExt cx="4341985" cy="2100795"/>
            </a:xfrm>
          </p:grpSpPr>
          <p:grpSp>
            <p:nvGrpSpPr>
              <p:cNvPr id="80" name="Google Shape;80;p3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81" name="Google Shape;81;p3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" name="Google Shape;83;p3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84" name="Google Shape;84;p3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2" name="Google Shape;92;p3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93" name="Google Shape;93;p3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978850" y="3323150"/>
            <a:ext cx="5177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1143550" y="3436050"/>
            <a:ext cx="16644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2991175" y="4239100"/>
            <a:ext cx="5177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-1875852" y="-1537124"/>
            <a:ext cx="12542926" cy="7813391"/>
            <a:chOff x="-1875852" y="-1537124"/>
            <a:chExt cx="12542926" cy="7813391"/>
          </a:xfrm>
        </p:grpSpPr>
        <p:sp>
          <p:nvSpPr>
            <p:cNvPr id="100" name="Google Shape;100;p4"/>
            <p:cNvSpPr/>
            <p:nvPr/>
          </p:nvSpPr>
          <p:spPr>
            <a:xfrm flipH="1">
              <a:off x="565307" y="4467024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4665149" y="476049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497395" y="1994590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4"/>
            <p:cNvGrpSpPr/>
            <p:nvPr/>
          </p:nvGrpSpPr>
          <p:grpSpPr>
            <a:xfrm rot="-809490" flipH="1">
              <a:off x="-1544210" y="-1209371"/>
              <a:ext cx="3190613" cy="3220433"/>
              <a:chOff x="7101195" y="-1385744"/>
              <a:chExt cx="3190628" cy="3220448"/>
            </a:xfrm>
          </p:grpSpPr>
          <p:grpSp>
            <p:nvGrpSpPr>
              <p:cNvPr id="104" name="Google Shape;104;p4"/>
              <p:cNvGrpSpPr/>
              <p:nvPr/>
            </p:nvGrpSpPr>
            <p:grpSpPr>
              <a:xfrm>
                <a:off x="7230140" y="-1385744"/>
                <a:ext cx="3061683" cy="3220448"/>
                <a:chOff x="7230140" y="-1385744"/>
                <a:chExt cx="3061683" cy="3220448"/>
              </a:xfrm>
            </p:grpSpPr>
            <p:sp>
              <p:nvSpPr>
                <p:cNvPr id="105" name="Google Shape;105;p4"/>
                <p:cNvSpPr/>
                <p:nvPr/>
              </p:nvSpPr>
              <p:spPr>
                <a:xfrm rot="-776719">
                  <a:off x="7503542" y="-1138693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" name="Google Shape;106;p4"/>
                <p:cNvGrpSpPr/>
                <p:nvPr/>
              </p:nvGrpSpPr>
              <p:grpSpPr>
                <a:xfrm rot="8100000">
                  <a:off x="8995434" y="1068045"/>
                  <a:ext cx="70212" cy="266577"/>
                  <a:chOff x="5630332" y="3888173"/>
                  <a:chExt cx="70213" cy="266579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5639910" y="3888173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5630332" y="4094863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9" name="Google Shape;109;p4"/>
              <p:cNvSpPr/>
              <p:nvPr/>
            </p:nvSpPr>
            <p:spPr>
              <a:xfrm rot="-549082">
                <a:off x="7272823" y="-909001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" name="Google Shape;110;p4"/>
              <p:cNvGrpSpPr/>
              <p:nvPr/>
            </p:nvGrpSpPr>
            <p:grpSpPr>
              <a:xfrm rot="-3298310">
                <a:off x="8324790" y="-457398"/>
                <a:ext cx="781177" cy="840852"/>
                <a:chOff x="8712189" y="-463691"/>
                <a:chExt cx="781149" cy="840821"/>
              </a:xfrm>
            </p:grpSpPr>
            <p:sp>
              <p:nvSpPr>
                <p:cNvPr id="111" name="Google Shape;111;p4"/>
                <p:cNvSpPr/>
                <p:nvPr/>
              </p:nvSpPr>
              <p:spPr>
                <a:xfrm>
                  <a:off x="8725202" y="155541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8912865" y="288694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8712189" y="-239486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8898240" y="-463691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9371226" y="109894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9045051" y="-214669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9098030" y="191438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8907184" y="-32122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" name="Google Shape;119;p4"/>
            <p:cNvGrpSpPr/>
            <p:nvPr/>
          </p:nvGrpSpPr>
          <p:grpSpPr>
            <a:xfrm flipH="1">
              <a:off x="1111873" y="4815341"/>
              <a:ext cx="763146" cy="697824"/>
              <a:chOff x="3681125" y="1846650"/>
              <a:chExt cx="515500" cy="471375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-5907885">
              <a:off x="6696727" y="2461402"/>
              <a:ext cx="4627716" cy="2660758"/>
              <a:chOff x="-1353330" y="3520065"/>
              <a:chExt cx="4627747" cy="2660776"/>
            </a:xfrm>
          </p:grpSpPr>
          <p:grpSp>
            <p:nvGrpSpPr>
              <p:cNvPr id="124" name="Google Shape;124;p4"/>
              <p:cNvGrpSpPr/>
              <p:nvPr/>
            </p:nvGrpSpPr>
            <p:grpSpPr>
              <a:xfrm>
                <a:off x="-1353330" y="3520065"/>
                <a:ext cx="4627747" cy="2660776"/>
                <a:chOff x="-1169555" y="3870652"/>
                <a:chExt cx="4627747" cy="2660776"/>
              </a:xfrm>
            </p:grpSpPr>
            <p:sp>
              <p:nvSpPr>
                <p:cNvPr id="125" name="Google Shape;125;p4"/>
                <p:cNvSpPr/>
                <p:nvPr/>
              </p:nvSpPr>
              <p:spPr>
                <a:xfrm rot="507869">
                  <a:off x="-1042781" y="4179074"/>
                  <a:ext cx="4341859" cy="204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-338823" y="4322666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" name="Google Shape;127;p4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28" name="Google Shape;128;p4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4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4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4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4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6" name="Google Shape;136;p4"/>
              <p:cNvGrpSpPr/>
              <p:nvPr/>
            </p:nvGrpSpPr>
            <p:grpSpPr>
              <a:xfrm rot="-5189473">
                <a:off x="2253939" y="4941538"/>
                <a:ext cx="174891" cy="258493"/>
                <a:chOff x="5171724" y="4121190"/>
                <a:chExt cx="174895" cy="258500"/>
              </a:xfrm>
            </p:grpSpPr>
            <p:sp>
              <p:nvSpPr>
                <p:cNvPr id="137" name="Google Shape;137;p4"/>
                <p:cNvSpPr/>
                <p:nvPr/>
              </p:nvSpPr>
              <p:spPr>
                <a:xfrm rot="1477300">
                  <a:off x="5253981" y="4126236"/>
                  <a:ext cx="60638" cy="166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 rot="1477300">
                  <a:off x="5182002" y="4312448"/>
                  <a:ext cx="48356" cy="59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6438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14575" y="1768925"/>
            <a:ext cx="77148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-1255310" y="33427"/>
            <a:ext cx="10438835" cy="5892410"/>
            <a:chOff x="-1255310" y="33427"/>
            <a:chExt cx="10438835" cy="5892410"/>
          </a:xfrm>
        </p:grpSpPr>
        <p:grpSp>
          <p:nvGrpSpPr>
            <p:cNvPr id="143" name="Google Shape;143;p5"/>
            <p:cNvGrpSpPr/>
            <p:nvPr/>
          </p:nvGrpSpPr>
          <p:grpSpPr>
            <a:xfrm>
              <a:off x="-1255310" y="3746590"/>
              <a:ext cx="4444157" cy="2179248"/>
              <a:chOff x="-1013962" y="3673802"/>
              <a:chExt cx="4444157" cy="2179248"/>
            </a:xfrm>
          </p:grpSpPr>
          <p:grpSp>
            <p:nvGrpSpPr>
              <p:cNvPr id="144" name="Google Shape;144;p5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145" name="Google Shape;145;p5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7" name="Google Shape;147;p5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48" name="Google Shape;148;p5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5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5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5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5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5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5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5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6" name="Google Shape;156;p5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57" name="Google Shape;157;p5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5"/>
            <p:cNvSpPr/>
            <p:nvPr/>
          </p:nvSpPr>
          <p:spPr>
            <a:xfrm flipH="1">
              <a:off x="7675315" y="4202101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539604" y="33427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2996445" flipH="1">
              <a:off x="-381636" y="2213359"/>
              <a:ext cx="740371" cy="757532"/>
              <a:chOff x="4391775" y="4244400"/>
              <a:chExt cx="715125" cy="7317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flipH="1">
              <a:off x="3740813" y="4257079"/>
              <a:ext cx="763146" cy="697824"/>
              <a:chOff x="3681125" y="1846650"/>
              <a:chExt cx="515500" cy="47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5"/>
            <p:cNvSpPr/>
            <p:nvPr/>
          </p:nvSpPr>
          <p:spPr>
            <a:xfrm flipH="1">
              <a:off x="6136640" y="4606112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8514668" y="28645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1880848" y="-1377275"/>
            <a:ext cx="12061697" cy="7801369"/>
            <a:chOff x="-1880848" y="-1377275"/>
            <a:chExt cx="12061697" cy="7801369"/>
          </a:xfrm>
        </p:grpSpPr>
        <p:grpSp>
          <p:nvGrpSpPr>
            <p:cNvPr id="176" name="Google Shape;176;p6"/>
            <p:cNvGrpSpPr/>
            <p:nvPr/>
          </p:nvGrpSpPr>
          <p:grpSpPr>
            <a:xfrm rot="-809490" flipH="1">
              <a:off x="-1593521" y="-1088589"/>
              <a:ext cx="2805391" cy="2794970"/>
              <a:chOff x="7545828" y="-718153"/>
              <a:chExt cx="2805405" cy="2794983"/>
            </a:xfrm>
          </p:grpSpPr>
          <p:grpSp>
            <p:nvGrpSpPr>
              <p:cNvPr id="177" name="Google Shape;177;p6"/>
              <p:cNvGrpSpPr/>
              <p:nvPr/>
            </p:nvGrpSpPr>
            <p:grpSpPr>
              <a:xfrm>
                <a:off x="7568552" y="-718153"/>
                <a:ext cx="2554222" cy="2762605"/>
                <a:chOff x="7568552" y="-718153"/>
                <a:chExt cx="2554222" cy="2762605"/>
              </a:xfrm>
            </p:grpSpPr>
            <p:sp>
              <p:nvSpPr>
                <p:cNvPr id="178" name="Google Shape;178;p6"/>
                <p:cNvSpPr/>
                <p:nvPr/>
              </p:nvSpPr>
              <p:spPr>
                <a:xfrm rot="-49921">
                  <a:off x="7588213" y="-700037"/>
                  <a:ext cx="2514900" cy="272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" name="Google Shape;179;p6"/>
                <p:cNvGrpSpPr/>
                <p:nvPr/>
              </p:nvGrpSpPr>
              <p:grpSpPr>
                <a:xfrm rot="8100000">
                  <a:off x="8889962" y="1557871"/>
                  <a:ext cx="70212" cy="266577"/>
                  <a:chOff x="6051275" y="3616391"/>
                  <a:chExt cx="70213" cy="266579"/>
                </a:xfrm>
              </p:grpSpPr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6060853" y="361639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6"/>
                  <p:cNvSpPr/>
                  <p:nvPr/>
                </p:nvSpPr>
                <p:spPr>
                  <a:xfrm>
                    <a:off x="6051275" y="382308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" name="Google Shape;182;p6"/>
              <p:cNvSpPr/>
              <p:nvPr/>
            </p:nvSpPr>
            <p:spPr>
              <a:xfrm rot="-549082">
                <a:off x="7717456" y="-4594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6"/>
              <p:cNvGrpSpPr/>
              <p:nvPr/>
            </p:nvGrpSpPr>
            <p:grpSpPr>
              <a:xfrm rot="-3298310">
                <a:off x="8488505" y="-203587"/>
                <a:ext cx="697299" cy="977687"/>
                <a:chOff x="8560167" y="-247445"/>
                <a:chExt cx="697274" cy="977652"/>
              </a:xfrm>
            </p:grpSpPr>
            <p:sp>
              <p:nvSpPr>
                <p:cNvPr id="184" name="Google Shape;184;p6"/>
                <p:cNvSpPr/>
                <p:nvPr/>
              </p:nvSpPr>
              <p:spPr>
                <a:xfrm>
                  <a:off x="8560167" y="36560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8797599" y="37324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8579844" y="-247445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8700161" y="584477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9135329" y="42351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884093" y="-147652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6"/>
                <p:cNvSpPr/>
                <p:nvPr/>
              </p:nvSpPr>
              <p:spPr>
                <a:xfrm>
                  <a:off x="9015890" y="27049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6"/>
                <p:cNvSpPr/>
                <p:nvPr/>
              </p:nvSpPr>
              <p:spPr>
                <a:xfrm>
                  <a:off x="8668220" y="96499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" name="Google Shape;192;p6"/>
            <p:cNvGrpSpPr/>
            <p:nvPr/>
          </p:nvGrpSpPr>
          <p:grpSpPr>
            <a:xfrm rot="-5400000">
              <a:off x="6987860" y="3231105"/>
              <a:ext cx="4341985" cy="2043992"/>
              <a:chOff x="-1013962" y="3673802"/>
              <a:chExt cx="4341985" cy="2043992"/>
            </a:xfrm>
          </p:grpSpPr>
          <p:grpSp>
            <p:nvGrpSpPr>
              <p:cNvPr id="193" name="Google Shape;193;p6"/>
              <p:cNvGrpSpPr/>
              <p:nvPr/>
            </p:nvGrpSpPr>
            <p:grpSpPr>
              <a:xfrm>
                <a:off x="-1013962" y="3673802"/>
                <a:ext cx="4341985" cy="2043992"/>
                <a:chOff x="-830187" y="4024390"/>
                <a:chExt cx="4341985" cy="2043992"/>
              </a:xfrm>
            </p:grpSpPr>
            <p:sp>
              <p:nvSpPr>
                <p:cNvPr id="194" name="Google Shape;194;p6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6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6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6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6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4" name="Google Shape;204;p6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205" name="Google Shape;205;p6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6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" name="Google Shape;207;p6"/>
            <p:cNvGrpSpPr/>
            <p:nvPr/>
          </p:nvGrpSpPr>
          <p:grpSpPr>
            <a:xfrm rot="2996445">
              <a:off x="8294796" y="-366366"/>
              <a:ext cx="740371" cy="757532"/>
              <a:chOff x="4391775" y="4244400"/>
              <a:chExt cx="715125" cy="7317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-412028" y="3309191"/>
              <a:ext cx="763146" cy="697824"/>
              <a:chOff x="3681125" y="1846650"/>
              <a:chExt cx="515500" cy="471375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-1410462" y="-696684"/>
            <a:ext cx="11231044" cy="6880556"/>
            <a:chOff x="-1410462" y="-696684"/>
            <a:chExt cx="11231044" cy="6880556"/>
          </a:xfrm>
        </p:grpSpPr>
        <p:sp>
          <p:nvSpPr>
            <p:cNvPr id="218" name="Google Shape;218;p7"/>
            <p:cNvSpPr/>
            <p:nvPr/>
          </p:nvSpPr>
          <p:spPr>
            <a:xfrm rot="-269979">
              <a:off x="-305797" y="353061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10800000">
              <a:off x="7914250" y="3602440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7"/>
            <p:cNvGrpSpPr/>
            <p:nvPr/>
          </p:nvGrpSpPr>
          <p:grpSpPr>
            <a:xfrm>
              <a:off x="6954679" y="-696684"/>
              <a:ext cx="2865902" cy="2866186"/>
              <a:chOff x="7229917" y="-939609"/>
              <a:chExt cx="2865902" cy="2866186"/>
            </a:xfrm>
          </p:grpSpPr>
          <p:grpSp>
            <p:nvGrpSpPr>
              <p:cNvPr id="221" name="Google Shape;221;p7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222" name="Google Shape;222;p7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" name="Google Shape;223;p7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224" name="Google Shape;224;p7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7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" name="Google Shape;226;p7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228" name="Google Shape;228;p7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6" name="Google Shape;236;p7"/>
            <p:cNvGrpSpPr/>
            <p:nvPr/>
          </p:nvGrpSpPr>
          <p:grpSpPr>
            <a:xfrm rot="2996445">
              <a:off x="3826046" y="-241241"/>
              <a:ext cx="740371" cy="757532"/>
              <a:chOff x="4391775" y="4244400"/>
              <a:chExt cx="715125" cy="731700"/>
            </a:xfrm>
          </p:grpSpPr>
          <p:sp>
            <p:nvSpPr>
              <p:cNvPr id="237" name="Google Shape;237;p7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7"/>
            <p:cNvGrpSpPr/>
            <p:nvPr/>
          </p:nvGrpSpPr>
          <p:grpSpPr>
            <a:xfrm>
              <a:off x="4724372" y="4708366"/>
              <a:ext cx="763146" cy="697824"/>
              <a:chOff x="3681125" y="1846650"/>
              <a:chExt cx="515500" cy="471375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-1410462" y="4083077"/>
              <a:ext cx="4341985" cy="2100795"/>
              <a:chOff x="-1318762" y="3750002"/>
              <a:chExt cx="4341985" cy="2100795"/>
            </a:xfrm>
          </p:grpSpPr>
          <p:grpSp>
            <p:nvGrpSpPr>
              <p:cNvPr id="245" name="Google Shape;245;p7"/>
              <p:cNvGrpSpPr/>
              <p:nvPr/>
            </p:nvGrpSpPr>
            <p:grpSpPr>
              <a:xfrm>
                <a:off x="-1318762" y="3750002"/>
                <a:ext cx="4341985" cy="2100795"/>
                <a:chOff x="-1134987" y="4100590"/>
                <a:chExt cx="4341985" cy="2100795"/>
              </a:xfrm>
            </p:grpSpPr>
            <p:sp>
              <p:nvSpPr>
                <p:cNvPr id="246" name="Google Shape;246;p7"/>
                <p:cNvSpPr/>
                <p:nvPr/>
              </p:nvSpPr>
              <p:spPr>
                <a:xfrm>
                  <a:off x="-1134987" y="41005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-621190" y="42481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8" name="Google Shape;248;p7"/>
                <p:cNvGrpSpPr/>
                <p:nvPr/>
              </p:nvGrpSpPr>
              <p:grpSpPr>
                <a:xfrm>
                  <a:off x="-130236" y="4918846"/>
                  <a:ext cx="824338" cy="865398"/>
                  <a:chOff x="-177848" y="4713546"/>
                  <a:chExt cx="824338" cy="865398"/>
                </a:xfrm>
              </p:grpSpPr>
              <p:sp>
                <p:nvSpPr>
                  <p:cNvPr id="249" name="Google Shape;249;p7"/>
                  <p:cNvSpPr/>
                  <p:nvPr/>
                </p:nvSpPr>
                <p:spPr>
                  <a:xfrm>
                    <a:off x="482680" y="53745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7"/>
                  <p:cNvSpPr/>
                  <p:nvPr/>
                </p:nvSpPr>
                <p:spPr>
                  <a:xfrm>
                    <a:off x="553184" y="51184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7"/>
                  <p:cNvSpPr/>
                  <p:nvPr/>
                </p:nvSpPr>
                <p:spPr>
                  <a:xfrm>
                    <a:off x="98288" y="54805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7"/>
                  <p:cNvSpPr/>
                  <p:nvPr/>
                </p:nvSpPr>
                <p:spPr>
                  <a:xfrm>
                    <a:off x="-177848" y="53418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7"/>
                  <p:cNvSpPr/>
                  <p:nvPr/>
                </p:nvSpPr>
                <p:spPr>
                  <a:xfrm>
                    <a:off x="225519" y="47135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>
                    <a:off x="-177" y="50761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>
                    <a:off x="396342" y="49842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>
                    <a:off x="244656" y="52245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7" name="Google Shape;257;p7"/>
              <p:cNvGrpSpPr/>
              <p:nvPr/>
            </p:nvGrpSpPr>
            <p:grpSpPr>
              <a:xfrm rot="-5189473">
                <a:off x="1779119" y="4488060"/>
                <a:ext cx="70211" cy="266572"/>
                <a:chOff x="5640409" y="3563458"/>
                <a:chExt cx="70213" cy="266579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5649987" y="3563458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640409" y="3770149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0" name="Google Shape;260;p7"/>
            <p:cNvSpPr/>
            <p:nvPr/>
          </p:nvSpPr>
          <p:spPr>
            <a:xfrm rot="10800000" flipH="1">
              <a:off x="187830" y="3746166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10800000" flipH="1">
              <a:off x="239728" y="228301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0800000" flipH="1">
              <a:off x="7145028" y="4870685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10800000" flipH="1">
              <a:off x="8627667" y="2686516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14614" y="898925"/>
            <a:ext cx="3400200" cy="2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714614" y="3264600"/>
            <a:ext cx="34002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7"/>
          <p:cNvSpPr>
            <a:spLocks noGrp="1"/>
          </p:cNvSpPr>
          <p:nvPr>
            <p:ph type="pic" idx="2"/>
          </p:nvPr>
        </p:nvSpPr>
        <p:spPr>
          <a:xfrm>
            <a:off x="4572000" y="741173"/>
            <a:ext cx="3781200" cy="37773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8"/>
          <p:cNvGrpSpPr/>
          <p:nvPr/>
        </p:nvGrpSpPr>
        <p:grpSpPr>
          <a:xfrm>
            <a:off x="-962610" y="-595805"/>
            <a:ext cx="10527862" cy="6542949"/>
            <a:chOff x="-962610" y="-595805"/>
            <a:chExt cx="10527862" cy="6542949"/>
          </a:xfrm>
        </p:grpSpPr>
        <p:grpSp>
          <p:nvGrpSpPr>
            <p:cNvPr id="269" name="Google Shape;269;p8"/>
            <p:cNvGrpSpPr/>
            <p:nvPr/>
          </p:nvGrpSpPr>
          <p:grpSpPr>
            <a:xfrm rot="421830" flipH="1">
              <a:off x="-802104" y="-434622"/>
              <a:ext cx="2805458" cy="2795036"/>
              <a:chOff x="7545828" y="-718153"/>
              <a:chExt cx="2805405" cy="2794983"/>
            </a:xfrm>
          </p:grpSpPr>
          <p:grpSp>
            <p:nvGrpSpPr>
              <p:cNvPr id="270" name="Google Shape;270;p8"/>
              <p:cNvGrpSpPr/>
              <p:nvPr/>
            </p:nvGrpSpPr>
            <p:grpSpPr>
              <a:xfrm>
                <a:off x="7568552" y="-718153"/>
                <a:ext cx="2554222" cy="2762605"/>
                <a:chOff x="7568552" y="-718153"/>
                <a:chExt cx="2554222" cy="2762605"/>
              </a:xfrm>
            </p:grpSpPr>
            <p:sp>
              <p:nvSpPr>
                <p:cNvPr id="271" name="Google Shape;271;p8"/>
                <p:cNvSpPr/>
                <p:nvPr/>
              </p:nvSpPr>
              <p:spPr>
                <a:xfrm rot="-49921">
                  <a:off x="7588213" y="-700037"/>
                  <a:ext cx="2514900" cy="272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" name="Google Shape;272;p8"/>
                <p:cNvGrpSpPr/>
                <p:nvPr/>
              </p:nvGrpSpPr>
              <p:grpSpPr>
                <a:xfrm rot="8100000">
                  <a:off x="8889962" y="1557871"/>
                  <a:ext cx="70212" cy="266577"/>
                  <a:chOff x="6051275" y="3616391"/>
                  <a:chExt cx="70213" cy="266579"/>
                </a:xfrm>
              </p:grpSpPr>
              <p:sp>
                <p:nvSpPr>
                  <p:cNvPr id="273" name="Google Shape;273;p8"/>
                  <p:cNvSpPr/>
                  <p:nvPr/>
                </p:nvSpPr>
                <p:spPr>
                  <a:xfrm>
                    <a:off x="6060853" y="361639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8"/>
                  <p:cNvSpPr/>
                  <p:nvPr/>
                </p:nvSpPr>
                <p:spPr>
                  <a:xfrm>
                    <a:off x="6051275" y="382308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75" name="Google Shape;275;p8"/>
              <p:cNvSpPr/>
              <p:nvPr/>
            </p:nvSpPr>
            <p:spPr>
              <a:xfrm rot="-549082">
                <a:off x="7717456" y="-4594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 rot="-3298310">
                <a:off x="8300529" y="-296371"/>
                <a:ext cx="697299" cy="899737"/>
                <a:chOff x="8560167" y="-438018"/>
                <a:chExt cx="697274" cy="899704"/>
              </a:xfrm>
            </p:grpSpPr>
            <p:sp>
              <p:nvSpPr>
                <p:cNvPr id="277" name="Google Shape;277;p8"/>
                <p:cNvSpPr/>
                <p:nvPr/>
              </p:nvSpPr>
              <p:spPr>
                <a:xfrm>
                  <a:off x="8560167" y="36560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8797599" y="37324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8579844" y="-247445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8748341" y="-438018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9135329" y="42351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8884093" y="-147652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9015890" y="27049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8668220" y="96499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8"/>
            <p:cNvGrpSpPr/>
            <p:nvPr/>
          </p:nvGrpSpPr>
          <p:grpSpPr>
            <a:xfrm rot="-5400000">
              <a:off x="6343862" y="2725754"/>
              <a:ext cx="4341985" cy="2100795"/>
              <a:chOff x="-1013962" y="3673802"/>
              <a:chExt cx="4341985" cy="2100795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287" name="Google Shape;287;p8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9" name="Google Shape;289;p8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290" name="Google Shape;290;p8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8" name="Google Shape;298;p8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299" name="Google Shape;299;p8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" name="Google Shape;301;p8"/>
            <p:cNvSpPr/>
            <p:nvPr/>
          </p:nvSpPr>
          <p:spPr>
            <a:xfrm rot="9884829" flipH="1">
              <a:off x="30618" y="3652538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58263" y="-9662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8"/>
            <p:cNvGrpSpPr/>
            <p:nvPr/>
          </p:nvGrpSpPr>
          <p:grpSpPr>
            <a:xfrm rot="2996445">
              <a:off x="6566121" y="3991709"/>
              <a:ext cx="740371" cy="757532"/>
              <a:chOff x="4391775" y="4244400"/>
              <a:chExt cx="715125" cy="7317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8"/>
            <p:cNvSpPr/>
            <p:nvPr/>
          </p:nvSpPr>
          <p:spPr>
            <a:xfrm>
              <a:off x="8129873" y="150434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2812520" y="446238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14578" y="2975508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195161" y="460599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1253400" y="1215450"/>
            <a:ext cx="6637200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564452" y="-512905"/>
            <a:ext cx="11609788" cy="6915974"/>
            <a:chOff x="-1564452" y="-512905"/>
            <a:chExt cx="11609788" cy="6915974"/>
          </a:xfrm>
        </p:grpSpPr>
        <p:sp>
          <p:nvSpPr>
            <p:cNvPr id="314" name="Google Shape;314;p9"/>
            <p:cNvSpPr/>
            <p:nvPr/>
          </p:nvSpPr>
          <p:spPr>
            <a:xfrm rot="425420" flipH="1">
              <a:off x="7975294" y="390253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-10587449" flipH="1">
              <a:off x="-329433" y="86104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6301442" y="4353675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2903455" y="4639516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4321124" y="61661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292870" y="361181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9"/>
            <p:cNvGrpSpPr/>
            <p:nvPr/>
          </p:nvGrpSpPr>
          <p:grpSpPr>
            <a:xfrm rot="-9990510">
              <a:off x="-1232810" y="2854884"/>
              <a:ext cx="3190613" cy="3220433"/>
              <a:chOff x="7044875" y="-1293869"/>
              <a:chExt cx="3190628" cy="3220448"/>
            </a:xfrm>
          </p:grpSpPr>
          <p:grpSp>
            <p:nvGrpSpPr>
              <p:cNvPr id="321" name="Google Shape;321;p9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22" name="Google Shape;322;p9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3" name="Google Shape;323;p9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24" name="Google Shape;324;p9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9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6" name="Google Shape;326;p9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327;p9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28" name="Google Shape;328;p9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9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9"/>
            <p:cNvGrpSpPr/>
            <p:nvPr/>
          </p:nvGrpSpPr>
          <p:grpSpPr>
            <a:xfrm rot="-7803555">
              <a:off x="4522886" y="4754330"/>
              <a:ext cx="740371" cy="757532"/>
              <a:chOff x="4391775" y="4244400"/>
              <a:chExt cx="715125" cy="731700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9"/>
            <p:cNvGrpSpPr/>
            <p:nvPr/>
          </p:nvGrpSpPr>
          <p:grpSpPr>
            <a:xfrm rot="10800000">
              <a:off x="8792848" y="1895755"/>
              <a:ext cx="763146" cy="697824"/>
              <a:chOff x="3681125" y="1846650"/>
              <a:chExt cx="515500" cy="471375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 rot="10800000">
              <a:off x="5703351" y="-512905"/>
              <a:ext cx="4341985" cy="2100795"/>
              <a:chOff x="-1013962" y="3673802"/>
              <a:chExt cx="4341985" cy="2100795"/>
            </a:xfrm>
          </p:grpSpPr>
          <p:grpSp>
            <p:nvGrpSpPr>
              <p:cNvPr id="345" name="Google Shape;345;p9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346" name="Google Shape;346;p9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8" name="Google Shape;348;p9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49" name="Google Shape;349;p9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9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9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9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9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9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9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9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57" name="Google Shape;357;p9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358" name="Google Shape;358;p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0" name="Google Shape;360;p9"/>
          <p:cNvSpPr txBox="1">
            <a:spLocks noGrp="1"/>
          </p:cNvSpPr>
          <p:nvPr>
            <p:ph type="title"/>
          </p:nvPr>
        </p:nvSpPr>
        <p:spPr>
          <a:xfrm>
            <a:off x="1913700" y="1208525"/>
            <a:ext cx="53166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1" name="Google Shape;361;p9"/>
          <p:cNvSpPr txBox="1">
            <a:spLocks noGrp="1"/>
          </p:cNvSpPr>
          <p:nvPr>
            <p:ph type="subTitle" idx="1"/>
          </p:nvPr>
        </p:nvSpPr>
        <p:spPr>
          <a:xfrm>
            <a:off x="1913700" y="2337950"/>
            <a:ext cx="531660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0"/>
          <p:cNvGrpSpPr/>
          <p:nvPr/>
        </p:nvGrpSpPr>
        <p:grpSpPr>
          <a:xfrm>
            <a:off x="-1776517" y="-2128490"/>
            <a:ext cx="11812433" cy="7895252"/>
            <a:chOff x="-1776517" y="-2128490"/>
            <a:chExt cx="11812433" cy="7895252"/>
          </a:xfrm>
        </p:grpSpPr>
        <p:sp>
          <p:nvSpPr>
            <p:cNvPr id="364" name="Google Shape;364;p10"/>
            <p:cNvSpPr/>
            <p:nvPr/>
          </p:nvSpPr>
          <p:spPr>
            <a:xfrm rot="915171">
              <a:off x="-223357" y="2213138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10"/>
            <p:cNvGrpSpPr/>
            <p:nvPr/>
          </p:nvGrpSpPr>
          <p:grpSpPr>
            <a:xfrm rot="-3014747">
              <a:off x="-1090455" y="-1532075"/>
              <a:ext cx="3061704" cy="3220470"/>
              <a:chOff x="7173820" y="-1293869"/>
              <a:chExt cx="3061683" cy="3220448"/>
            </a:xfrm>
          </p:grpSpPr>
          <p:grpSp>
            <p:nvGrpSpPr>
              <p:cNvPr id="366" name="Google Shape;366;p10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67" name="Google Shape;367;p10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8" name="Google Shape;368;p10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69" name="Google Shape;369;p1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1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71" name="Google Shape;371;p10"/>
              <p:cNvSpPr/>
              <p:nvPr/>
            </p:nvSpPr>
            <p:spPr>
              <a:xfrm>
                <a:off x="7473594" y="-605030"/>
                <a:ext cx="2462130" cy="2355434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2" name="Google Shape;372;p10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73" name="Google Shape;373;p10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0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0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0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0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0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0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0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1" name="Google Shape;381;p10"/>
            <p:cNvSpPr/>
            <p:nvPr/>
          </p:nvSpPr>
          <p:spPr>
            <a:xfrm>
              <a:off x="8166995" y="235943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10"/>
            <p:cNvGrpSpPr/>
            <p:nvPr/>
          </p:nvGrpSpPr>
          <p:grpSpPr>
            <a:xfrm flipH="1">
              <a:off x="5570428" y="3445251"/>
              <a:ext cx="4465489" cy="2321512"/>
              <a:chOff x="-1075731" y="3535076"/>
              <a:chExt cx="4465489" cy="2321512"/>
            </a:xfrm>
          </p:grpSpPr>
          <p:grpSp>
            <p:nvGrpSpPr>
              <p:cNvPr id="383" name="Google Shape;383;p10"/>
              <p:cNvGrpSpPr/>
              <p:nvPr/>
            </p:nvGrpSpPr>
            <p:grpSpPr>
              <a:xfrm>
                <a:off x="-1075731" y="3535076"/>
                <a:ext cx="4465489" cy="2321512"/>
                <a:chOff x="-891956" y="3885663"/>
                <a:chExt cx="4465489" cy="2321512"/>
              </a:xfrm>
            </p:grpSpPr>
            <p:sp>
              <p:nvSpPr>
                <p:cNvPr id="384" name="Google Shape;384;p10"/>
                <p:cNvSpPr/>
                <p:nvPr/>
              </p:nvSpPr>
              <p:spPr>
                <a:xfrm rot="223296">
                  <a:off x="-830202" y="4024424"/>
                  <a:ext cx="4341981" cy="204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0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6" name="Google Shape;386;p10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87" name="Google Shape;387;p10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10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0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0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0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0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0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0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5" name="Google Shape;395;p10"/>
              <p:cNvGrpSpPr/>
              <p:nvPr/>
            </p:nvGrpSpPr>
            <p:grpSpPr>
              <a:xfrm rot="-5189473">
                <a:off x="2083919" y="4475431"/>
                <a:ext cx="70211" cy="266572"/>
                <a:chOff x="5671669" y="3866922"/>
                <a:chExt cx="70213" cy="266579"/>
              </a:xfrm>
            </p:grpSpPr>
            <p:sp>
              <p:nvSpPr>
                <p:cNvPr id="396" name="Google Shape;396;p10"/>
                <p:cNvSpPr/>
                <p:nvPr/>
              </p:nvSpPr>
              <p:spPr>
                <a:xfrm>
                  <a:off x="5681247" y="3866922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0"/>
                <p:cNvSpPr/>
                <p:nvPr/>
              </p:nvSpPr>
              <p:spPr>
                <a:xfrm>
                  <a:off x="5671669" y="407361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8" name="Google Shape;398;p10"/>
            <p:cNvSpPr/>
            <p:nvPr/>
          </p:nvSpPr>
          <p:spPr>
            <a:xfrm>
              <a:off x="7475392" y="4048599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8409066" y="31007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 rot="-5248956" flipH="1">
              <a:off x="3115584" y="-41060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0"/>
            <p:cNvGrpSpPr/>
            <p:nvPr/>
          </p:nvGrpSpPr>
          <p:grpSpPr>
            <a:xfrm rot="2996445">
              <a:off x="5500646" y="-568216"/>
              <a:ext cx="740371" cy="757532"/>
              <a:chOff x="4391775" y="4244400"/>
              <a:chExt cx="715125" cy="731700"/>
            </a:xfrm>
          </p:grpSpPr>
          <p:sp>
            <p:nvSpPr>
              <p:cNvPr id="402" name="Google Shape;402;p10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5" name="Google Shape;405;p10"/>
          <p:cNvSpPr txBox="1">
            <a:spLocks noGrp="1"/>
          </p:cNvSpPr>
          <p:nvPr>
            <p:ph type="body" idx="1"/>
          </p:nvPr>
        </p:nvSpPr>
        <p:spPr>
          <a:xfrm>
            <a:off x="3907226" y="378712"/>
            <a:ext cx="4529100" cy="15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Chewy"/>
                <a:ea typeface="Chewy"/>
                <a:cs typeface="Chewy"/>
                <a:sym typeface="Chew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hewy"/>
              <a:buNone/>
              <a:defRPr sz="41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575" y="1235435"/>
            <a:ext cx="77148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>
            <a:spLocks noGrp="1"/>
          </p:cNvSpPr>
          <p:nvPr>
            <p:ph type="ctrTitle"/>
          </p:nvPr>
        </p:nvSpPr>
        <p:spPr>
          <a:xfrm flipH="1">
            <a:off x="4063175" y="2044266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Reciclaje Comunitario</a:t>
            </a:r>
            <a:endParaRPr dirty="0"/>
          </a:p>
        </p:txBody>
      </p:sp>
      <p:sp>
        <p:nvSpPr>
          <p:cNvPr id="627" name="Google Shape;627;p20"/>
          <p:cNvSpPr txBox="1">
            <a:spLocks noGrp="1"/>
          </p:cNvSpPr>
          <p:nvPr>
            <p:ph type="subTitle" idx="1"/>
          </p:nvPr>
        </p:nvSpPr>
        <p:spPr>
          <a:xfrm flipH="1">
            <a:off x="4063163" y="3931688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Beatriz Quijada_61851282</a:t>
            </a:r>
            <a:endParaRPr dirty="0"/>
          </a:p>
        </p:txBody>
      </p:sp>
      <p:sp>
        <p:nvSpPr>
          <p:cNvPr id="628" name="Google Shape;628;p20"/>
          <p:cNvSpPr txBox="1">
            <a:spLocks noGrp="1"/>
          </p:cNvSpPr>
          <p:nvPr>
            <p:ph type="ctrTitle" idx="2"/>
          </p:nvPr>
        </p:nvSpPr>
        <p:spPr>
          <a:xfrm flipH="1">
            <a:off x="3951922" y="874023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Proyecto Avance 2</a:t>
            </a:r>
            <a:endParaRPr dirty="0"/>
          </a:p>
        </p:txBody>
      </p:sp>
      <p:grpSp>
        <p:nvGrpSpPr>
          <p:cNvPr id="629" name="Google Shape;629;p20"/>
          <p:cNvGrpSpPr/>
          <p:nvPr/>
        </p:nvGrpSpPr>
        <p:grpSpPr>
          <a:xfrm>
            <a:off x="888263" y="872050"/>
            <a:ext cx="3256545" cy="3399408"/>
            <a:chOff x="5092288" y="708025"/>
            <a:chExt cx="3256545" cy="3399408"/>
          </a:xfrm>
        </p:grpSpPr>
        <p:sp>
          <p:nvSpPr>
            <p:cNvPr id="630" name="Google Shape;630;p20"/>
            <p:cNvSpPr/>
            <p:nvPr/>
          </p:nvSpPr>
          <p:spPr>
            <a:xfrm>
              <a:off x="7247240" y="1282593"/>
              <a:ext cx="288326" cy="369706"/>
            </a:xfrm>
            <a:custGeom>
              <a:avLst/>
              <a:gdLst/>
              <a:ahLst/>
              <a:cxnLst/>
              <a:rect l="l" t="t" r="r" b="b"/>
              <a:pathLst>
                <a:path w="7375" h="9456" extrusionOk="0">
                  <a:moveTo>
                    <a:pt x="6114" y="0"/>
                  </a:moveTo>
                  <a:cubicBezTo>
                    <a:pt x="5775" y="0"/>
                    <a:pt x="5477" y="172"/>
                    <a:pt x="5215" y="424"/>
                  </a:cubicBezTo>
                  <a:cubicBezTo>
                    <a:pt x="4842" y="781"/>
                    <a:pt x="4544" y="1198"/>
                    <a:pt x="4306" y="1660"/>
                  </a:cubicBezTo>
                  <a:cubicBezTo>
                    <a:pt x="4083" y="2077"/>
                    <a:pt x="3889" y="2494"/>
                    <a:pt x="3606" y="3060"/>
                  </a:cubicBezTo>
                  <a:cubicBezTo>
                    <a:pt x="3442" y="2539"/>
                    <a:pt x="3248" y="2047"/>
                    <a:pt x="2995" y="1571"/>
                  </a:cubicBezTo>
                  <a:cubicBezTo>
                    <a:pt x="2742" y="1064"/>
                    <a:pt x="2369" y="632"/>
                    <a:pt x="1922" y="304"/>
                  </a:cubicBezTo>
                  <a:cubicBezTo>
                    <a:pt x="1681" y="142"/>
                    <a:pt x="1438" y="64"/>
                    <a:pt x="1211" y="64"/>
                  </a:cubicBezTo>
                  <a:cubicBezTo>
                    <a:pt x="792" y="64"/>
                    <a:pt x="427" y="328"/>
                    <a:pt x="224" y="811"/>
                  </a:cubicBezTo>
                  <a:cubicBezTo>
                    <a:pt x="60" y="1213"/>
                    <a:pt x="1" y="1645"/>
                    <a:pt x="60" y="2062"/>
                  </a:cubicBezTo>
                  <a:cubicBezTo>
                    <a:pt x="224" y="3522"/>
                    <a:pt x="611" y="4937"/>
                    <a:pt x="1237" y="6263"/>
                  </a:cubicBezTo>
                  <a:cubicBezTo>
                    <a:pt x="1654" y="7202"/>
                    <a:pt x="2131" y="8126"/>
                    <a:pt x="2831" y="8900"/>
                  </a:cubicBezTo>
                  <a:cubicBezTo>
                    <a:pt x="3161" y="9273"/>
                    <a:pt x="3525" y="9456"/>
                    <a:pt x="3887" y="9456"/>
                  </a:cubicBezTo>
                  <a:cubicBezTo>
                    <a:pt x="4278" y="9456"/>
                    <a:pt x="4666" y="9243"/>
                    <a:pt x="5006" y="8826"/>
                  </a:cubicBezTo>
                  <a:cubicBezTo>
                    <a:pt x="5259" y="8483"/>
                    <a:pt x="5483" y="8126"/>
                    <a:pt x="5662" y="7738"/>
                  </a:cubicBezTo>
                  <a:cubicBezTo>
                    <a:pt x="6273" y="6427"/>
                    <a:pt x="6734" y="5072"/>
                    <a:pt x="7032" y="3671"/>
                  </a:cubicBezTo>
                  <a:cubicBezTo>
                    <a:pt x="7211" y="2807"/>
                    <a:pt x="7375" y="1928"/>
                    <a:pt x="7211" y="1064"/>
                  </a:cubicBezTo>
                  <a:cubicBezTo>
                    <a:pt x="7137" y="602"/>
                    <a:pt x="6913" y="185"/>
                    <a:pt x="6436" y="51"/>
                  </a:cubicBezTo>
                  <a:cubicBezTo>
                    <a:pt x="6325" y="16"/>
                    <a:pt x="6217" y="0"/>
                    <a:pt x="611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487499" y="783412"/>
              <a:ext cx="350096" cy="461702"/>
            </a:xfrm>
            <a:custGeom>
              <a:avLst/>
              <a:gdLst/>
              <a:ahLst/>
              <a:cxnLst/>
              <a:rect l="l" t="t" r="r" b="b"/>
              <a:pathLst>
                <a:path w="8955" h="11809" extrusionOk="0">
                  <a:moveTo>
                    <a:pt x="7396" y="0"/>
                  </a:moveTo>
                  <a:cubicBezTo>
                    <a:pt x="7080" y="0"/>
                    <a:pt x="6749" y="125"/>
                    <a:pt x="6437" y="383"/>
                  </a:cubicBezTo>
                  <a:cubicBezTo>
                    <a:pt x="5900" y="830"/>
                    <a:pt x="5573" y="1426"/>
                    <a:pt x="5290" y="2067"/>
                  </a:cubicBezTo>
                  <a:cubicBezTo>
                    <a:pt x="5051" y="2677"/>
                    <a:pt x="4858" y="3318"/>
                    <a:pt x="4723" y="3974"/>
                  </a:cubicBezTo>
                  <a:cubicBezTo>
                    <a:pt x="4321" y="3333"/>
                    <a:pt x="4023" y="2841"/>
                    <a:pt x="3710" y="2365"/>
                  </a:cubicBezTo>
                  <a:cubicBezTo>
                    <a:pt x="3368" y="1828"/>
                    <a:pt x="2936" y="1352"/>
                    <a:pt x="2444" y="964"/>
                  </a:cubicBezTo>
                  <a:cubicBezTo>
                    <a:pt x="2126" y="708"/>
                    <a:pt x="1786" y="550"/>
                    <a:pt x="1421" y="550"/>
                  </a:cubicBezTo>
                  <a:cubicBezTo>
                    <a:pt x="1256" y="550"/>
                    <a:pt x="1086" y="582"/>
                    <a:pt x="910" y="651"/>
                  </a:cubicBezTo>
                  <a:cubicBezTo>
                    <a:pt x="329" y="875"/>
                    <a:pt x="120" y="1411"/>
                    <a:pt x="75" y="1977"/>
                  </a:cubicBezTo>
                  <a:cubicBezTo>
                    <a:pt x="1" y="3065"/>
                    <a:pt x="299" y="4108"/>
                    <a:pt x="627" y="5136"/>
                  </a:cubicBezTo>
                  <a:cubicBezTo>
                    <a:pt x="1163" y="6804"/>
                    <a:pt x="1908" y="8413"/>
                    <a:pt x="2817" y="9918"/>
                  </a:cubicBezTo>
                  <a:cubicBezTo>
                    <a:pt x="3070" y="10365"/>
                    <a:pt x="3383" y="10797"/>
                    <a:pt x="3740" y="11169"/>
                  </a:cubicBezTo>
                  <a:cubicBezTo>
                    <a:pt x="4167" y="11595"/>
                    <a:pt x="4616" y="11809"/>
                    <a:pt x="5050" y="11809"/>
                  </a:cubicBezTo>
                  <a:cubicBezTo>
                    <a:pt x="5541" y="11809"/>
                    <a:pt x="6012" y="11536"/>
                    <a:pt x="6407" y="10990"/>
                  </a:cubicBezTo>
                  <a:cubicBezTo>
                    <a:pt x="7167" y="9947"/>
                    <a:pt x="7629" y="8771"/>
                    <a:pt x="8031" y="7564"/>
                  </a:cubicBezTo>
                  <a:cubicBezTo>
                    <a:pt x="8612" y="5866"/>
                    <a:pt x="8910" y="4093"/>
                    <a:pt x="8939" y="2305"/>
                  </a:cubicBezTo>
                  <a:cubicBezTo>
                    <a:pt x="8954" y="1784"/>
                    <a:pt x="8835" y="1262"/>
                    <a:pt x="8582" y="800"/>
                  </a:cubicBezTo>
                  <a:cubicBezTo>
                    <a:pt x="8297" y="275"/>
                    <a:pt x="7864" y="0"/>
                    <a:pt x="7396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228685" y="1574861"/>
              <a:ext cx="485208" cy="599247"/>
            </a:xfrm>
            <a:custGeom>
              <a:avLst/>
              <a:gdLst/>
              <a:ahLst/>
              <a:cxnLst/>
              <a:rect l="l" t="t" r="r" b="b"/>
              <a:pathLst>
                <a:path w="12411" h="15327" extrusionOk="0">
                  <a:moveTo>
                    <a:pt x="11237" y="1"/>
                  </a:moveTo>
                  <a:cubicBezTo>
                    <a:pt x="11127" y="1"/>
                    <a:pt x="11011" y="18"/>
                    <a:pt x="10890" y="54"/>
                  </a:cubicBezTo>
                  <a:cubicBezTo>
                    <a:pt x="10578" y="158"/>
                    <a:pt x="10295" y="322"/>
                    <a:pt x="10056" y="560"/>
                  </a:cubicBezTo>
                  <a:cubicBezTo>
                    <a:pt x="9565" y="992"/>
                    <a:pt x="9133" y="1514"/>
                    <a:pt x="8775" y="2065"/>
                  </a:cubicBezTo>
                  <a:cubicBezTo>
                    <a:pt x="8686" y="2199"/>
                    <a:pt x="8611" y="2363"/>
                    <a:pt x="8447" y="2422"/>
                  </a:cubicBezTo>
                  <a:cubicBezTo>
                    <a:pt x="7792" y="2705"/>
                    <a:pt x="7151" y="3048"/>
                    <a:pt x="6540" y="3420"/>
                  </a:cubicBezTo>
                  <a:cubicBezTo>
                    <a:pt x="6436" y="3331"/>
                    <a:pt x="6391" y="3197"/>
                    <a:pt x="6406" y="3063"/>
                  </a:cubicBezTo>
                  <a:cubicBezTo>
                    <a:pt x="6421" y="2661"/>
                    <a:pt x="6287" y="2258"/>
                    <a:pt x="6049" y="1931"/>
                  </a:cubicBezTo>
                  <a:cubicBezTo>
                    <a:pt x="5866" y="1660"/>
                    <a:pt x="5572" y="1521"/>
                    <a:pt x="5276" y="1521"/>
                  </a:cubicBezTo>
                  <a:cubicBezTo>
                    <a:pt x="5019" y="1521"/>
                    <a:pt x="4761" y="1626"/>
                    <a:pt x="4574" y="1841"/>
                  </a:cubicBezTo>
                  <a:cubicBezTo>
                    <a:pt x="4350" y="2095"/>
                    <a:pt x="4187" y="2393"/>
                    <a:pt x="4112" y="2705"/>
                  </a:cubicBezTo>
                  <a:cubicBezTo>
                    <a:pt x="3933" y="3495"/>
                    <a:pt x="3918" y="4314"/>
                    <a:pt x="4052" y="5119"/>
                  </a:cubicBezTo>
                  <a:cubicBezTo>
                    <a:pt x="4097" y="5357"/>
                    <a:pt x="4142" y="5581"/>
                    <a:pt x="3963" y="5789"/>
                  </a:cubicBezTo>
                  <a:cubicBezTo>
                    <a:pt x="3471" y="6370"/>
                    <a:pt x="3025" y="6981"/>
                    <a:pt x="2622" y="7607"/>
                  </a:cubicBezTo>
                  <a:cubicBezTo>
                    <a:pt x="2552" y="7720"/>
                    <a:pt x="2488" y="7769"/>
                    <a:pt x="2426" y="7769"/>
                  </a:cubicBezTo>
                  <a:cubicBezTo>
                    <a:pt x="2357" y="7769"/>
                    <a:pt x="2291" y="7708"/>
                    <a:pt x="2220" y="7607"/>
                  </a:cubicBezTo>
                  <a:cubicBezTo>
                    <a:pt x="2056" y="7383"/>
                    <a:pt x="1848" y="7190"/>
                    <a:pt x="1609" y="7055"/>
                  </a:cubicBezTo>
                  <a:cubicBezTo>
                    <a:pt x="1436" y="6948"/>
                    <a:pt x="1250" y="6899"/>
                    <a:pt x="1069" y="6899"/>
                  </a:cubicBezTo>
                  <a:cubicBezTo>
                    <a:pt x="547" y="6899"/>
                    <a:pt x="63" y="7304"/>
                    <a:pt x="30" y="7890"/>
                  </a:cubicBezTo>
                  <a:cubicBezTo>
                    <a:pt x="0" y="8173"/>
                    <a:pt x="30" y="8471"/>
                    <a:pt x="120" y="8754"/>
                  </a:cubicBezTo>
                  <a:cubicBezTo>
                    <a:pt x="269" y="9275"/>
                    <a:pt x="537" y="9737"/>
                    <a:pt x="909" y="10124"/>
                  </a:cubicBezTo>
                  <a:cubicBezTo>
                    <a:pt x="1118" y="10333"/>
                    <a:pt x="1177" y="10661"/>
                    <a:pt x="1043" y="10929"/>
                  </a:cubicBezTo>
                  <a:cubicBezTo>
                    <a:pt x="641" y="11987"/>
                    <a:pt x="388" y="13104"/>
                    <a:pt x="283" y="14236"/>
                  </a:cubicBezTo>
                  <a:cubicBezTo>
                    <a:pt x="254" y="14430"/>
                    <a:pt x="254" y="14609"/>
                    <a:pt x="283" y="14787"/>
                  </a:cubicBezTo>
                  <a:cubicBezTo>
                    <a:pt x="313" y="15070"/>
                    <a:pt x="552" y="15294"/>
                    <a:pt x="835" y="15324"/>
                  </a:cubicBezTo>
                  <a:cubicBezTo>
                    <a:pt x="855" y="15326"/>
                    <a:pt x="875" y="15327"/>
                    <a:pt x="895" y="15327"/>
                  </a:cubicBezTo>
                  <a:cubicBezTo>
                    <a:pt x="1170" y="15327"/>
                    <a:pt x="1423" y="15140"/>
                    <a:pt x="1520" y="14862"/>
                  </a:cubicBezTo>
                  <a:cubicBezTo>
                    <a:pt x="1550" y="14683"/>
                    <a:pt x="1580" y="14504"/>
                    <a:pt x="1594" y="14325"/>
                  </a:cubicBezTo>
                  <a:cubicBezTo>
                    <a:pt x="1684" y="13595"/>
                    <a:pt x="1818" y="12866"/>
                    <a:pt x="2012" y="12150"/>
                  </a:cubicBezTo>
                  <a:cubicBezTo>
                    <a:pt x="2089" y="11906"/>
                    <a:pt x="2199" y="11784"/>
                    <a:pt x="2420" y="11784"/>
                  </a:cubicBezTo>
                  <a:cubicBezTo>
                    <a:pt x="2455" y="11784"/>
                    <a:pt x="2492" y="11787"/>
                    <a:pt x="2533" y="11793"/>
                  </a:cubicBezTo>
                  <a:cubicBezTo>
                    <a:pt x="2667" y="11823"/>
                    <a:pt x="2816" y="11823"/>
                    <a:pt x="2965" y="11823"/>
                  </a:cubicBezTo>
                  <a:cubicBezTo>
                    <a:pt x="3561" y="11793"/>
                    <a:pt x="4127" y="11689"/>
                    <a:pt x="4619" y="11301"/>
                  </a:cubicBezTo>
                  <a:cubicBezTo>
                    <a:pt x="4887" y="11123"/>
                    <a:pt x="5021" y="10795"/>
                    <a:pt x="4946" y="10482"/>
                  </a:cubicBezTo>
                  <a:cubicBezTo>
                    <a:pt x="4887" y="10169"/>
                    <a:pt x="4648" y="9916"/>
                    <a:pt x="4350" y="9826"/>
                  </a:cubicBezTo>
                  <a:cubicBezTo>
                    <a:pt x="4149" y="9759"/>
                    <a:pt x="3940" y="9726"/>
                    <a:pt x="3735" y="9726"/>
                  </a:cubicBezTo>
                  <a:cubicBezTo>
                    <a:pt x="3666" y="9726"/>
                    <a:pt x="3598" y="9730"/>
                    <a:pt x="3531" y="9737"/>
                  </a:cubicBezTo>
                  <a:cubicBezTo>
                    <a:pt x="3426" y="9747"/>
                    <a:pt x="3327" y="9787"/>
                    <a:pt x="3226" y="9787"/>
                  </a:cubicBezTo>
                  <a:cubicBezTo>
                    <a:pt x="3170" y="9787"/>
                    <a:pt x="3113" y="9774"/>
                    <a:pt x="3054" y="9737"/>
                  </a:cubicBezTo>
                  <a:cubicBezTo>
                    <a:pt x="3039" y="9692"/>
                    <a:pt x="3025" y="9663"/>
                    <a:pt x="3039" y="9633"/>
                  </a:cubicBezTo>
                  <a:cubicBezTo>
                    <a:pt x="3367" y="8888"/>
                    <a:pt x="3784" y="8188"/>
                    <a:pt x="4276" y="7547"/>
                  </a:cubicBezTo>
                  <a:cubicBezTo>
                    <a:pt x="4348" y="7438"/>
                    <a:pt x="4443" y="7396"/>
                    <a:pt x="4546" y="7396"/>
                  </a:cubicBezTo>
                  <a:cubicBezTo>
                    <a:pt x="4612" y="7396"/>
                    <a:pt x="4683" y="7414"/>
                    <a:pt x="4753" y="7443"/>
                  </a:cubicBezTo>
                  <a:cubicBezTo>
                    <a:pt x="5155" y="7592"/>
                    <a:pt x="5557" y="7696"/>
                    <a:pt x="5974" y="7771"/>
                  </a:cubicBezTo>
                  <a:cubicBezTo>
                    <a:pt x="6244" y="7828"/>
                    <a:pt x="6519" y="7861"/>
                    <a:pt x="6793" y="7861"/>
                  </a:cubicBezTo>
                  <a:cubicBezTo>
                    <a:pt x="6943" y="7861"/>
                    <a:pt x="7093" y="7851"/>
                    <a:pt x="7241" y="7830"/>
                  </a:cubicBezTo>
                  <a:cubicBezTo>
                    <a:pt x="7553" y="7785"/>
                    <a:pt x="7822" y="7562"/>
                    <a:pt x="7926" y="7264"/>
                  </a:cubicBezTo>
                  <a:cubicBezTo>
                    <a:pt x="8015" y="6951"/>
                    <a:pt x="7926" y="6623"/>
                    <a:pt x="7688" y="6400"/>
                  </a:cubicBezTo>
                  <a:cubicBezTo>
                    <a:pt x="7464" y="6162"/>
                    <a:pt x="7166" y="5983"/>
                    <a:pt x="6838" y="5908"/>
                  </a:cubicBezTo>
                  <a:cubicBezTo>
                    <a:pt x="6555" y="5834"/>
                    <a:pt x="6257" y="5759"/>
                    <a:pt x="5915" y="5670"/>
                  </a:cubicBezTo>
                  <a:cubicBezTo>
                    <a:pt x="6630" y="4940"/>
                    <a:pt x="7479" y="4329"/>
                    <a:pt x="8403" y="3867"/>
                  </a:cubicBezTo>
                  <a:cubicBezTo>
                    <a:pt x="8513" y="3792"/>
                    <a:pt x="8640" y="3755"/>
                    <a:pt x="8765" y="3755"/>
                  </a:cubicBezTo>
                  <a:cubicBezTo>
                    <a:pt x="8959" y="3755"/>
                    <a:pt x="9149" y="3844"/>
                    <a:pt x="9267" y="4016"/>
                  </a:cubicBezTo>
                  <a:cubicBezTo>
                    <a:pt x="9758" y="4523"/>
                    <a:pt x="10414" y="4851"/>
                    <a:pt x="11114" y="4955"/>
                  </a:cubicBezTo>
                  <a:cubicBezTo>
                    <a:pt x="11192" y="4967"/>
                    <a:pt x="11270" y="4973"/>
                    <a:pt x="11345" y="4973"/>
                  </a:cubicBezTo>
                  <a:cubicBezTo>
                    <a:pt x="11741" y="4973"/>
                    <a:pt x="12079" y="4811"/>
                    <a:pt x="12216" y="4523"/>
                  </a:cubicBezTo>
                  <a:cubicBezTo>
                    <a:pt x="12410" y="4106"/>
                    <a:pt x="12246" y="3748"/>
                    <a:pt x="11993" y="3406"/>
                  </a:cubicBezTo>
                  <a:cubicBezTo>
                    <a:pt x="11933" y="3331"/>
                    <a:pt x="11874" y="3257"/>
                    <a:pt x="11814" y="3212"/>
                  </a:cubicBezTo>
                  <a:cubicBezTo>
                    <a:pt x="11665" y="3078"/>
                    <a:pt x="11516" y="2974"/>
                    <a:pt x="11367" y="2869"/>
                  </a:cubicBezTo>
                  <a:cubicBezTo>
                    <a:pt x="11114" y="2720"/>
                    <a:pt x="11144" y="2586"/>
                    <a:pt x="11337" y="2407"/>
                  </a:cubicBezTo>
                  <a:cubicBezTo>
                    <a:pt x="11412" y="2333"/>
                    <a:pt x="11501" y="2258"/>
                    <a:pt x="11561" y="2169"/>
                  </a:cubicBezTo>
                  <a:cubicBezTo>
                    <a:pt x="11844" y="1886"/>
                    <a:pt x="12038" y="1514"/>
                    <a:pt x="12112" y="1111"/>
                  </a:cubicBezTo>
                  <a:cubicBezTo>
                    <a:pt x="12212" y="462"/>
                    <a:pt x="11809" y="1"/>
                    <a:pt x="11237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864211" y="1574861"/>
              <a:ext cx="484622" cy="599247"/>
            </a:xfrm>
            <a:custGeom>
              <a:avLst/>
              <a:gdLst/>
              <a:ahLst/>
              <a:cxnLst/>
              <a:rect l="l" t="t" r="r" b="b"/>
              <a:pathLst>
                <a:path w="12396" h="15327" extrusionOk="0">
                  <a:moveTo>
                    <a:pt x="1159" y="1"/>
                  </a:moveTo>
                  <a:cubicBezTo>
                    <a:pt x="587" y="1"/>
                    <a:pt x="184" y="462"/>
                    <a:pt x="283" y="1111"/>
                  </a:cubicBezTo>
                  <a:cubicBezTo>
                    <a:pt x="358" y="1514"/>
                    <a:pt x="552" y="1886"/>
                    <a:pt x="820" y="2169"/>
                  </a:cubicBezTo>
                  <a:cubicBezTo>
                    <a:pt x="894" y="2258"/>
                    <a:pt x="984" y="2333"/>
                    <a:pt x="1073" y="2407"/>
                  </a:cubicBezTo>
                  <a:cubicBezTo>
                    <a:pt x="1267" y="2586"/>
                    <a:pt x="1297" y="2720"/>
                    <a:pt x="1043" y="2869"/>
                  </a:cubicBezTo>
                  <a:cubicBezTo>
                    <a:pt x="879" y="2974"/>
                    <a:pt x="730" y="3078"/>
                    <a:pt x="596" y="3197"/>
                  </a:cubicBezTo>
                  <a:cubicBezTo>
                    <a:pt x="522" y="3257"/>
                    <a:pt x="462" y="3331"/>
                    <a:pt x="418" y="3406"/>
                  </a:cubicBezTo>
                  <a:cubicBezTo>
                    <a:pt x="149" y="3733"/>
                    <a:pt x="0" y="4106"/>
                    <a:pt x="194" y="4523"/>
                  </a:cubicBezTo>
                  <a:cubicBezTo>
                    <a:pt x="328" y="4803"/>
                    <a:pt x="642" y="4964"/>
                    <a:pt x="1030" y="4964"/>
                  </a:cubicBezTo>
                  <a:cubicBezTo>
                    <a:pt x="1115" y="4964"/>
                    <a:pt x="1205" y="4956"/>
                    <a:pt x="1297" y="4940"/>
                  </a:cubicBezTo>
                  <a:cubicBezTo>
                    <a:pt x="1997" y="4851"/>
                    <a:pt x="2637" y="4523"/>
                    <a:pt x="3129" y="4016"/>
                  </a:cubicBezTo>
                  <a:cubicBezTo>
                    <a:pt x="3256" y="3844"/>
                    <a:pt x="3449" y="3755"/>
                    <a:pt x="3645" y="3755"/>
                  </a:cubicBezTo>
                  <a:cubicBezTo>
                    <a:pt x="3770" y="3755"/>
                    <a:pt x="3897" y="3792"/>
                    <a:pt x="4008" y="3867"/>
                  </a:cubicBezTo>
                  <a:cubicBezTo>
                    <a:pt x="4932" y="4329"/>
                    <a:pt x="5766" y="4940"/>
                    <a:pt x="6496" y="5670"/>
                  </a:cubicBezTo>
                  <a:cubicBezTo>
                    <a:pt x="6138" y="5759"/>
                    <a:pt x="5855" y="5834"/>
                    <a:pt x="5557" y="5908"/>
                  </a:cubicBezTo>
                  <a:cubicBezTo>
                    <a:pt x="5229" y="5983"/>
                    <a:pt x="4946" y="6162"/>
                    <a:pt x="4723" y="6400"/>
                  </a:cubicBezTo>
                  <a:cubicBezTo>
                    <a:pt x="4485" y="6623"/>
                    <a:pt x="4395" y="6951"/>
                    <a:pt x="4485" y="7264"/>
                  </a:cubicBezTo>
                  <a:cubicBezTo>
                    <a:pt x="4574" y="7562"/>
                    <a:pt x="4842" y="7785"/>
                    <a:pt x="5170" y="7815"/>
                  </a:cubicBezTo>
                  <a:cubicBezTo>
                    <a:pt x="5332" y="7844"/>
                    <a:pt x="5495" y="7857"/>
                    <a:pt x="5658" y="7857"/>
                  </a:cubicBezTo>
                  <a:cubicBezTo>
                    <a:pt x="5912" y="7857"/>
                    <a:pt x="6167" y="7825"/>
                    <a:pt x="6421" y="7771"/>
                  </a:cubicBezTo>
                  <a:cubicBezTo>
                    <a:pt x="6838" y="7696"/>
                    <a:pt x="7241" y="7592"/>
                    <a:pt x="7643" y="7443"/>
                  </a:cubicBezTo>
                  <a:cubicBezTo>
                    <a:pt x="7723" y="7412"/>
                    <a:pt x="7798" y="7392"/>
                    <a:pt x="7867" y="7392"/>
                  </a:cubicBezTo>
                  <a:cubicBezTo>
                    <a:pt x="7967" y="7392"/>
                    <a:pt x="8056" y="7433"/>
                    <a:pt x="8135" y="7547"/>
                  </a:cubicBezTo>
                  <a:cubicBezTo>
                    <a:pt x="8626" y="8188"/>
                    <a:pt x="9028" y="8888"/>
                    <a:pt x="9356" y="9618"/>
                  </a:cubicBezTo>
                  <a:cubicBezTo>
                    <a:pt x="9371" y="9648"/>
                    <a:pt x="9356" y="9692"/>
                    <a:pt x="9341" y="9737"/>
                  </a:cubicBezTo>
                  <a:cubicBezTo>
                    <a:pt x="9288" y="9774"/>
                    <a:pt x="9233" y="9787"/>
                    <a:pt x="9177" y="9787"/>
                  </a:cubicBezTo>
                  <a:cubicBezTo>
                    <a:pt x="9077" y="9787"/>
                    <a:pt x="8975" y="9747"/>
                    <a:pt x="8879" y="9737"/>
                  </a:cubicBezTo>
                  <a:cubicBezTo>
                    <a:pt x="8809" y="9730"/>
                    <a:pt x="8738" y="9726"/>
                    <a:pt x="8668" y="9726"/>
                  </a:cubicBezTo>
                  <a:cubicBezTo>
                    <a:pt x="8457" y="9726"/>
                    <a:pt x="8250" y="9759"/>
                    <a:pt x="8060" y="9826"/>
                  </a:cubicBezTo>
                  <a:cubicBezTo>
                    <a:pt x="7747" y="9916"/>
                    <a:pt x="7509" y="10169"/>
                    <a:pt x="7464" y="10482"/>
                  </a:cubicBezTo>
                  <a:cubicBezTo>
                    <a:pt x="7390" y="10795"/>
                    <a:pt x="7524" y="11123"/>
                    <a:pt x="7792" y="11301"/>
                  </a:cubicBezTo>
                  <a:cubicBezTo>
                    <a:pt x="8269" y="11689"/>
                    <a:pt x="8835" y="11793"/>
                    <a:pt x="9431" y="11823"/>
                  </a:cubicBezTo>
                  <a:cubicBezTo>
                    <a:pt x="9580" y="11823"/>
                    <a:pt x="9729" y="11823"/>
                    <a:pt x="9878" y="11793"/>
                  </a:cubicBezTo>
                  <a:cubicBezTo>
                    <a:pt x="9916" y="11787"/>
                    <a:pt x="9952" y="11784"/>
                    <a:pt x="9986" y="11784"/>
                  </a:cubicBezTo>
                  <a:cubicBezTo>
                    <a:pt x="10200" y="11784"/>
                    <a:pt x="10320" y="11906"/>
                    <a:pt x="10384" y="12150"/>
                  </a:cubicBezTo>
                  <a:cubicBezTo>
                    <a:pt x="10578" y="12866"/>
                    <a:pt x="10712" y="13595"/>
                    <a:pt x="10801" y="14325"/>
                  </a:cubicBezTo>
                  <a:cubicBezTo>
                    <a:pt x="10801" y="14504"/>
                    <a:pt x="10831" y="14683"/>
                    <a:pt x="10876" y="14862"/>
                  </a:cubicBezTo>
                  <a:cubicBezTo>
                    <a:pt x="10959" y="15140"/>
                    <a:pt x="11211" y="15327"/>
                    <a:pt x="11498" y="15327"/>
                  </a:cubicBezTo>
                  <a:cubicBezTo>
                    <a:pt x="11519" y="15327"/>
                    <a:pt x="11540" y="15326"/>
                    <a:pt x="11561" y="15324"/>
                  </a:cubicBezTo>
                  <a:cubicBezTo>
                    <a:pt x="11844" y="15294"/>
                    <a:pt x="12082" y="15070"/>
                    <a:pt x="12112" y="14787"/>
                  </a:cubicBezTo>
                  <a:cubicBezTo>
                    <a:pt x="12142" y="14609"/>
                    <a:pt x="12142" y="14430"/>
                    <a:pt x="12112" y="14236"/>
                  </a:cubicBezTo>
                  <a:cubicBezTo>
                    <a:pt x="12008" y="13104"/>
                    <a:pt x="11755" y="11987"/>
                    <a:pt x="11352" y="10929"/>
                  </a:cubicBezTo>
                  <a:cubicBezTo>
                    <a:pt x="11218" y="10661"/>
                    <a:pt x="11278" y="10333"/>
                    <a:pt x="11486" y="10124"/>
                  </a:cubicBezTo>
                  <a:cubicBezTo>
                    <a:pt x="11859" y="9737"/>
                    <a:pt x="12127" y="9275"/>
                    <a:pt x="12276" y="8754"/>
                  </a:cubicBezTo>
                  <a:cubicBezTo>
                    <a:pt x="12365" y="8471"/>
                    <a:pt x="12395" y="8173"/>
                    <a:pt x="12365" y="7890"/>
                  </a:cubicBezTo>
                  <a:cubicBezTo>
                    <a:pt x="12332" y="7304"/>
                    <a:pt x="11848" y="6899"/>
                    <a:pt x="11327" y="6899"/>
                  </a:cubicBezTo>
                  <a:cubicBezTo>
                    <a:pt x="11145" y="6899"/>
                    <a:pt x="10959" y="6948"/>
                    <a:pt x="10786" y="7055"/>
                  </a:cubicBezTo>
                  <a:cubicBezTo>
                    <a:pt x="10548" y="7190"/>
                    <a:pt x="10339" y="7383"/>
                    <a:pt x="10175" y="7607"/>
                  </a:cubicBezTo>
                  <a:cubicBezTo>
                    <a:pt x="10105" y="7708"/>
                    <a:pt x="10039" y="7769"/>
                    <a:pt x="9970" y="7769"/>
                  </a:cubicBezTo>
                  <a:cubicBezTo>
                    <a:pt x="9908" y="7769"/>
                    <a:pt x="9844" y="7720"/>
                    <a:pt x="9773" y="7607"/>
                  </a:cubicBezTo>
                  <a:cubicBezTo>
                    <a:pt x="9356" y="6981"/>
                    <a:pt x="8909" y="6370"/>
                    <a:pt x="8432" y="5789"/>
                  </a:cubicBezTo>
                  <a:cubicBezTo>
                    <a:pt x="8254" y="5581"/>
                    <a:pt x="8298" y="5357"/>
                    <a:pt x="8328" y="5119"/>
                  </a:cubicBezTo>
                  <a:cubicBezTo>
                    <a:pt x="8477" y="4314"/>
                    <a:pt x="8462" y="3495"/>
                    <a:pt x="8283" y="2705"/>
                  </a:cubicBezTo>
                  <a:cubicBezTo>
                    <a:pt x="8209" y="2393"/>
                    <a:pt x="8045" y="2095"/>
                    <a:pt x="7822" y="1841"/>
                  </a:cubicBezTo>
                  <a:cubicBezTo>
                    <a:pt x="7634" y="1626"/>
                    <a:pt x="7376" y="1521"/>
                    <a:pt x="7119" y="1521"/>
                  </a:cubicBezTo>
                  <a:cubicBezTo>
                    <a:pt x="6824" y="1521"/>
                    <a:pt x="6530" y="1660"/>
                    <a:pt x="6347" y="1931"/>
                  </a:cubicBezTo>
                  <a:cubicBezTo>
                    <a:pt x="6094" y="2258"/>
                    <a:pt x="5974" y="2661"/>
                    <a:pt x="5989" y="3063"/>
                  </a:cubicBezTo>
                  <a:cubicBezTo>
                    <a:pt x="6004" y="3197"/>
                    <a:pt x="5959" y="3331"/>
                    <a:pt x="5855" y="3420"/>
                  </a:cubicBezTo>
                  <a:cubicBezTo>
                    <a:pt x="5244" y="3048"/>
                    <a:pt x="4604" y="2705"/>
                    <a:pt x="3948" y="2422"/>
                  </a:cubicBezTo>
                  <a:cubicBezTo>
                    <a:pt x="3784" y="2363"/>
                    <a:pt x="3710" y="2199"/>
                    <a:pt x="3621" y="2065"/>
                  </a:cubicBezTo>
                  <a:cubicBezTo>
                    <a:pt x="3263" y="1514"/>
                    <a:pt x="2831" y="992"/>
                    <a:pt x="2339" y="560"/>
                  </a:cubicBezTo>
                  <a:cubicBezTo>
                    <a:pt x="2101" y="322"/>
                    <a:pt x="1818" y="158"/>
                    <a:pt x="1505" y="54"/>
                  </a:cubicBezTo>
                  <a:cubicBezTo>
                    <a:pt x="1385" y="18"/>
                    <a:pt x="1269" y="1"/>
                    <a:pt x="1159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296450" y="3562804"/>
              <a:ext cx="435675" cy="352190"/>
            </a:xfrm>
            <a:custGeom>
              <a:avLst/>
              <a:gdLst/>
              <a:ahLst/>
              <a:cxnLst/>
              <a:rect l="l" t="t" r="r" b="b"/>
              <a:pathLst>
                <a:path w="11144" h="9008" extrusionOk="0">
                  <a:moveTo>
                    <a:pt x="1318" y="0"/>
                  </a:moveTo>
                  <a:cubicBezTo>
                    <a:pt x="1286" y="0"/>
                    <a:pt x="1254" y="1"/>
                    <a:pt x="1222" y="2"/>
                  </a:cubicBezTo>
                  <a:cubicBezTo>
                    <a:pt x="447" y="62"/>
                    <a:pt x="0" y="643"/>
                    <a:pt x="164" y="1417"/>
                  </a:cubicBezTo>
                  <a:cubicBezTo>
                    <a:pt x="239" y="1790"/>
                    <a:pt x="432" y="2132"/>
                    <a:pt x="716" y="2401"/>
                  </a:cubicBezTo>
                  <a:cubicBezTo>
                    <a:pt x="1282" y="2997"/>
                    <a:pt x="2012" y="3354"/>
                    <a:pt x="2771" y="3637"/>
                  </a:cubicBezTo>
                  <a:cubicBezTo>
                    <a:pt x="3144" y="3756"/>
                    <a:pt x="3442" y="4054"/>
                    <a:pt x="3576" y="4427"/>
                  </a:cubicBezTo>
                  <a:cubicBezTo>
                    <a:pt x="4514" y="6572"/>
                    <a:pt x="6064" y="8047"/>
                    <a:pt x="8611" y="8807"/>
                  </a:cubicBezTo>
                  <a:cubicBezTo>
                    <a:pt x="9109" y="8943"/>
                    <a:pt x="9628" y="9008"/>
                    <a:pt x="10150" y="9008"/>
                  </a:cubicBezTo>
                  <a:cubicBezTo>
                    <a:pt x="10253" y="9008"/>
                    <a:pt x="10356" y="9005"/>
                    <a:pt x="10459" y="9000"/>
                  </a:cubicBezTo>
                  <a:cubicBezTo>
                    <a:pt x="10468" y="9001"/>
                    <a:pt x="10477" y="9001"/>
                    <a:pt x="10486" y="9001"/>
                  </a:cubicBezTo>
                  <a:cubicBezTo>
                    <a:pt x="10832" y="9001"/>
                    <a:pt x="11129" y="8723"/>
                    <a:pt x="11129" y="8375"/>
                  </a:cubicBezTo>
                  <a:cubicBezTo>
                    <a:pt x="11144" y="8032"/>
                    <a:pt x="10905" y="7749"/>
                    <a:pt x="10578" y="7689"/>
                  </a:cubicBezTo>
                  <a:cubicBezTo>
                    <a:pt x="10369" y="7645"/>
                    <a:pt x="10161" y="7615"/>
                    <a:pt x="9952" y="7585"/>
                  </a:cubicBezTo>
                  <a:cubicBezTo>
                    <a:pt x="7837" y="7332"/>
                    <a:pt x="6302" y="6229"/>
                    <a:pt x="5244" y="4397"/>
                  </a:cubicBezTo>
                  <a:cubicBezTo>
                    <a:pt x="4991" y="3965"/>
                    <a:pt x="4961" y="3831"/>
                    <a:pt x="5349" y="3473"/>
                  </a:cubicBezTo>
                  <a:cubicBezTo>
                    <a:pt x="5945" y="2937"/>
                    <a:pt x="6243" y="2237"/>
                    <a:pt x="6377" y="1462"/>
                  </a:cubicBezTo>
                  <a:cubicBezTo>
                    <a:pt x="6466" y="1105"/>
                    <a:pt x="6287" y="717"/>
                    <a:pt x="5959" y="538"/>
                  </a:cubicBezTo>
                  <a:cubicBezTo>
                    <a:pt x="5832" y="472"/>
                    <a:pt x="5709" y="443"/>
                    <a:pt x="5589" y="443"/>
                  </a:cubicBezTo>
                  <a:cubicBezTo>
                    <a:pt x="5386" y="443"/>
                    <a:pt x="5193" y="527"/>
                    <a:pt x="5006" y="658"/>
                  </a:cubicBezTo>
                  <a:cubicBezTo>
                    <a:pt x="4753" y="851"/>
                    <a:pt x="4544" y="1105"/>
                    <a:pt x="4380" y="1373"/>
                  </a:cubicBezTo>
                  <a:cubicBezTo>
                    <a:pt x="4256" y="1582"/>
                    <a:pt x="4185" y="1682"/>
                    <a:pt x="4103" y="1682"/>
                  </a:cubicBezTo>
                  <a:cubicBezTo>
                    <a:pt x="4027" y="1682"/>
                    <a:pt x="3942" y="1597"/>
                    <a:pt x="3799" y="1432"/>
                  </a:cubicBezTo>
                  <a:cubicBezTo>
                    <a:pt x="3397" y="941"/>
                    <a:pt x="2905" y="524"/>
                    <a:pt x="2339" y="240"/>
                  </a:cubicBezTo>
                  <a:cubicBezTo>
                    <a:pt x="2025" y="77"/>
                    <a:pt x="1673" y="0"/>
                    <a:pt x="1318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7720363" y="3605479"/>
              <a:ext cx="435675" cy="352190"/>
            </a:xfrm>
            <a:custGeom>
              <a:avLst/>
              <a:gdLst/>
              <a:ahLst/>
              <a:cxnLst/>
              <a:rect l="l" t="t" r="r" b="b"/>
              <a:pathLst>
                <a:path w="11144" h="9008" extrusionOk="0">
                  <a:moveTo>
                    <a:pt x="9826" y="0"/>
                  </a:moveTo>
                  <a:cubicBezTo>
                    <a:pt x="9473" y="0"/>
                    <a:pt x="9134" y="77"/>
                    <a:pt x="8820" y="240"/>
                  </a:cubicBezTo>
                  <a:cubicBezTo>
                    <a:pt x="8239" y="524"/>
                    <a:pt x="7747" y="941"/>
                    <a:pt x="7345" y="1432"/>
                  </a:cubicBezTo>
                  <a:cubicBezTo>
                    <a:pt x="7202" y="1597"/>
                    <a:pt x="7121" y="1682"/>
                    <a:pt x="7047" y="1682"/>
                  </a:cubicBezTo>
                  <a:cubicBezTo>
                    <a:pt x="6967" y="1682"/>
                    <a:pt x="6896" y="1582"/>
                    <a:pt x="6764" y="1373"/>
                  </a:cubicBezTo>
                  <a:cubicBezTo>
                    <a:pt x="6600" y="1105"/>
                    <a:pt x="6391" y="851"/>
                    <a:pt x="6138" y="658"/>
                  </a:cubicBezTo>
                  <a:cubicBezTo>
                    <a:pt x="5951" y="527"/>
                    <a:pt x="5758" y="443"/>
                    <a:pt x="5555" y="443"/>
                  </a:cubicBezTo>
                  <a:cubicBezTo>
                    <a:pt x="5435" y="443"/>
                    <a:pt x="5312" y="472"/>
                    <a:pt x="5185" y="538"/>
                  </a:cubicBezTo>
                  <a:cubicBezTo>
                    <a:pt x="4857" y="717"/>
                    <a:pt x="4678" y="1105"/>
                    <a:pt x="4768" y="1462"/>
                  </a:cubicBezTo>
                  <a:cubicBezTo>
                    <a:pt x="4902" y="2237"/>
                    <a:pt x="5200" y="2937"/>
                    <a:pt x="5781" y="3473"/>
                  </a:cubicBezTo>
                  <a:cubicBezTo>
                    <a:pt x="6198" y="3831"/>
                    <a:pt x="6153" y="3965"/>
                    <a:pt x="5900" y="4397"/>
                  </a:cubicBezTo>
                  <a:cubicBezTo>
                    <a:pt x="4842" y="6229"/>
                    <a:pt x="3293" y="7332"/>
                    <a:pt x="1192" y="7585"/>
                  </a:cubicBezTo>
                  <a:cubicBezTo>
                    <a:pt x="984" y="7615"/>
                    <a:pt x="775" y="7645"/>
                    <a:pt x="567" y="7689"/>
                  </a:cubicBezTo>
                  <a:cubicBezTo>
                    <a:pt x="239" y="7749"/>
                    <a:pt x="0" y="8032"/>
                    <a:pt x="15" y="8375"/>
                  </a:cubicBezTo>
                  <a:cubicBezTo>
                    <a:pt x="15" y="8723"/>
                    <a:pt x="313" y="9001"/>
                    <a:pt x="659" y="9001"/>
                  </a:cubicBezTo>
                  <a:cubicBezTo>
                    <a:pt x="668" y="9001"/>
                    <a:pt x="677" y="9001"/>
                    <a:pt x="686" y="9000"/>
                  </a:cubicBezTo>
                  <a:cubicBezTo>
                    <a:pt x="789" y="9005"/>
                    <a:pt x="891" y="9008"/>
                    <a:pt x="994" y="9008"/>
                  </a:cubicBezTo>
                  <a:cubicBezTo>
                    <a:pt x="1516" y="9008"/>
                    <a:pt x="2035" y="8943"/>
                    <a:pt x="2533" y="8807"/>
                  </a:cubicBezTo>
                  <a:cubicBezTo>
                    <a:pt x="5080" y="8047"/>
                    <a:pt x="6630" y="6572"/>
                    <a:pt x="7568" y="4427"/>
                  </a:cubicBezTo>
                  <a:cubicBezTo>
                    <a:pt x="7702" y="4054"/>
                    <a:pt x="8000" y="3756"/>
                    <a:pt x="8388" y="3637"/>
                  </a:cubicBezTo>
                  <a:cubicBezTo>
                    <a:pt x="9133" y="3354"/>
                    <a:pt x="9878" y="2997"/>
                    <a:pt x="10429" y="2401"/>
                  </a:cubicBezTo>
                  <a:cubicBezTo>
                    <a:pt x="10712" y="2132"/>
                    <a:pt x="10905" y="1790"/>
                    <a:pt x="10995" y="1417"/>
                  </a:cubicBezTo>
                  <a:cubicBezTo>
                    <a:pt x="11144" y="643"/>
                    <a:pt x="10712" y="62"/>
                    <a:pt x="9922" y="2"/>
                  </a:cubicBezTo>
                  <a:cubicBezTo>
                    <a:pt x="9890" y="1"/>
                    <a:pt x="9858" y="0"/>
                    <a:pt x="9826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787727" y="708025"/>
              <a:ext cx="162909" cy="190991"/>
            </a:xfrm>
            <a:custGeom>
              <a:avLst/>
              <a:gdLst/>
              <a:ahLst/>
              <a:cxnLst/>
              <a:rect l="l" t="t" r="r" b="b"/>
              <a:pathLst>
                <a:path w="4167" h="4885" extrusionOk="0">
                  <a:moveTo>
                    <a:pt x="2096" y="1"/>
                  </a:moveTo>
                  <a:cubicBezTo>
                    <a:pt x="1961" y="1"/>
                    <a:pt x="1823" y="20"/>
                    <a:pt x="1684" y="59"/>
                  </a:cubicBezTo>
                  <a:cubicBezTo>
                    <a:pt x="686" y="327"/>
                    <a:pt x="0" y="1623"/>
                    <a:pt x="179" y="2905"/>
                  </a:cubicBezTo>
                  <a:cubicBezTo>
                    <a:pt x="365" y="4258"/>
                    <a:pt x="1203" y="4884"/>
                    <a:pt x="2049" y="4884"/>
                  </a:cubicBezTo>
                  <a:cubicBezTo>
                    <a:pt x="3102" y="4884"/>
                    <a:pt x="4167" y="3912"/>
                    <a:pt x="3993" y="2160"/>
                  </a:cubicBezTo>
                  <a:cubicBezTo>
                    <a:pt x="3863" y="910"/>
                    <a:pt x="3038" y="1"/>
                    <a:pt x="2096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067298" y="1535767"/>
              <a:ext cx="177530" cy="178988"/>
            </a:xfrm>
            <a:custGeom>
              <a:avLst/>
              <a:gdLst/>
              <a:ahLst/>
              <a:cxnLst/>
              <a:rect l="l" t="t" r="r" b="b"/>
              <a:pathLst>
                <a:path w="4541" h="4578" extrusionOk="0">
                  <a:moveTo>
                    <a:pt x="1974" y="1"/>
                  </a:moveTo>
                  <a:cubicBezTo>
                    <a:pt x="1240" y="1"/>
                    <a:pt x="544" y="579"/>
                    <a:pt x="298" y="1515"/>
                  </a:cubicBezTo>
                  <a:cubicBezTo>
                    <a:pt x="0" y="2677"/>
                    <a:pt x="477" y="3914"/>
                    <a:pt x="1430" y="4391"/>
                  </a:cubicBezTo>
                  <a:cubicBezTo>
                    <a:pt x="1693" y="4520"/>
                    <a:pt x="1941" y="4578"/>
                    <a:pt x="2169" y="4578"/>
                  </a:cubicBezTo>
                  <a:cubicBezTo>
                    <a:pt x="3894" y="4578"/>
                    <a:pt x="4540" y="1270"/>
                    <a:pt x="2712" y="204"/>
                  </a:cubicBezTo>
                  <a:cubicBezTo>
                    <a:pt x="2472" y="66"/>
                    <a:pt x="2221" y="1"/>
                    <a:pt x="1974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8144141" y="2587363"/>
              <a:ext cx="168617" cy="169097"/>
            </a:xfrm>
            <a:custGeom>
              <a:avLst/>
              <a:gdLst/>
              <a:ahLst/>
              <a:cxnLst/>
              <a:rect l="l" t="t" r="r" b="b"/>
              <a:pathLst>
                <a:path w="4313" h="4325" extrusionOk="0">
                  <a:moveTo>
                    <a:pt x="1870" y="1"/>
                  </a:moveTo>
                  <a:cubicBezTo>
                    <a:pt x="1174" y="1"/>
                    <a:pt x="517" y="539"/>
                    <a:pt x="284" y="1417"/>
                  </a:cubicBezTo>
                  <a:cubicBezTo>
                    <a:pt x="1" y="2520"/>
                    <a:pt x="463" y="3696"/>
                    <a:pt x="1357" y="4143"/>
                  </a:cubicBezTo>
                  <a:cubicBezTo>
                    <a:pt x="1608" y="4268"/>
                    <a:pt x="1845" y="4324"/>
                    <a:pt x="2063" y="4324"/>
                  </a:cubicBezTo>
                  <a:cubicBezTo>
                    <a:pt x="3695" y="4324"/>
                    <a:pt x="4312" y="1194"/>
                    <a:pt x="2578" y="196"/>
                  </a:cubicBezTo>
                  <a:cubicBezTo>
                    <a:pt x="2347" y="63"/>
                    <a:pt x="2106" y="1"/>
                    <a:pt x="1870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092288" y="2664988"/>
              <a:ext cx="167991" cy="169097"/>
            </a:xfrm>
            <a:custGeom>
              <a:avLst/>
              <a:gdLst/>
              <a:ahLst/>
              <a:cxnLst/>
              <a:rect l="l" t="t" r="r" b="b"/>
              <a:pathLst>
                <a:path w="4297" h="4325" extrusionOk="0">
                  <a:moveTo>
                    <a:pt x="1854" y="1"/>
                  </a:moveTo>
                  <a:cubicBezTo>
                    <a:pt x="1158" y="1"/>
                    <a:pt x="502" y="539"/>
                    <a:pt x="268" y="1417"/>
                  </a:cubicBezTo>
                  <a:cubicBezTo>
                    <a:pt x="0" y="2520"/>
                    <a:pt x="447" y="3696"/>
                    <a:pt x="1356" y="4143"/>
                  </a:cubicBezTo>
                  <a:cubicBezTo>
                    <a:pt x="1606" y="4268"/>
                    <a:pt x="1841" y="4324"/>
                    <a:pt x="2058" y="4324"/>
                  </a:cubicBezTo>
                  <a:cubicBezTo>
                    <a:pt x="3679" y="4324"/>
                    <a:pt x="4297" y="1194"/>
                    <a:pt x="2563" y="196"/>
                  </a:cubicBezTo>
                  <a:cubicBezTo>
                    <a:pt x="2332" y="63"/>
                    <a:pt x="2091" y="1"/>
                    <a:pt x="1854" y="1"/>
                  </a:cubicBezTo>
                  <a:close/>
                </a:path>
              </a:pathLst>
            </a:custGeom>
            <a:solidFill>
              <a:srgbClr val="EB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159904" y="834377"/>
              <a:ext cx="113258" cy="114321"/>
            </a:xfrm>
            <a:custGeom>
              <a:avLst/>
              <a:gdLst/>
              <a:ahLst/>
              <a:cxnLst/>
              <a:rect l="l" t="t" r="r" b="b"/>
              <a:pathLst>
                <a:path w="2897" h="2924" extrusionOk="0">
                  <a:moveTo>
                    <a:pt x="1250" y="1"/>
                  </a:moveTo>
                  <a:cubicBezTo>
                    <a:pt x="780" y="1"/>
                    <a:pt x="334" y="369"/>
                    <a:pt x="179" y="969"/>
                  </a:cubicBezTo>
                  <a:cubicBezTo>
                    <a:pt x="0" y="1714"/>
                    <a:pt x="298" y="2488"/>
                    <a:pt x="909" y="2801"/>
                  </a:cubicBezTo>
                  <a:cubicBezTo>
                    <a:pt x="1078" y="2886"/>
                    <a:pt x="1238" y="2924"/>
                    <a:pt x="1385" y="2924"/>
                  </a:cubicBezTo>
                  <a:cubicBezTo>
                    <a:pt x="2480" y="2924"/>
                    <a:pt x="2897" y="817"/>
                    <a:pt x="1728" y="134"/>
                  </a:cubicBezTo>
                  <a:cubicBezTo>
                    <a:pt x="1573" y="43"/>
                    <a:pt x="1410" y="1"/>
                    <a:pt x="1250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477288" y="1852665"/>
              <a:ext cx="2067500" cy="2032601"/>
            </a:xfrm>
            <a:custGeom>
              <a:avLst/>
              <a:gdLst/>
              <a:ahLst/>
              <a:cxnLst/>
              <a:rect l="l" t="t" r="r" b="b"/>
              <a:pathLst>
                <a:path w="52884" h="51988" extrusionOk="0">
                  <a:moveTo>
                    <a:pt x="17842" y="0"/>
                  </a:moveTo>
                  <a:cubicBezTo>
                    <a:pt x="15466" y="0"/>
                    <a:pt x="13133" y="370"/>
                    <a:pt x="10876" y="1260"/>
                  </a:cubicBezTo>
                  <a:cubicBezTo>
                    <a:pt x="5230" y="3495"/>
                    <a:pt x="1908" y="7696"/>
                    <a:pt x="746" y="13611"/>
                  </a:cubicBezTo>
                  <a:cubicBezTo>
                    <a:pt x="1" y="17394"/>
                    <a:pt x="433" y="21104"/>
                    <a:pt x="1580" y="24754"/>
                  </a:cubicBezTo>
                  <a:cubicBezTo>
                    <a:pt x="3040" y="29402"/>
                    <a:pt x="5528" y="33663"/>
                    <a:pt x="8865" y="37223"/>
                  </a:cubicBezTo>
                  <a:cubicBezTo>
                    <a:pt x="11740" y="40337"/>
                    <a:pt x="14809" y="43271"/>
                    <a:pt x="18295" y="45774"/>
                  </a:cubicBezTo>
                  <a:cubicBezTo>
                    <a:pt x="21707" y="48217"/>
                    <a:pt x="25297" y="50333"/>
                    <a:pt x="29334" y="51584"/>
                  </a:cubicBezTo>
                  <a:cubicBezTo>
                    <a:pt x="30020" y="51823"/>
                    <a:pt x="30735" y="51957"/>
                    <a:pt x="31465" y="51987"/>
                  </a:cubicBezTo>
                  <a:cubicBezTo>
                    <a:pt x="31482" y="51987"/>
                    <a:pt x="31500" y="51987"/>
                    <a:pt x="31517" y="51987"/>
                  </a:cubicBezTo>
                  <a:cubicBezTo>
                    <a:pt x="31915" y="51987"/>
                    <a:pt x="32296" y="51825"/>
                    <a:pt x="32582" y="51540"/>
                  </a:cubicBezTo>
                  <a:cubicBezTo>
                    <a:pt x="33059" y="51093"/>
                    <a:pt x="33118" y="50348"/>
                    <a:pt x="32701" y="49841"/>
                  </a:cubicBezTo>
                  <a:cubicBezTo>
                    <a:pt x="32418" y="49469"/>
                    <a:pt x="32075" y="49141"/>
                    <a:pt x="31688" y="48888"/>
                  </a:cubicBezTo>
                  <a:cubicBezTo>
                    <a:pt x="30615" y="48068"/>
                    <a:pt x="29513" y="47294"/>
                    <a:pt x="28366" y="46564"/>
                  </a:cubicBezTo>
                  <a:cubicBezTo>
                    <a:pt x="26116" y="45119"/>
                    <a:pt x="24046" y="43420"/>
                    <a:pt x="21975" y="41737"/>
                  </a:cubicBezTo>
                  <a:cubicBezTo>
                    <a:pt x="21513" y="41365"/>
                    <a:pt x="21081" y="40947"/>
                    <a:pt x="20709" y="40471"/>
                  </a:cubicBezTo>
                  <a:cubicBezTo>
                    <a:pt x="20351" y="39994"/>
                    <a:pt x="20336" y="39562"/>
                    <a:pt x="20649" y="39204"/>
                  </a:cubicBezTo>
                  <a:cubicBezTo>
                    <a:pt x="20821" y="38989"/>
                    <a:pt x="21069" y="38868"/>
                    <a:pt x="21344" y="38868"/>
                  </a:cubicBezTo>
                  <a:cubicBezTo>
                    <a:pt x="21545" y="38868"/>
                    <a:pt x="21761" y="38932"/>
                    <a:pt x="21975" y="39070"/>
                  </a:cubicBezTo>
                  <a:cubicBezTo>
                    <a:pt x="22496" y="39413"/>
                    <a:pt x="22943" y="39785"/>
                    <a:pt x="23405" y="40143"/>
                  </a:cubicBezTo>
                  <a:cubicBezTo>
                    <a:pt x="27040" y="43033"/>
                    <a:pt x="30928" y="45506"/>
                    <a:pt x="34980" y="47726"/>
                  </a:cubicBezTo>
                  <a:cubicBezTo>
                    <a:pt x="35889" y="48247"/>
                    <a:pt x="36843" y="48679"/>
                    <a:pt x="37811" y="49022"/>
                  </a:cubicBezTo>
                  <a:cubicBezTo>
                    <a:pt x="38198" y="49171"/>
                    <a:pt x="38601" y="49275"/>
                    <a:pt x="39018" y="49320"/>
                  </a:cubicBezTo>
                  <a:cubicBezTo>
                    <a:pt x="39078" y="49323"/>
                    <a:pt x="39137" y="49325"/>
                    <a:pt x="39195" y="49325"/>
                  </a:cubicBezTo>
                  <a:cubicBezTo>
                    <a:pt x="39673" y="49325"/>
                    <a:pt x="40091" y="49202"/>
                    <a:pt x="40344" y="48724"/>
                  </a:cubicBezTo>
                  <a:cubicBezTo>
                    <a:pt x="40641" y="48173"/>
                    <a:pt x="40433" y="47756"/>
                    <a:pt x="40120" y="47353"/>
                  </a:cubicBezTo>
                  <a:cubicBezTo>
                    <a:pt x="39867" y="47041"/>
                    <a:pt x="39599" y="46758"/>
                    <a:pt x="39301" y="46504"/>
                  </a:cubicBezTo>
                  <a:cubicBezTo>
                    <a:pt x="37871" y="45283"/>
                    <a:pt x="36425" y="44046"/>
                    <a:pt x="34966" y="42854"/>
                  </a:cubicBezTo>
                  <a:cubicBezTo>
                    <a:pt x="32671" y="40977"/>
                    <a:pt x="30452" y="39026"/>
                    <a:pt x="28277" y="37015"/>
                  </a:cubicBezTo>
                  <a:cubicBezTo>
                    <a:pt x="27919" y="36687"/>
                    <a:pt x="27576" y="36329"/>
                    <a:pt x="27263" y="35942"/>
                  </a:cubicBezTo>
                  <a:cubicBezTo>
                    <a:pt x="26831" y="35406"/>
                    <a:pt x="26831" y="34884"/>
                    <a:pt x="27189" y="34452"/>
                  </a:cubicBezTo>
                  <a:cubicBezTo>
                    <a:pt x="27438" y="34176"/>
                    <a:pt x="27784" y="34030"/>
                    <a:pt x="28131" y="34030"/>
                  </a:cubicBezTo>
                  <a:cubicBezTo>
                    <a:pt x="28346" y="34030"/>
                    <a:pt x="28560" y="34085"/>
                    <a:pt x="28753" y="34199"/>
                  </a:cubicBezTo>
                  <a:cubicBezTo>
                    <a:pt x="29066" y="34378"/>
                    <a:pt x="29364" y="34586"/>
                    <a:pt x="29632" y="34825"/>
                  </a:cubicBezTo>
                  <a:cubicBezTo>
                    <a:pt x="32790" y="37342"/>
                    <a:pt x="35993" y="39771"/>
                    <a:pt x="39450" y="41826"/>
                  </a:cubicBezTo>
                  <a:cubicBezTo>
                    <a:pt x="41520" y="43063"/>
                    <a:pt x="43606" y="44285"/>
                    <a:pt x="45811" y="45283"/>
                  </a:cubicBezTo>
                  <a:cubicBezTo>
                    <a:pt x="46183" y="45461"/>
                    <a:pt x="46586" y="45581"/>
                    <a:pt x="46988" y="45655"/>
                  </a:cubicBezTo>
                  <a:cubicBezTo>
                    <a:pt x="47112" y="45689"/>
                    <a:pt x="47237" y="45705"/>
                    <a:pt x="47360" y="45705"/>
                  </a:cubicBezTo>
                  <a:cubicBezTo>
                    <a:pt x="47783" y="45705"/>
                    <a:pt x="48186" y="45513"/>
                    <a:pt x="48463" y="45178"/>
                  </a:cubicBezTo>
                  <a:cubicBezTo>
                    <a:pt x="48865" y="44717"/>
                    <a:pt x="48820" y="44165"/>
                    <a:pt x="48597" y="43644"/>
                  </a:cubicBezTo>
                  <a:cubicBezTo>
                    <a:pt x="48344" y="43123"/>
                    <a:pt x="47986" y="42661"/>
                    <a:pt x="47539" y="42303"/>
                  </a:cubicBezTo>
                  <a:cubicBezTo>
                    <a:pt x="45468" y="40426"/>
                    <a:pt x="43278" y="38653"/>
                    <a:pt x="41148" y="36851"/>
                  </a:cubicBezTo>
                  <a:cubicBezTo>
                    <a:pt x="38615" y="34691"/>
                    <a:pt x="36202" y="32411"/>
                    <a:pt x="33833" y="30087"/>
                  </a:cubicBezTo>
                  <a:cubicBezTo>
                    <a:pt x="33684" y="29938"/>
                    <a:pt x="33550" y="29789"/>
                    <a:pt x="33416" y="29625"/>
                  </a:cubicBezTo>
                  <a:cubicBezTo>
                    <a:pt x="33044" y="29104"/>
                    <a:pt x="33088" y="28434"/>
                    <a:pt x="33520" y="28076"/>
                  </a:cubicBezTo>
                  <a:cubicBezTo>
                    <a:pt x="33699" y="27916"/>
                    <a:pt x="33878" y="27839"/>
                    <a:pt x="34068" y="27839"/>
                  </a:cubicBezTo>
                  <a:cubicBezTo>
                    <a:pt x="34320" y="27839"/>
                    <a:pt x="34591" y="27976"/>
                    <a:pt x="34906" y="28240"/>
                  </a:cubicBezTo>
                  <a:cubicBezTo>
                    <a:pt x="36232" y="29402"/>
                    <a:pt x="37543" y="30594"/>
                    <a:pt x="38884" y="31741"/>
                  </a:cubicBezTo>
                  <a:cubicBezTo>
                    <a:pt x="41952" y="34378"/>
                    <a:pt x="45126" y="36895"/>
                    <a:pt x="48597" y="38996"/>
                  </a:cubicBezTo>
                  <a:cubicBezTo>
                    <a:pt x="49088" y="39294"/>
                    <a:pt x="49595" y="39547"/>
                    <a:pt x="50116" y="39800"/>
                  </a:cubicBezTo>
                  <a:cubicBezTo>
                    <a:pt x="50459" y="39964"/>
                    <a:pt x="50831" y="40083"/>
                    <a:pt x="51234" y="40113"/>
                  </a:cubicBezTo>
                  <a:cubicBezTo>
                    <a:pt x="51289" y="40118"/>
                    <a:pt x="51342" y="40120"/>
                    <a:pt x="51395" y="40120"/>
                  </a:cubicBezTo>
                  <a:cubicBezTo>
                    <a:pt x="52352" y="40120"/>
                    <a:pt x="52884" y="39361"/>
                    <a:pt x="52545" y="38415"/>
                  </a:cubicBezTo>
                  <a:cubicBezTo>
                    <a:pt x="52411" y="38072"/>
                    <a:pt x="52217" y="37759"/>
                    <a:pt x="51979" y="37476"/>
                  </a:cubicBezTo>
                  <a:cubicBezTo>
                    <a:pt x="51234" y="36538"/>
                    <a:pt x="50399" y="35704"/>
                    <a:pt x="49580" y="34825"/>
                  </a:cubicBezTo>
                  <a:cubicBezTo>
                    <a:pt x="47345" y="32441"/>
                    <a:pt x="45066" y="30102"/>
                    <a:pt x="42831" y="27718"/>
                  </a:cubicBezTo>
                  <a:cubicBezTo>
                    <a:pt x="39777" y="24426"/>
                    <a:pt x="36679" y="21164"/>
                    <a:pt x="34042" y="17529"/>
                  </a:cubicBezTo>
                  <a:cubicBezTo>
                    <a:pt x="32716" y="15696"/>
                    <a:pt x="31450" y="13834"/>
                    <a:pt x="30154" y="11972"/>
                  </a:cubicBezTo>
                  <a:cubicBezTo>
                    <a:pt x="30020" y="11823"/>
                    <a:pt x="29915" y="11614"/>
                    <a:pt x="29900" y="11391"/>
                  </a:cubicBezTo>
                  <a:lnTo>
                    <a:pt x="29900" y="11391"/>
                  </a:lnTo>
                  <a:cubicBezTo>
                    <a:pt x="30228" y="11450"/>
                    <a:pt x="30437" y="11659"/>
                    <a:pt x="30660" y="11793"/>
                  </a:cubicBezTo>
                  <a:cubicBezTo>
                    <a:pt x="32850" y="13208"/>
                    <a:pt x="34995" y="14653"/>
                    <a:pt x="37245" y="15964"/>
                  </a:cubicBezTo>
                  <a:cubicBezTo>
                    <a:pt x="38824" y="16903"/>
                    <a:pt x="40507" y="17678"/>
                    <a:pt x="42250" y="18273"/>
                  </a:cubicBezTo>
                  <a:cubicBezTo>
                    <a:pt x="42548" y="18378"/>
                    <a:pt x="42846" y="18452"/>
                    <a:pt x="43144" y="18527"/>
                  </a:cubicBezTo>
                  <a:cubicBezTo>
                    <a:pt x="43306" y="18568"/>
                    <a:pt x="43463" y="18587"/>
                    <a:pt x="43615" y="18587"/>
                  </a:cubicBezTo>
                  <a:cubicBezTo>
                    <a:pt x="44675" y="18587"/>
                    <a:pt x="45435" y="17637"/>
                    <a:pt x="45304" y="16516"/>
                  </a:cubicBezTo>
                  <a:cubicBezTo>
                    <a:pt x="45230" y="15994"/>
                    <a:pt x="45021" y="15503"/>
                    <a:pt x="44738" y="15070"/>
                  </a:cubicBezTo>
                  <a:cubicBezTo>
                    <a:pt x="43785" y="13536"/>
                    <a:pt x="42563" y="12225"/>
                    <a:pt x="41282" y="10974"/>
                  </a:cubicBezTo>
                  <a:cubicBezTo>
                    <a:pt x="38928" y="8709"/>
                    <a:pt x="36366" y="6653"/>
                    <a:pt x="33640" y="4851"/>
                  </a:cubicBezTo>
                  <a:cubicBezTo>
                    <a:pt x="29781" y="2288"/>
                    <a:pt x="25357" y="679"/>
                    <a:pt x="20753" y="173"/>
                  </a:cubicBezTo>
                  <a:cubicBezTo>
                    <a:pt x="19777" y="61"/>
                    <a:pt x="18806" y="0"/>
                    <a:pt x="17842" y="0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584484" y="2503818"/>
              <a:ext cx="131633" cy="254251"/>
            </a:xfrm>
            <a:custGeom>
              <a:avLst/>
              <a:gdLst/>
              <a:ahLst/>
              <a:cxnLst/>
              <a:rect l="l" t="t" r="r" b="b"/>
              <a:pathLst>
                <a:path w="3367" h="6503" extrusionOk="0">
                  <a:moveTo>
                    <a:pt x="1730" y="0"/>
                  </a:moveTo>
                  <a:cubicBezTo>
                    <a:pt x="1208" y="0"/>
                    <a:pt x="868" y="425"/>
                    <a:pt x="626" y="947"/>
                  </a:cubicBezTo>
                  <a:cubicBezTo>
                    <a:pt x="507" y="1215"/>
                    <a:pt x="402" y="1498"/>
                    <a:pt x="313" y="1781"/>
                  </a:cubicBezTo>
                  <a:cubicBezTo>
                    <a:pt x="0" y="3107"/>
                    <a:pt x="45" y="4239"/>
                    <a:pt x="477" y="5297"/>
                  </a:cubicBezTo>
                  <a:cubicBezTo>
                    <a:pt x="818" y="6086"/>
                    <a:pt x="1318" y="6503"/>
                    <a:pt x="1873" y="6503"/>
                  </a:cubicBezTo>
                  <a:cubicBezTo>
                    <a:pt x="2020" y="6503"/>
                    <a:pt x="2171" y="6474"/>
                    <a:pt x="2324" y="6414"/>
                  </a:cubicBezTo>
                  <a:cubicBezTo>
                    <a:pt x="3054" y="6116"/>
                    <a:pt x="3367" y="5357"/>
                    <a:pt x="3143" y="4225"/>
                  </a:cubicBezTo>
                  <a:cubicBezTo>
                    <a:pt x="2950" y="3286"/>
                    <a:pt x="2637" y="2377"/>
                    <a:pt x="2756" y="1364"/>
                  </a:cubicBezTo>
                  <a:cubicBezTo>
                    <a:pt x="2831" y="753"/>
                    <a:pt x="2592" y="202"/>
                    <a:pt x="2011" y="38"/>
                  </a:cubicBezTo>
                  <a:cubicBezTo>
                    <a:pt x="1912" y="12"/>
                    <a:pt x="1819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618848" y="2355690"/>
              <a:ext cx="87377" cy="96532"/>
            </a:xfrm>
            <a:custGeom>
              <a:avLst/>
              <a:gdLst/>
              <a:ahLst/>
              <a:cxnLst/>
              <a:rect l="l" t="t" r="r" b="b"/>
              <a:pathLst>
                <a:path w="2235" h="2469" extrusionOk="0">
                  <a:moveTo>
                    <a:pt x="1233" y="1"/>
                  </a:moveTo>
                  <a:cubicBezTo>
                    <a:pt x="1056" y="1"/>
                    <a:pt x="868" y="69"/>
                    <a:pt x="670" y="207"/>
                  </a:cubicBezTo>
                  <a:cubicBezTo>
                    <a:pt x="119" y="609"/>
                    <a:pt x="0" y="1637"/>
                    <a:pt x="417" y="2144"/>
                  </a:cubicBezTo>
                  <a:cubicBezTo>
                    <a:pt x="577" y="2356"/>
                    <a:pt x="820" y="2469"/>
                    <a:pt x="1067" y="2469"/>
                  </a:cubicBezTo>
                  <a:cubicBezTo>
                    <a:pt x="1235" y="2469"/>
                    <a:pt x="1404" y="2417"/>
                    <a:pt x="1549" y="2308"/>
                  </a:cubicBezTo>
                  <a:cubicBezTo>
                    <a:pt x="2086" y="1906"/>
                    <a:pt x="2235" y="848"/>
                    <a:pt x="1832" y="326"/>
                  </a:cubicBezTo>
                  <a:cubicBezTo>
                    <a:pt x="1658" y="110"/>
                    <a:pt x="1455" y="1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194824" y="1013742"/>
              <a:ext cx="782252" cy="1110213"/>
            </a:xfrm>
            <a:custGeom>
              <a:avLst/>
              <a:gdLst/>
              <a:ahLst/>
              <a:cxnLst/>
              <a:rect l="l" t="t" r="r" b="b"/>
              <a:pathLst>
                <a:path w="20009" h="28396" extrusionOk="0">
                  <a:moveTo>
                    <a:pt x="10459" y="7598"/>
                  </a:moveTo>
                  <a:cubicBezTo>
                    <a:pt x="10831" y="6407"/>
                    <a:pt x="11248" y="4902"/>
                    <a:pt x="12127" y="3666"/>
                  </a:cubicBezTo>
                  <a:cubicBezTo>
                    <a:pt x="12917" y="2533"/>
                    <a:pt x="14049" y="1312"/>
                    <a:pt x="15435" y="835"/>
                  </a:cubicBezTo>
                  <a:cubicBezTo>
                    <a:pt x="17878" y="1"/>
                    <a:pt x="20008" y="1699"/>
                    <a:pt x="19412" y="4306"/>
                  </a:cubicBezTo>
                  <a:cubicBezTo>
                    <a:pt x="19204" y="5051"/>
                    <a:pt x="18861" y="5751"/>
                    <a:pt x="18384" y="6362"/>
                  </a:cubicBezTo>
                  <a:cubicBezTo>
                    <a:pt x="16656" y="8701"/>
                    <a:pt x="13319" y="10533"/>
                    <a:pt x="10876" y="12068"/>
                  </a:cubicBezTo>
                  <a:cubicBezTo>
                    <a:pt x="10816" y="15330"/>
                    <a:pt x="11487" y="22407"/>
                    <a:pt x="12485" y="26176"/>
                  </a:cubicBezTo>
                  <a:cubicBezTo>
                    <a:pt x="12649" y="26786"/>
                    <a:pt x="13185" y="27948"/>
                    <a:pt x="12366" y="28172"/>
                  </a:cubicBezTo>
                  <a:cubicBezTo>
                    <a:pt x="11457" y="28395"/>
                    <a:pt x="11219" y="26295"/>
                    <a:pt x="11010" y="25178"/>
                  </a:cubicBezTo>
                  <a:cubicBezTo>
                    <a:pt x="10310" y="21453"/>
                    <a:pt x="9729" y="15047"/>
                    <a:pt x="9878" y="11934"/>
                  </a:cubicBezTo>
                  <a:cubicBezTo>
                    <a:pt x="7628" y="11785"/>
                    <a:pt x="5543" y="11189"/>
                    <a:pt x="3606" y="9878"/>
                  </a:cubicBezTo>
                  <a:cubicBezTo>
                    <a:pt x="2235" y="8939"/>
                    <a:pt x="552" y="7613"/>
                    <a:pt x="239" y="5647"/>
                  </a:cubicBezTo>
                  <a:cubicBezTo>
                    <a:pt x="1" y="4247"/>
                    <a:pt x="880" y="3055"/>
                    <a:pt x="2250" y="2682"/>
                  </a:cubicBezTo>
                  <a:cubicBezTo>
                    <a:pt x="5900" y="1654"/>
                    <a:pt x="9342" y="4470"/>
                    <a:pt x="10459" y="7598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06176" y="1476774"/>
              <a:ext cx="338445" cy="761893"/>
            </a:xfrm>
            <a:custGeom>
              <a:avLst/>
              <a:gdLst/>
              <a:ahLst/>
              <a:cxnLst/>
              <a:rect l="l" t="t" r="r" b="b"/>
              <a:pathLst>
                <a:path w="8657" h="19487" extrusionOk="0">
                  <a:moveTo>
                    <a:pt x="1222" y="522"/>
                  </a:moveTo>
                  <a:cubicBezTo>
                    <a:pt x="1893" y="179"/>
                    <a:pt x="2504" y="984"/>
                    <a:pt x="2846" y="1386"/>
                  </a:cubicBezTo>
                  <a:cubicBezTo>
                    <a:pt x="3442" y="2131"/>
                    <a:pt x="3889" y="3203"/>
                    <a:pt x="4142" y="4261"/>
                  </a:cubicBezTo>
                  <a:cubicBezTo>
                    <a:pt x="4694" y="3024"/>
                    <a:pt x="5453" y="1058"/>
                    <a:pt x="6630" y="328"/>
                  </a:cubicBezTo>
                  <a:cubicBezTo>
                    <a:pt x="7167" y="0"/>
                    <a:pt x="8120" y="15"/>
                    <a:pt x="8373" y="641"/>
                  </a:cubicBezTo>
                  <a:cubicBezTo>
                    <a:pt x="8656" y="1326"/>
                    <a:pt x="8269" y="2339"/>
                    <a:pt x="7941" y="2875"/>
                  </a:cubicBezTo>
                  <a:cubicBezTo>
                    <a:pt x="7092" y="4261"/>
                    <a:pt x="5424" y="5214"/>
                    <a:pt x="4336" y="6302"/>
                  </a:cubicBezTo>
                  <a:cubicBezTo>
                    <a:pt x="3874" y="9311"/>
                    <a:pt x="3293" y="12633"/>
                    <a:pt x="3457" y="16462"/>
                  </a:cubicBezTo>
                  <a:cubicBezTo>
                    <a:pt x="3487" y="17162"/>
                    <a:pt x="3815" y="19412"/>
                    <a:pt x="2965" y="19442"/>
                  </a:cubicBezTo>
                  <a:cubicBezTo>
                    <a:pt x="2116" y="19486"/>
                    <a:pt x="2146" y="17490"/>
                    <a:pt x="2146" y="16522"/>
                  </a:cubicBezTo>
                  <a:cubicBezTo>
                    <a:pt x="2146" y="13259"/>
                    <a:pt x="2370" y="10801"/>
                    <a:pt x="2965" y="7985"/>
                  </a:cubicBezTo>
                  <a:cubicBezTo>
                    <a:pt x="3055" y="7538"/>
                    <a:pt x="3368" y="6838"/>
                    <a:pt x="3338" y="6496"/>
                  </a:cubicBezTo>
                  <a:cubicBezTo>
                    <a:pt x="3293" y="6198"/>
                    <a:pt x="2667" y="5438"/>
                    <a:pt x="2459" y="5125"/>
                  </a:cubicBezTo>
                  <a:cubicBezTo>
                    <a:pt x="2146" y="4678"/>
                    <a:pt x="1848" y="4231"/>
                    <a:pt x="1580" y="3754"/>
                  </a:cubicBezTo>
                  <a:cubicBezTo>
                    <a:pt x="1073" y="2801"/>
                    <a:pt x="1" y="1147"/>
                    <a:pt x="1222" y="522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862171" y="1840389"/>
              <a:ext cx="2110270" cy="2070486"/>
            </a:xfrm>
            <a:custGeom>
              <a:avLst/>
              <a:gdLst/>
              <a:ahLst/>
              <a:cxnLst/>
              <a:rect l="l" t="t" r="r" b="b"/>
              <a:pathLst>
                <a:path w="53978" h="52957" extrusionOk="0">
                  <a:moveTo>
                    <a:pt x="35691" y="0"/>
                  </a:moveTo>
                  <a:cubicBezTo>
                    <a:pt x="34738" y="0"/>
                    <a:pt x="33753" y="58"/>
                    <a:pt x="32733" y="174"/>
                  </a:cubicBezTo>
                  <a:cubicBezTo>
                    <a:pt x="28040" y="696"/>
                    <a:pt x="23556" y="2319"/>
                    <a:pt x="19623" y="4926"/>
                  </a:cubicBezTo>
                  <a:cubicBezTo>
                    <a:pt x="16867" y="6744"/>
                    <a:pt x="14290" y="8815"/>
                    <a:pt x="11906" y="11109"/>
                  </a:cubicBezTo>
                  <a:cubicBezTo>
                    <a:pt x="10834" y="12152"/>
                    <a:pt x="9448" y="13582"/>
                    <a:pt x="8391" y="15310"/>
                  </a:cubicBezTo>
                  <a:cubicBezTo>
                    <a:pt x="8048" y="15787"/>
                    <a:pt x="7824" y="16353"/>
                    <a:pt x="7735" y="16934"/>
                  </a:cubicBezTo>
                  <a:cubicBezTo>
                    <a:pt x="7646" y="17723"/>
                    <a:pt x="7929" y="18513"/>
                    <a:pt x="8525" y="19049"/>
                  </a:cubicBezTo>
                  <a:cubicBezTo>
                    <a:pt x="8923" y="19383"/>
                    <a:pt x="9415" y="19561"/>
                    <a:pt x="9921" y="19561"/>
                  </a:cubicBezTo>
                  <a:cubicBezTo>
                    <a:pt x="10115" y="19561"/>
                    <a:pt x="10312" y="19535"/>
                    <a:pt x="10506" y="19481"/>
                  </a:cubicBezTo>
                  <a:lnTo>
                    <a:pt x="10655" y="19437"/>
                  </a:lnTo>
                  <a:cubicBezTo>
                    <a:pt x="10908" y="19377"/>
                    <a:pt x="11176" y="19303"/>
                    <a:pt x="11430" y="19228"/>
                  </a:cubicBezTo>
                  <a:cubicBezTo>
                    <a:pt x="13202" y="18617"/>
                    <a:pt x="14916" y="17828"/>
                    <a:pt x="16525" y="16859"/>
                  </a:cubicBezTo>
                  <a:cubicBezTo>
                    <a:pt x="18223" y="15891"/>
                    <a:pt x="19877" y="14818"/>
                    <a:pt x="21471" y="13776"/>
                  </a:cubicBezTo>
                  <a:cubicBezTo>
                    <a:pt x="21515" y="13731"/>
                    <a:pt x="21575" y="13701"/>
                    <a:pt x="21620" y="13671"/>
                  </a:cubicBezTo>
                  <a:lnTo>
                    <a:pt x="21620" y="13671"/>
                  </a:lnTo>
                  <a:cubicBezTo>
                    <a:pt x="20905" y="14938"/>
                    <a:pt x="19847" y="16681"/>
                    <a:pt x="19087" y="17723"/>
                  </a:cubicBezTo>
                  <a:cubicBezTo>
                    <a:pt x="16584" y="21180"/>
                    <a:pt x="13635" y="24353"/>
                    <a:pt x="10774" y="27407"/>
                  </a:cubicBezTo>
                  <a:lnTo>
                    <a:pt x="10342" y="27869"/>
                  </a:lnTo>
                  <a:cubicBezTo>
                    <a:pt x="9180" y="29105"/>
                    <a:pt x="8003" y="30356"/>
                    <a:pt x="6841" y="31563"/>
                  </a:cubicBezTo>
                  <a:cubicBezTo>
                    <a:pt x="5769" y="32680"/>
                    <a:pt x="4666" y="33843"/>
                    <a:pt x="3594" y="34990"/>
                  </a:cubicBezTo>
                  <a:cubicBezTo>
                    <a:pt x="3400" y="35183"/>
                    <a:pt x="3206" y="35392"/>
                    <a:pt x="3027" y="35586"/>
                  </a:cubicBezTo>
                  <a:cubicBezTo>
                    <a:pt x="2387" y="36241"/>
                    <a:pt x="1746" y="36926"/>
                    <a:pt x="1165" y="37671"/>
                  </a:cubicBezTo>
                  <a:cubicBezTo>
                    <a:pt x="897" y="37984"/>
                    <a:pt x="674" y="38356"/>
                    <a:pt x="525" y="38744"/>
                  </a:cubicBezTo>
                  <a:cubicBezTo>
                    <a:pt x="0" y="39875"/>
                    <a:pt x="856" y="41122"/>
                    <a:pt x="2051" y="41122"/>
                  </a:cubicBezTo>
                  <a:cubicBezTo>
                    <a:pt x="2146" y="41122"/>
                    <a:pt x="2243" y="41114"/>
                    <a:pt x="2342" y="41098"/>
                  </a:cubicBezTo>
                  <a:cubicBezTo>
                    <a:pt x="2789" y="41053"/>
                    <a:pt x="3236" y="40919"/>
                    <a:pt x="3638" y="40725"/>
                  </a:cubicBezTo>
                  <a:cubicBezTo>
                    <a:pt x="4145" y="40472"/>
                    <a:pt x="4681" y="40219"/>
                    <a:pt x="5173" y="39906"/>
                  </a:cubicBezTo>
                  <a:cubicBezTo>
                    <a:pt x="8986" y="37597"/>
                    <a:pt x="12413" y="34796"/>
                    <a:pt x="14960" y="32606"/>
                  </a:cubicBezTo>
                  <a:cubicBezTo>
                    <a:pt x="15780" y="31906"/>
                    <a:pt x="16599" y="31191"/>
                    <a:pt x="17374" y="30491"/>
                  </a:cubicBezTo>
                  <a:cubicBezTo>
                    <a:pt x="17895" y="30029"/>
                    <a:pt x="18417" y="29567"/>
                    <a:pt x="18938" y="29120"/>
                  </a:cubicBezTo>
                  <a:cubicBezTo>
                    <a:pt x="19153" y="28926"/>
                    <a:pt x="19320" y="28864"/>
                    <a:pt x="19449" y="28864"/>
                  </a:cubicBezTo>
                  <a:cubicBezTo>
                    <a:pt x="19596" y="28864"/>
                    <a:pt x="19694" y="28945"/>
                    <a:pt x="19757" y="29001"/>
                  </a:cubicBezTo>
                  <a:cubicBezTo>
                    <a:pt x="20249" y="29433"/>
                    <a:pt x="19549" y="30178"/>
                    <a:pt x="19430" y="30297"/>
                  </a:cubicBezTo>
                  <a:cubicBezTo>
                    <a:pt x="16703" y="32993"/>
                    <a:pt x="14573" y="35288"/>
                    <a:pt x="12324" y="37194"/>
                  </a:cubicBezTo>
                  <a:cubicBezTo>
                    <a:pt x="11668" y="37746"/>
                    <a:pt x="11013" y="38297"/>
                    <a:pt x="10357" y="38848"/>
                  </a:cubicBezTo>
                  <a:cubicBezTo>
                    <a:pt x="8882" y="40085"/>
                    <a:pt x="7378" y="41351"/>
                    <a:pt x="5918" y="42662"/>
                  </a:cubicBezTo>
                  <a:cubicBezTo>
                    <a:pt x="5426" y="43079"/>
                    <a:pt x="5039" y="43585"/>
                    <a:pt x="4756" y="44166"/>
                  </a:cubicBezTo>
                  <a:cubicBezTo>
                    <a:pt x="4324" y="45150"/>
                    <a:pt x="4621" y="45820"/>
                    <a:pt x="4949" y="46207"/>
                  </a:cubicBezTo>
                  <a:cubicBezTo>
                    <a:pt x="5324" y="46653"/>
                    <a:pt x="5865" y="46905"/>
                    <a:pt x="6435" y="46905"/>
                  </a:cubicBezTo>
                  <a:cubicBezTo>
                    <a:pt x="6589" y="46905"/>
                    <a:pt x="6745" y="46886"/>
                    <a:pt x="6901" y="46848"/>
                  </a:cubicBezTo>
                  <a:cubicBezTo>
                    <a:pt x="7348" y="46759"/>
                    <a:pt x="7780" y="46625"/>
                    <a:pt x="8182" y="46431"/>
                  </a:cubicBezTo>
                  <a:cubicBezTo>
                    <a:pt x="10372" y="45433"/>
                    <a:pt x="12458" y="44226"/>
                    <a:pt x="14588" y="42960"/>
                  </a:cubicBezTo>
                  <a:cubicBezTo>
                    <a:pt x="18223" y="40785"/>
                    <a:pt x="21620" y="38178"/>
                    <a:pt x="24450" y="35913"/>
                  </a:cubicBezTo>
                  <a:cubicBezTo>
                    <a:pt x="24672" y="35741"/>
                    <a:pt x="25259" y="35173"/>
                    <a:pt x="25691" y="35173"/>
                  </a:cubicBezTo>
                  <a:cubicBezTo>
                    <a:pt x="25783" y="35173"/>
                    <a:pt x="25867" y="35198"/>
                    <a:pt x="25940" y="35258"/>
                  </a:cubicBezTo>
                  <a:cubicBezTo>
                    <a:pt x="26134" y="35407"/>
                    <a:pt x="26223" y="35690"/>
                    <a:pt x="25865" y="36122"/>
                  </a:cubicBezTo>
                  <a:cubicBezTo>
                    <a:pt x="25567" y="36494"/>
                    <a:pt x="25240" y="36837"/>
                    <a:pt x="24897" y="37150"/>
                  </a:cubicBezTo>
                  <a:cubicBezTo>
                    <a:pt x="22856" y="39072"/>
                    <a:pt x="20621" y="41023"/>
                    <a:pt x="18253" y="42960"/>
                  </a:cubicBezTo>
                  <a:cubicBezTo>
                    <a:pt x="16793" y="44166"/>
                    <a:pt x="15333" y="45403"/>
                    <a:pt x="13903" y="46625"/>
                  </a:cubicBezTo>
                  <a:cubicBezTo>
                    <a:pt x="13590" y="46893"/>
                    <a:pt x="13292" y="47206"/>
                    <a:pt x="13024" y="47533"/>
                  </a:cubicBezTo>
                  <a:cubicBezTo>
                    <a:pt x="12517" y="48174"/>
                    <a:pt x="12413" y="48815"/>
                    <a:pt x="12741" y="49425"/>
                  </a:cubicBezTo>
                  <a:cubicBezTo>
                    <a:pt x="13149" y="50204"/>
                    <a:pt x="13896" y="50296"/>
                    <a:pt x="14317" y="50296"/>
                  </a:cubicBezTo>
                  <a:cubicBezTo>
                    <a:pt x="14403" y="50296"/>
                    <a:pt x="14475" y="50292"/>
                    <a:pt x="14528" y="50289"/>
                  </a:cubicBezTo>
                  <a:cubicBezTo>
                    <a:pt x="14990" y="50245"/>
                    <a:pt x="15437" y="50140"/>
                    <a:pt x="15869" y="49977"/>
                  </a:cubicBezTo>
                  <a:cubicBezTo>
                    <a:pt x="16867" y="49619"/>
                    <a:pt x="17851" y="49172"/>
                    <a:pt x="18774" y="48651"/>
                  </a:cubicBezTo>
                  <a:cubicBezTo>
                    <a:pt x="23243" y="46193"/>
                    <a:pt x="27042" y="43690"/>
                    <a:pt x="30409" y="41008"/>
                  </a:cubicBezTo>
                  <a:lnTo>
                    <a:pt x="30603" y="40859"/>
                  </a:lnTo>
                  <a:cubicBezTo>
                    <a:pt x="30990" y="40546"/>
                    <a:pt x="31392" y="40248"/>
                    <a:pt x="31810" y="39965"/>
                  </a:cubicBezTo>
                  <a:cubicBezTo>
                    <a:pt x="31915" y="39892"/>
                    <a:pt x="32047" y="39828"/>
                    <a:pt x="32179" y="39828"/>
                  </a:cubicBezTo>
                  <a:cubicBezTo>
                    <a:pt x="32289" y="39828"/>
                    <a:pt x="32400" y="39873"/>
                    <a:pt x="32495" y="39995"/>
                  </a:cubicBezTo>
                  <a:cubicBezTo>
                    <a:pt x="32584" y="40099"/>
                    <a:pt x="32718" y="40248"/>
                    <a:pt x="32420" y="40666"/>
                  </a:cubicBezTo>
                  <a:cubicBezTo>
                    <a:pt x="32078" y="41098"/>
                    <a:pt x="31675" y="41500"/>
                    <a:pt x="31229" y="41842"/>
                  </a:cubicBezTo>
                  <a:cubicBezTo>
                    <a:pt x="29202" y="43496"/>
                    <a:pt x="27117" y="45209"/>
                    <a:pt x="24882" y="46625"/>
                  </a:cubicBezTo>
                  <a:cubicBezTo>
                    <a:pt x="23765" y="47340"/>
                    <a:pt x="22633" y="48129"/>
                    <a:pt x="21530" y="48978"/>
                  </a:cubicBezTo>
                  <a:cubicBezTo>
                    <a:pt x="21113" y="49276"/>
                    <a:pt x="20726" y="49634"/>
                    <a:pt x="20413" y="50036"/>
                  </a:cubicBezTo>
                  <a:cubicBezTo>
                    <a:pt x="19862" y="50736"/>
                    <a:pt x="19936" y="51734"/>
                    <a:pt x="20577" y="52360"/>
                  </a:cubicBezTo>
                  <a:cubicBezTo>
                    <a:pt x="20938" y="52735"/>
                    <a:pt x="21438" y="52957"/>
                    <a:pt x="21970" y="52957"/>
                  </a:cubicBezTo>
                  <a:cubicBezTo>
                    <a:pt x="21987" y="52957"/>
                    <a:pt x="22005" y="52956"/>
                    <a:pt x="22022" y="52956"/>
                  </a:cubicBezTo>
                  <a:lnTo>
                    <a:pt x="22052" y="52956"/>
                  </a:lnTo>
                  <a:cubicBezTo>
                    <a:pt x="22826" y="52926"/>
                    <a:pt x="23601" y="52792"/>
                    <a:pt x="24346" y="52539"/>
                  </a:cubicBezTo>
                  <a:cubicBezTo>
                    <a:pt x="27921" y="51422"/>
                    <a:pt x="31467" y="49559"/>
                    <a:pt x="35519" y="46654"/>
                  </a:cubicBezTo>
                  <a:cubicBezTo>
                    <a:pt x="38662" y="44390"/>
                    <a:pt x="41687" y="41649"/>
                    <a:pt x="45039" y="38029"/>
                  </a:cubicBezTo>
                  <a:cubicBezTo>
                    <a:pt x="48405" y="34424"/>
                    <a:pt x="50938" y="30088"/>
                    <a:pt x="52428" y="25381"/>
                  </a:cubicBezTo>
                  <a:cubicBezTo>
                    <a:pt x="53709" y="21329"/>
                    <a:pt x="53977" y="17619"/>
                    <a:pt x="53277" y="13999"/>
                  </a:cubicBezTo>
                  <a:cubicBezTo>
                    <a:pt x="52070" y="7831"/>
                    <a:pt x="48554" y="3556"/>
                    <a:pt x="42849" y="1291"/>
                  </a:cubicBezTo>
                  <a:cubicBezTo>
                    <a:pt x="40647" y="431"/>
                    <a:pt x="38287" y="0"/>
                    <a:pt x="35691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7727748" y="2250683"/>
              <a:ext cx="151454" cy="304452"/>
            </a:xfrm>
            <a:custGeom>
              <a:avLst/>
              <a:gdLst/>
              <a:ahLst/>
              <a:cxnLst/>
              <a:rect l="l" t="t" r="r" b="b"/>
              <a:pathLst>
                <a:path w="3874" h="7787" extrusionOk="0">
                  <a:moveTo>
                    <a:pt x="1185" y="1"/>
                  </a:moveTo>
                  <a:cubicBezTo>
                    <a:pt x="1028" y="1"/>
                    <a:pt x="862" y="39"/>
                    <a:pt x="685" y="122"/>
                  </a:cubicBezTo>
                  <a:cubicBezTo>
                    <a:pt x="149" y="361"/>
                    <a:pt x="0" y="822"/>
                    <a:pt x="104" y="1359"/>
                  </a:cubicBezTo>
                  <a:cubicBezTo>
                    <a:pt x="164" y="1791"/>
                    <a:pt x="283" y="2238"/>
                    <a:pt x="447" y="2655"/>
                  </a:cubicBezTo>
                  <a:cubicBezTo>
                    <a:pt x="894" y="3787"/>
                    <a:pt x="1266" y="4949"/>
                    <a:pt x="1535" y="6141"/>
                  </a:cubicBezTo>
                  <a:cubicBezTo>
                    <a:pt x="1609" y="6454"/>
                    <a:pt x="1698" y="6752"/>
                    <a:pt x="1833" y="7035"/>
                  </a:cubicBezTo>
                  <a:cubicBezTo>
                    <a:pt x="1998" y="7449"/>
                    <a:pt x="2292" y="7786"/>
                    <a:pt x="2737" y="7786"/>
                  </a:cubicBezTo>
                  <a:cubicBezTo>
                    <a:pt x="2772" y="7786"/>
                    <a:pt x="2808" y="7784"/>
                    <a:pt x="2846" y="7780"/>
                  </a:cubicBezTo>
                  <a:cubicBezTo>
                    <a:pt x="3352" y="7735"/>
                    <a:pt x="3605" y="7362"/>
                    <a:pt x="3769" y="6811"/>
                  </a:cubicBezTo>
                  <a:cubicBezTo>
                    <a:pt x="3799" y="6618"/>
                    <a:pt x="3829" y="6424"/>
                    <a:pt x="3844" y="6230"/>
                  </a:cubicBezTo>
                  <a:cubicBezTo>
                    <a:pt x="3873" y="4547"/>
                    <a:pt x="3501" y="2893"/>
                    <a:pt x="2756" y="1389"/>
                  </a:cubicBezTo>
                  <a:cubicBezTo>
                    <a:pt x="2562" y="1031"/>
                    <a:pt x="2324" y="703"/>
                    <a:pt x="2026" y="420"/>
                  </a:cubicBezTo>
                  <a:cubicBezTo>
                    <a:pt x="1786" y="160"/>
                    <a:pt x="1506" y="1"/>
                    <a:pt x="1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7655032" y="2080271"/>
              <a:ext cx="98949" cy="106423"/>
            </a:xfrm>
            <a:custGeom>
              <a:avLst/>
              <a:gdLst/>
              <a:ahLst/>
              <a:cxnLst/>
              <a:rect l="l" t="t" r="r" b="b"/>
              <a:pathLst>
                <a:path w="2531" h="2722" extrusionOk="0">
                  <a:moveTo>
                    <a:pt x="928" y="1"/>
                  </a:moveTo>
                  <a:cubicBezTo>
                    <a:pt x="422" y="1"/>
                    <a:pt x="0" y="460"/>
                    <a:pt x="102" y="995"/>
                  </a:cubicBezTo>
                  <a:cubicBezTo>
                    <a:pt x="177" y="1666"/>
                    <a:pt x="579" y="2276"/>
                    <a:pt x="1175" y="2604"/>
                  </a:cubicBezTo>
                  <a:cubicBezTo>
                    <a:pt x="1302" y="2685"/>
                    <a:pt x="1441" y="2722"/>
                    <a:pt x="1577" y="2722"/>
                  </a:cubicBezTo>
                  <a:cubicBezTo>
                    <a:pt x="1922" y="2722"/>
                    <a:pt x="2252" y="2486"/>
                    <a:pt x="2337" y="2113"/>
                  </a:cubicBezTo>
                  <a:cubicBezTo>
                    <a:pt x="2531" y="1457"/>
                    <a:pt x="1845" y="221"/>
                    <a:pt x="1190" y="42"/>
                  </a:cubicBezTo>
                  <a:cubicBezTo>
                    <a:pt x="1102" y="14"/>
                    <a:pt x="1014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5948491" y="1852626"/>
              <a:ext cx="1304561" cy="726744"/>
            </a:xfrm>
            <a:custGeom>
              <a:avLst/>
              <a:gdLst/>
              <a:ahLst/>
              <a:cxnLst/>
              <a:rect l="l" t="t" r="r" b="b"/>
              <a:pathLst>
                <a:path w="33369" h="18588" extrusionOk="0">
                  <a:moveTo>
                    <a:pt x="5787" y="0"/>
                  </a:moveTo>
                  <a:cubicBezTo>
                    <a:pt x="3826" y="0"/>
                    <a:pt x="1890" y="255"/>
                    <a:pt x="0" y="844"/>
                  </a:cubicBezTo>
                  <a:cubicBezTo>
                    <a:pt x="104" y="934"/>
                    <a:pt x="209" y="1038"/>
                    <a:pt x="313" y="1127"/>
                  </a:cubicBezTo>
                  <a:cubicBezTo>
                    <a:pt x="864" y="1664"/>
                    <a:pt x="11710" y="7727"/>
                    <a:pt x="17847" y="11407"/>
                  </a:cubicBezTo>
                  <a:cubicBezTo>
                    <a:pt x="18130" y="11571"/>
                    <a:pt x="22942" y="14669"/>
                    <a:pt x="25192" y="15965"/>
                  </a:cubicBezTo>
                  <a:cubicBezTo>
                    <a:pt x="26771" y="16904"/>
                    <a:pt x="28454" y="17679"/>
                    <a:pt x="30197" y="18274"/>
                  </a:cubicBezTo>
                  <a:cubicBezTo>
                    <a:pt x="30495" y="18379"/>
                    <a:pt x="30793" y="18453"/>
                    <a:pt x="31091" y="18528"/>
                  </a:cubicBezTo>
                  <a:cubicBezTo>
                    <a:pt x="31251" y="18569"/>
                    <a:pt x="31407" y="18588"/>
                    <a:pt x="31557" y="18588"/>
                  </a:cubicBezTo>
                  <a:cubicBezTo>
                    <a:pt x="32607" y="18588"/>
                    <a:pt x="33369" y="17638"/>
                    <a:pt x="33251" y="16517"/>
                  </a:cubicBezTo>
                  <a:cubicBezTo>
                    <a:pt x="33162" y="15995"/>
                    <a:pt x="32968" y="15504"/>
                    <a:pt x="32670" y="15071"/>
                  </a:cubicBezTo>
                  <a:cubicBezTo>
                    <a:pt x="31732" y="13537"/>
                    <a:pt x="30510" y="12226"/>
                    <a:pt x="29229" y="10975"/>
                  </a:cubicBezTo>
                  <a:cubicBezTo>
                    <a:pt x="26875" y="8710"/>
                    <a:pt x="24313" y="6654"/>
                    <a:pt x="21587" y="4852"/>
                  </a:cubicBezTo>
                  <a:cubicBezTo>
                    <a:pt x="17728" y="2289"/>
                    <a:pt x="13304" y="680"/>
                    <a:pt x="8685" y="174"/>
                  </a:cubicBezTo>
                  <a:cubicBezTo>
                    <a:pt x="7715" y="61"/>
                    <a:pt x="6748" y="0"/>
                    <a:pt x="5787" y="0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7624192" y="4037961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658148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Objetivos</a:t>
            </a:r>
            <a:endParaRPr lang="en-US" dirty="0"/>
          </a:p>
        </p:txBody>
      </p:sp>
      <p:sp>
        <p:nvSpPr>
          <p:cNvPr id="656" name="Google Shape;656;p21"/>
          <p:cNvSpPr txBox="1">
            <a:spLocks noGrp="1"/>
          </p:cNvSpPr>
          <p:nvPr>
            <p:ph type="body" idx="1"/>
          </p:nvPr>
        </p:nvSpPr>
        <p:spPr>
          <a:xfrm>
            <a:off x="714575" y="1768925"/>
            <a:ext cx="77148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800" dirty="0"/>
              <a:t>El objetivo principal del proyecto es promover la conciencia ambiental y fomentar prácticas sostenibles de reciclaje dentro de la comunidad. Esto se logrará mediante la implementación de un sistema integral de reciclaje que facilite la participación activa de los residentes y promueva la reutilización de recursos.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0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Beneficios Esperados:</a:t>
            </a:r>
            <a:endParaRPr dirty="0"/>
          </a:p>
        </p:txBody>
      </p:sp>
      <p:grpSp>
        <p:nvGrpSpPr>
          <p:cNvPr id="916" name="Google Shape;916;p30"/>
          <p:cNvGrpSpPr/>
          <p:nvPr/>
        </p:nvGrpSpPr>
        <p:grpSpPr>
          <a:xfrm>
            <a:off x="712360" y="2627080"/>
            <a:ext cx="2392478" cy="1890037"/>
            <a:chOff x="720010" y="3253462"/>
            <a:chExt cx="2392478" cy="1890037"/>
          </a:xfrm>
        </p:grpSpPr>
        <p:sp>
          <p:nvSpPr>
            <p:cNvPr id="918" name="Google Shape;918;p30"/>
            <p:cNvSpPr txBox="1"/>
            <p:nvPr/>
          </p:nvSpPr>
          <p:spPr>
            <a:xfrm>
              <a:off x="1067388" y="3253462"/>
              <a:ext cx="2045100" cy="1890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Mejorar del medio ambiente local mediante la reducción de residuos y la promoción de prácticas sostenibles de reciclaje.</a:t>
              </a:r>
              <a:endParaRPr lang="en-US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20" name="Google Shape;920;p30"/>
            <p:cNvGrpSpPr/>
            <p:nvPr/>
          </p:nvGrpSpPr>
          <p:grpSpPr>
            <a:xfrm>
              <a:off x="720010" y="3405974"/>
              <a:ext cx="371782" cy="274285"/>
              <a:chOff x="5223609" y="3731112"/>
              <a:chExt cx="371782" cy="274285"/>
            </a:xfrm>
          </p:grpSpPr>
          <p:sp>
            <p:nvSpPr>
              <p:cNvPr id="921" name="Google Shape;92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30"/>
          <p:cNvGrpSpPr/>
          <p:nvPr/>
        </p:nvGrpSpPr>
        <p:grpSpPr>
          <a:xfrm>
            <a:off x="3387060" y="1912463"/>
            <a:ext cx="2416879" cy="579300"/>
            <a:chOff x="3387060" y="3253463"/>
            <a:chExt cx="2416879" cy="579300"/>
          </a:xfrm>
        </p:grpSpPr>
        <p:sp>
          <p:nvSpPr>
            <p:cNvPr id="928" name="Google Shape;928;p30"/>
            <p:cNvSpPr txBox="1"/>
            <p:nvPr/>
          </p:nvSpPr>
          <p:spPr>
            <a:xfrm>
              <a:off x="3758839" y="3253463"/>
              <a:ext cx="2045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Fomentar de la participación comunitaria y el compromiso cívico en torno a temas ambientales.</a:t>
              </a:r>
              <a:endParaRPr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30" name="Google Shape;930;p30"/>
            <p:cNvGrpSpPr/>
            <p:nvPr/>
          </p:nvGrpSpPr>
          <p:grpSpPr>
            <a:xfrm>
              <a:off x="3387060" y="3405974"/>
              <a:ext cx="371782" cy="274285"/>
              <a:chOff x="5223609" y="3731112"/>
              <a:chExt cx="371782" cy="274285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30"/>
          <p:cNvGrpSpPr/>
          <p:nvPr/>
        </p:nvGrpSpPr>
        <p:grpSpPr>
          <a:xfrm>
            <a:off x="6041073" y="2571750"/>
            <a:ext cx="2416889" cy="579300"/>
            <a:chOff x="5990660" y="3253463"/>
            <a:chExt cx="2416889" cy="579300"/>
          </a:xfrm>
        </p:grpSpPr>
        <p:sp>
          <p:nvSpPr>
            <p:cNvPr id="938" name="Google Shape;938;p30"/>
            <p:cNvSpPr txBox="1"/>
            <p:nvPr/>
          </p:nvSpPr>
          <p:spPr>
            <a:xfrm>
              <a:off x="6362449" y="3253463"/>
              <a:ext cx="2045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Creación de una comunidad más consciente y comprometida con la conservación del medio ambiente a largo plazo.</a:t>
              </a:r>
              <a:endParaRPr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40" name="Google Shape;940;p30"/>
            <p:cNvGrpSpPr/>
            <p:nvPr/>
          </p:nvGrpSpPr>
          <p:grpSpPr>
            <a:xfrm>
              <a:off x="5990660" y="3405974"/>
              <a:ext cx="371782" cy="274285"/>
              <a:chOff x="5223609" y="3731112"/>
              <a:chExt cx="371782" cy="274285"/>
            </a:xfrm>
          </p:grpSpPr>
          <p:sp>
            <p:nvSpPr>
              <p:cNvPr id="941" name="Google Shape;94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6" name="Google Shape;946;p30"/>
          <p:cNvSpPr/>
          <p:nvPr/>
        </p:nvSpPr>
        <p:spPr>
          <a:xfrm>
            <a:off x="1532838" y="1504613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0"/>
          <p:cNvGrpSpPr/>
          <p:nvPr/>
        </p:nvGrpSpPr>
        <p:grpSpPr>
          <a:xfrm>
            <a:off x="1698024" y="1670294"/>
            <a:ext cx="436416" cy="435464"/>
            <a:chOff x="3081874" y="2767994"/>
            <a:chExt cx="436416" cy="435464"/>
          </a:xfrm>
        </p:grpSpPr>
        <p:sp>
          <p:nvSpPr>
            <p:cNvPr id="948" name="Google Shape;948;p30"/>
            <p:cNvSpPr/>
            <p:nvPr/>
          </p:nvSpPr>
          <p:spPr>
            <a:xfrm>
              <a:off x="3081874" y="2858698"/>
              <a:ext cx="229560" cy="344760"/>
            </a:xfrm>
            <a:custGeom>
              <a:avLst/>
              <a:gdLst/>
              <a:ahLst/>
              <a:cxnLst/>
              <a:rect l="l" t="t" r="r" b="b"/>
              <a:pathLst>
                <a:path w="6026" h="9050" extrusionOk="0">
                  <a:moveTo>
                    <a:pt x="3025" y="0"/>
                  </a:moveTo>
                  <a:cubicBezTo>
                    <a:pt x="3025" y="0"/>
                    <a:pt x="0" y="2191"/>
                    <a:pt x="0" y="5859"/>
                  </a:cubicBezTo>
                  <a:cubicBezTo>
                    <a:pt x="0" y="7621"/>
                    <a:pt x="1358" y="9050"/>
                    <a:pt x="3025" y="9050"/>
                  </a:cubicBezTo>
                  <a:cubicBezTo>
                    <a:pt x="4668" y="9050"/>
                    <a:pt x="6025" y="7621"/>
                    <a:pt x="6025" y="5859"/>
                  </a:cubicBezTo>
                  <a:cubicBezTo>
                    <a:pt x="6025" y="212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3177111" y="2858698"/>
              <a:ext cx="134323" cy="344760"/>
            </a:xfrm>
            <a:custGeom>
              <a:avLst/>
              <a:gdLst/>
              <a:ahLst/>
              <a:cxnLst/>
              <a:rect l="l" t="t" r="r" b="b"/>
              <a:pathLst>
                <a:path w="3526" h="9050" extrusionOk="0">
                  <a:moveTo>
                    <a:pt x="525" y="0"/>
                  </a:moveTo>
                  <a:cubicBezTo>
                    <a:pt x="334" y="120"/>
                    <a:pt x="168" y="262"/>
                    <a:pt x="25" y="429"/>
                  </a:cubicBezTo>
                  <a:cubicBezTo>
                    <a:pt x="858" y="1215"/>
                    <a:pt x="2501" y="3096"/>
                    <a:pt x="2501" y="5859"/>
                  </a:cubicBezTo>
                  <a:cubicBezTo>
                    <a:pt x="2549" y="7359"/>
                    <a:pt x="1477" y="8693"/>
                    <a:pt x="1" y="9002"/>
                  </a:cubicBezTo>
                  <a:cubicBezTo>
                    <a:pt x="168" y="9026"/>
                    <a:pt x="334" y="9050"/>
                    <a:pt x="525" y="9050"/>
                  </a:cubicBezTo>
                  <a:cubicBezTo>
                    <a:pt x="2168" y="9050"/>
                    <a:pt x="3525" y="7621"/>
                    <a:pt x="3525" y="5859"/>
                  </a:cubicBezTo>
                  <a:cubicBezTo>
                    <a:pt x="3525" y="2120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3310482" y="2767994"/>
              <a:ext cx="152456" cy="219580"/>
            </a:xfrm>
            <a:custGeom>
              <a:avLst/>
              <a:gdLst/>
              <a:ahLst/>
              <a:cxnLst/>
              <a:rect l="l" t="t" r="r" b="b"/>
              <a:pathLst>
                <a:path w="4002" h="5764" extrusionOk="0">
                  <a:moveTo>
                    <a:pt x="2001" y="0"/>
                  </a:moveTo>
                  <a:cubicBezTo>
                    <a:pt x="2001" y="0"/>
                    <a:pt x="48" y="1381"/>
                    <a:pt x="48" y="3715"/>
                  </a:cubicBezTo>
                  <a:cubicBezTo>
                    <a:pt x="1" y="4834"/>
                    <a:pt x="882" y="5763"/>
                    <a:pt x="2001" y="5763"/>
                  </a:cubicBezTo>
                  <a:cubicBezTo>
                    <a:pt x="3120" y="5763"/>
                    <a:pt x="4001" y="4834"/>
                    <a:pt x="3954" y="3715"/>
                  </a:cubicBezTo>
                  <a:cubicBezTo>
                    <a:pt x="3954" y="1357"/>
                    <a:pt x="2001" y="0"/>
                    <a:pt x="2001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3367624" y="2767994"/>
              <a:ext cx="94399" cy="218665"/>
            </a:xfrm>
            <a:custGeom>
              <a:avLst/>
              <a:gdLst/>
              <a:ahLst/>
              <a:cxnLst/>
              <a:rect l="l" t="t" r="r" b="b"/>
              <a:pathLst>
                <a:path w="2478" h="5740" extrusionOk="0">
                  <a:moveTo>
                    <a:pt x="501" y="0"/>
                  </a:moveTo>
                  <a:cubicBezTo>
                    <a:pt x="334" y="143"/>
                    <a:pt x="168" y="286"/>
                    <a:pt x="1" y="452"/>
                  </a:cubicBezTo>
                  <a:cubicBezTo>
                    <a:pt x="906" y="1310"/>
                    <a:pt x="1406" y="2477"/>
                    <a:pt x="1454" y="3715"/>
                  </a:cubicBezTo>
                  <a:cubicBezTo>
                    <a:pt x="1454" y="4620"/>
                    <a:pt x="858" y="5430"/>
                    <a:pt x="1" y="5692"/>
                  </a:cubicBezTo>
                  <a:cubicBezTo>
                    <a:pt x="168" y="5715"/>
                    <a:pt x="334" y="5739"/>
                    <a:pt x="501" y="5739"/>
                  </a:cubicBezTo>
                  <a:cubicBezTo>
                    <a:pt x="1596" y="5715"/>
                    <a:pt x="2478" y="4811"/>
                    <a:pt x="2454" y="3715"/>
                  </a:cubicBezTo>
                  <a:cubicBezTo>
                    <a:pt x="2454" y="135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3415738" y="3005668"/>
              <a:ext cx="102552" cy="147237"/>
            </a:xfrm>
            <a:custGeom>
              <a:avLst/>
              <a:gdLst/>
              <a:ahLst/>
              <a:cxnLst/>
              <a:rect l="l" t="t" r="r" b="b"/>
              <a:pathLst>
                <a:path w="2692" h="3865" extrusionOk="0">
                  <a:moveTo>
                    <a:pt x="1334" y="0"/>
                  </a:moveTo>
                  <a:cubicBezTo>
                    <a:pt x="1334" y="0"/>
                    <a:pt x="0" y="953"/>
                    <a:pt x="0" y="2525"/>
                  </a:cubicBezTo>
                  <a:cubicBezTo>
                    <a:pt x="0" y="3418"/>
                    <a:pt x="673" y="3864"/>
                    <a:pt x="1346" y="3864"/>
                  </a:cubicBezTo>
                  <a:cubicBezTo>
                    <a:pt x="2018" y="3864"/>
                    <a:pt x="2691" y="3418"/>
                    <a:pt x="2691" y="2525"/>
                  </a:cubicBezTo>
                  <a:cubicBezTo>
                    <a:pt x="2691" y="905"/>
                    <a:pt x="1334" y="0"/>
                    <a:pt x="133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448386" y="3005668"/>
              <a:ext cx="69904" cy="149713"/>
            </a:xfrm>
            <a:custGeom>
              <a:avLst/>
              <a:gdLst/>
              <a:ahLst/>
              <a:cxnLst/>
              <a:rect l="l" t="t" r="r" b="b"/>
              <a:pathLst>
                <a:path w="1835" h="3930" extrusionOk="0">
                  <a:moveTo>
                    <a:pt x="500" y="0"/>
                  </a:moveTo>
                  <a:cubicBezTo>
                    <a:pt x="310" y="143"/>
                    <a:pt x="143" y="286"/>
                    <a:pt x="0" y="477"/>
                  </a:cubicBezTo>
                  <a:cubicBezTo>
                    <a:pt x="524" y="1024"/>
                    <a:pt x="810" y="1763"/>
                    <a:pt x="810" y="2525"/>
                  </a:cubicBezTo>
                  <a:cubicBezTo>
                    <a:pt x="834" y="3096"/>
                    <a:pt x="500" y="3596"/>
                    <a:pt x="0" y="3811"/>
                  </a:cubicBezTo>
                  <a:cubicBezTo>
                    <a:pt x="143" y="3882"/>
                    <a:pt x="334" y="3906"/>
                    <a:pt x="500" y="3930"/>
                  </a:cubicBezTo>
                  <a:cubicBezTo>
                    <a:pt x="1239" y="3906"/>
                    <a:pt x="1834" y="3287"/>
                    <a:pt x="1834" y="2525"/>
                  </a:cubicBezTo>
                  <a:cubicBezTo>
                    <a:pt x="1834" y="905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3188006" y="3074620"/>
              <a:ext cx="97104" cy="98933"/>
            </a:xfrm>
            <a:custGeom>
              <a:avLst/>
              <a:gdLst/>
              <a:ahLst/>
              <a:cxnLst/>
              <a:rect l="l" t="t" r="r" b="b"/>
              <a:pathLst>
                <a:path w="2549" h="2597" extrusionOk="0">
                  <a:moveTo>
                    <a:pt x="2358" y="0"/>
                  </a:moveTo>
                  <a:cubicBezTo>
                    <a:pt x="2263" y="0"/>
                    <a:pt x="2168" y="72"/>
                    <a:pt x="2168" y="167"/>
                  </a:cubicBezTo>
                  <a:lnTo>
                    <a:pt x="2168" y="357"/>
                  </a:lnTo>
                  <a:cubicBezTo>
                    <a:pt x="2120" y="1334"/>
                    <a:pt x="1358" y="2144"/>
                    <a:pt x="382" y="2263"/>
                  </a:cubicBezTo>
                  <a:lnTo>
                    <a:pt x="215" y="2263"/>
                  </a:lnTo>
                  <a:cubicBezTo>
                    <a:pt x="208" y="2262"/>
                    <a:pt x="201" y="2261"/>
                    <a:pt x="195" y="2261"/>
                  </a:cubicBezTo>
                  <a:cubicBezTo>
                    <a:pt x="1" y="2261"/>
                    <a:pt x="8" y="2596"/>
                    <a:pt x="215" y="2596"/>
                  </a:cubicBezTo>
                  <a:cubicBezTo>
                    <a:pt x="1525" y="2548"/>
                    <a:pt x="2549" y="1453"/>
                    <a:pt x="2525" y="167"/>
                  </a:cubicBezTo>
                  <a:cubicBezTo>
                    <a:pt x="2501" y="72"/>
                    <a:pt x="2430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3379434" y="2900412"/>
              <a:ext cx="59923" cy="59009"/>
            </a:xfrm>
            <a:custGeom>
              <a:avLst/>
              <a:gdLst/>
              <a:ahLst/>
              <a:cxnLst/>
              <a:rect l="l" t="t" r="r" b="b"/>
              <a:pathLst>
                <a:path w="1573" h="1549" extrusionOk="0">
                  <a:moveTo>
                    <a:pt x="1382" y="1"/>
                  </a:moveTo>
                  <a:cubicBezTo>
                    <a:pt x="1286" y="1"/>
                    <a:pt x="1191" y="72"/>
                    <a:pt x="1191" y="168"/>
                  </a:cubicBezTo>
                  <a:cubicBezTo>
                    <a:pt x="1191" y="239"/>
                    <a:pt x="1191" y="310"/>
                    <a:pt x="1191" y="382"/>
                  </a:cubicBezTo>
                  <a:cubicBezTo>
                    <a:pt x="1120" y="787"/>
                    <a:pt x="810" y="1096"/>
                    <a:pt x="405" y="1192"/>
                  </a:cubicBezTo>
                  <a:cubicBezTo>
                    <a:pt x="334" y="1215"/>
                    <a:pt x="286" y="1215"/>
                    <a:pt x="215" y="1215"/>
                  </a:cubicBezTo>
                  <a:cubicBezTo>
                    <a:pt x="0" y="1215"/>
                    <a:pt x="0" y="1549"/>
                    <a:pt x="215" y="1549"/>
                  </a:cubicBezTo>
                  <a:cubicBezTo>
                    <a:pt x="977" y="1525"/>
                    <a:pt x="1572" y="906"/>
                    <a:pt x="1548" y="168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3433872" y="3058735"/>
              <a:ext cx="28571" cy="69447"/>
            </a:xfrm>
            <a:custGeom>
              <a:avLst/>
              <a:gdLst/>
              <a:ahLst/>
              <a:cxnLst/>
              <a:rect l="l" t="t" r="r" b="b"/>
              <a:pathLst>
                <a:path w="750" h="1823" extrusionOk="0">
                  <a:moveTo>
                    <a:pt x="504" y="0"/>
                  </a:moveTo>
                  <a:cubicBezTo>
                    <a:pt x="449" y="0"/>
                    <a:pt x="394" y="25"/>
                    <a:pt x="358" y="84"/>
                  </a:cubicBezTo>
                  <a:cubicBezTo>
                    <a:pt x="262" y="251"/>
                    <a:pt x="167" y="417"/>
                    <a:pt x="119" y="608"/>
                  </a:cubicBezTo>
                  <a:cubicBezTo>
                    <a:pt x="0" y="989"/>
                    <a:pt x="72" y="1417"/>
                    <a:pt x="286" y="1751"/>
                  </a:cubicBezTo>
                  <a:cubicBezTo>
                    <a:pt x="334" y="1799"/>
                    <a:pt x="381" y="1822"/>
                    <a:pt x="429" y="1822"/>
                  </a:cubicBezTo>
                  <a:cubicBezTo>
                    <a:pt x="572" y="1822"/>
                    <a:pt x="643" y="1656"/>
                    <a:pt x="572" y="1560"/>
                  </a:cubicBezTo>
                  <a:cubicBezTo>
                    <a:pt x="524" y="1465"/>
                    <a:pt x="477" y="1370"/>
                    <a:pt x="453" y="1275"/>
                  </a:cubicBezTo>
                  <a:cubicBezTo>
                    <a:pt x="405" y="1060"/>
                    <a:pt x="429" y="846"/>
                    <a:pt x="500" y="655"/>
                  </a:cubicBezTo>
                  <a:cubicBezTo>
                    <a:pt x="524" y="513"/>
                    <a:pt x="596" y="393"/>
                    <a:pt x="667" y="274"/>
                  </a:cubicBezTo>
                  <a:cubicBezTo>
                    <a:pt x="750" y="126"/>
                    <a:pt x="62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30"/>
          <p:cNvSpPr/>
          <p:nvPr/>
        </p:nvSpPr>
        <p:spPr>
          <a:xfrm>
            <a:off x="6815688" y="1504613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4188563" y="3754088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9" name="Google Shape;959;p30"/>
          <p:cNvCxnSpPr>
            <a:stCxn id="946" idx="6"/>
            <a:endCxn id="958" idx="2"/>
          </p:cNvCxnSpPr>
          <p:nvPr/>
        </p:nvCxnSpPr>
        <p:spPr>
          <a:xfrm>
            <a:off x="2299638" y="1888013"/>
            <a:ext cx="1888800" cy="2249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30"/>
          <p:cNvCxnSpPr>
            <a:stCxn id="958" idx="6"/>
            <a:endCxn id="957" idx="2"/>
          </p:cNvCxnSpPr>
          <p:nvPr/>
        </p:nvCxnSpPr>
        <p:spPr>
          <a:xfrm rot="10800000" flipH="1">
            <a:off x="4955363" y="1888088"/>
            <a:ext cx="1860300" cy="2249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61" name="Google Shape;961;p30"/>
          <p:cNvGrpSpPr/>
          <p:nvPr/>
        </p:nvGrpSpPr>
        <p:grpSpPr>
          <a:xfrm>
            <a:off x="6981406" y="1670083"/>
            <a:ext cx="435388" cy="435883"/>
            <a:chOff x="4811006" y="2744908"/>
            <a:chExt cx="435388" cy="435883"/>
          </a:xfrm>
        </p:grpSpPr>
        <p:sp>
          <p:nvSpPr>
            <p:cNvPr id="962" name="Google Shape;962;p30"/>
            <p:cNvSpPr/>
            <p:nvPr/>
          </p:nvSpPr>
          <p:spPr>
            <a:xfrm>
              <a:off x="4811006" y="2744908"/>
              <a:ext cx="219580" cy="220380"/>
            </a:xfrm>
            <a:custGeom>
              <a:avLst/>
              <a:gdLst/>
              <a:ahLst/>
              <a:cxnLst/>
              <a:rect l="l" t="t" r="r" b="b"/>
              <a:pathLst>
                <a:path w="5764" h="5785" extrusionOk="0">
                  <a:moveTo>
                    <a:pt x="2014" y="0"/>
                  </a:moveTo>
                  <a:cubicBezTo>
                    <a:pt x="1993" y="0"/>
                    <a:pt x="1973" y="4"/>
                    <a:pt x="1954" y="11"/>
                  </a:cubicBezTo>
                  <a:cubicBezTo>
                    <a:pt x="1692" y="106"/>
                    <a:pt x="1763" y="797"/>
                    <a:pt x="1549" y="963"/>
                  </a:cubicBezTo>
                  <a:cubicBezTo>
                    <a:pt x="1472" y="1031"/>
                    <a:pt x="1339" y="1045"/>
                    <a:pt x="1192" y="1045"/>
                  </a:cubicBezTo>
                  <a:cubicBezTo>
                    <a:pt x="1095" y="1045"/>
                    <a:pt x="992" y="1039"/>
                    <a:pt x="896" y="1039"/>
                  </a:cubicBezTo>
                  <a:cubicBezTo>
                    <a:pt x="729" y="1039"/>
                    <a:pt x="583" y="1056"/>
                    <a:pt x="525" y="1154"/>
                  </a:cubicBezTo>
                  <a:cubicBezTo>
                    <a:pt x="358" y="1368"/>
                    <a:pt x="810" y="1916"/>
                    <a:pt x="739" y="2154"/>
                  </a:cubicBezTo>
                  <a:cubicBezTo>
                    <a:pt x="668" y="2416"/>
                    <a:pt x="1" y="2606"/>
                    <a:pt x="1" y="2892"/>
                  </a:cubicBezTo>
                  <a:cubicBezTo>
                    <a:pt x="1" y="3178"/>
                    <a:pt x="668" y="3345"/>
                    <a:pt x="739" y="3607"/>
                  </a:cubicBezTo>
                  <a:cubicBezTo>
                    <a:pt x="810" y="3892"/>
                    <a:pt x="358" y="4392"/>
                    <a:pt x="525" y="4631"/>
                  </a:cubicBezTo>
                  <a:cubicBezTo>
                    <a:pt x="583" y="4728"/>
                    <a:pt x="729" y="4746"/>
                    <a:pt x="896" y="4746"/>
                  </a:cubicBezTo>
                  <a:cubicBezTo>
                    <a:pt x="992" y="4746"/>
                    <a:pt x="1095" y="4740"/>
                    <a:pt x="1192" y="4740"/>
                  </a:cubicBezTo>
                  <a:cubicBezTo>
                    <a:pt x="1339" y="4740"/>
                    <a:pt x="1472" y="4753"/>
                    <a:pt x="1549" y="4821"/>
                  </a:cubicBezTo>
                  <a:cubicBezTo>
                    <a:pt x="1763" y="4988"/>
                    <a:pt x="1715" y="5678"/>
                    <a:pt x="1954" y="5774"/>
                  </a:cubicBezTo>
                  <a:cubicBezTo>
                    <a:pt x="1969" y="5778"/>
                    <a:pt x="1985" y="5780"/>
                    <a:pt x="2001" y="5780"/>
                  </a:cubicBezTo>
                  <a:cubicBezTo>
                    <a:pt x="2260" y="5780"/>
                    <a:pt x="2613" y="5274"/>
                    <a:pt x="2882" y="5274"/>
                  </a:cubicBezTo>
                  <a:cubicBezTo>
                    <a:pt x="3147" y="5274"/>
                    <a:pt x="3493" y="5784"/>
                    <a:pt x="3751" y="5784"/>
                  </a:cubicBezTo>
                  <a:cubicBezTo>
                    <a:pt x="3772" y="5784"/>
                    <a:pt x="3792" y="5781"/>
                    <a:pt x="3811" y="5774"/>
                  </a:cubicBezTo>
                  <a:cubicBezTo>
                    <a:pt x="4073" y="5678"/>
                    <a:pt x="4002" y="4988"/>
                    <a:pt x="4216" y="4821"/>
                  </a:cubicBezTo>
                  <a:cubicBezTo>
                    <a:pt x="4292" y="4753"/>
                    <a:pt x="4426" y="4740"/>
                    <a:pt x="4573" y="4740"/>
                  </a:cubicBezTo>
                  <a:cubicBezTo>
                    <a:pt x="4670" y="4740"/>
                    <a:pt x="4773" y="4746"/>
                    <a:pt x="4869" y="4746"/>
                  </a:cubicBezTo>
                  <a:cubicBezTo>
                    <a:pt x="5036" y="4746"/>
                    <a:pt x="5182" y="4728"/>
                    <a:pt x="5240" y="4631"/>
                  </a:cubicBezTo>
                  <a:cubicBezTo>
                    <a:pt x="5407" y="4416"/>
                    <a:pt x="4954" y="3869"/>
                    <a:pt x="5026" y="3607"/>
                  </a:cubicBezTo>
                  <a:cubicBezTo>
                    <a:pt x="5097" y="3345"/>
                    <a:pt x="5764" y="3178"/>
                    <a:pt x="5764" y="2892"/>
                  </a:cubicBezTo>
                  <a:cubicBezTo>
                    <a:pt x="5764" y="2606"/>
                    <a:pt x="5097" y="2440"/>
                    <a:pt x="5026" y="2154"/>
                  </a:cubicBezTo>
                  <a:cubicBezTo>
                    <a:pt x="4954" y="1892"/>
                    <a:pt x="5407" y="1392"/>
                    <a:pt x="5240" y="1154"/>
                  </a:cubicBezTo>
                  <a:cubicBezTo>
                    <a:pt x="5182" y="1056"/>
                    <a:pt x="5036" y="1039"/>
                    <a:pt x="4869" y="1039"/>
                  </a:cubicBezTo>
                  <a:cubicBezTo>
                    <a:pt x="4773" y="1039"/>
                    <a:pt x="4670" y="1045"/>
                    <a:pt x="4573" y="1045"/>
                  </a:cubicBezTo>
                  <a:cubicBezTo>
                    <a:pt x="4426" y="1045"/>
                    <a:pt x="4292" y="1031"/>
                    <a:pt x="4216" y="963"/>
                  </a:cubicBezTo>
                  <a:cubicBezTo>
                    <a:pt x="4002" y="797"/>
                    <a:pt x="4049" y="106"/>
                    <a:pt x="3811" y="11"/>
                  </a:cubicBezTo>
                  <a:cubicBezTo>
                    <a:pt x="3792" y="4"/>
                    <a:pt x="3772" y="0"/>
                    <a:pt x="3751" y="0"/>
                  </a:cubicBezTo>
                  <a:cubicBezTo>
                    <a:pt x="3493" y="0"/>
                    <a:pt x="3147" y="511"/>
                    <a:pt x="2882" y="511"/>
                  </a:cubicBezTo>
                  <a:cubicBezTo>
                    <a:pt x="2618" y="511"/>
                    <a:pt x="2271" y="0"/>
                    <a:pt x="2014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4845482" y="2798813"/>
              <a:ext cx="131580" cy="112685"/>
            </a:xfrm>
            <a:custGeom>
              <a:avLst/>
              <a:gdLst/>
              <a:ahLst/>
              <a:cxnLst/>
              <a:rect l="l" t="t" r="r" b="b"/>
              <a:pathLst>
                <a:path w="3454" h="2958" extrusionOk="0">
                  <a:moveTo>
                    <a:pt x="1977" y="1"/>
                  </a:moveTo>
                  <a:cubicBezTo>
                    <a:pt x="667" y="1"/>
                    <a:pt x="1" y="1596"/>
                    <a:pt x="929" y="2525"/>
                  </a:cubicBezTo>
                  <a:cubicBezTo>
                    <a:pt x="1228" y="2824"/>
                    <a:pt x="1597" y="2958"/>
                    <a:pt x="1958" y="2958"/>
                  </a:cubicBezTo>
                  <a:cubicBezTo>
                    <a:pt x="2720" y="2958"/>
                    <a:pt x="3454" y="2365"/>
                    <a:pt x="3454" y="1477"/>
                  </a:cubicBezTo>
                  <a:cubicBezTo>
                    <a:pt x="3454" y="668"/>
                    <a:pt x="2787" y="1"/>
                    <a:pt x="1977" y="1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4901748" y="2798813"/>
              <a:ext cx="75314" cy="112533"/>
            </a:xfrm>
            <a:custGeom>
              <a:avLst/>
              <a:gdLst/>
              <a:ahLst/>
              <a:cxnLst/>
              <a:rect l="l" t="t" r="r" b="b"/>
              <a:pathLst>
                <a:path w="1977" h="2954" extrusionOk="0">
                  <a:moveTo>
                    <a:pt x="500" y="1"/>
                  </a:moveTo>
                  <a:cubicBezTo>
                    <a:pt x="504" y="1"/>
                    <a:pt x="507" y="1"/>
                    <a:pt x="511" y="1"/>
                  </a:cubicBezTo>
                  <a:lnTo>
                    <a:pt x="511" y="1"/>
                  </a:lnTo>
                  <a:cubicBezTo>
                    <a:pt x="515" y="1"/>
                    <a:pt x="520" y="1"/>
                    <a:pt x="524" y="1"/>
                  </a:cubicBezTo>
                  <a:close/>
                  <a:moveTo>
                    <a:pt x="511" y="1"/>
                  </a:moveTo>
                  <a:cubicBezTo>
                    <a:pt x="326" y="2"/>
                    <a:pt x="163" y="26"/>
                    <a:pt x="0" y="96"/>
                  </a:cubicBezTo>
                  <a:cubicBezTo>
                    <a:pt x="1286" y="572"/>
                    <a:pt x="1286" y="2382"/>
                    <a:pt x="0" y="2858"/>
                  </a:cubicBezTo>
                  <a:cubicBezTo>
                    <a:pt x="167" y="2906"/>
                    <a:pt x="334" y="2954"/>
                    <a:pt x="500" y="2954"/>
                  </a:cubicBezTo>
                  <a:cubicBezTo>
                    <a:pt x="1310" y="2954"/>
                    <a:pt x="1977" y="2287"/>
                    <a:pt x="1977" y="1477"/>
                  </a:cubicBezTo>
                  <a:cubicBezTo>
                    <a:pt x="1977" y="671"/>
                    <a:pt x="1316" y="7"/>
                    <a:pt x="511" y="1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035995" y="3067344"/>
              <a:ext cx="29066" cy="113447"/>
            </a:xfrm>
            <a:custGeom>
              <a:avLst/>
              <a:gdLst/>
              <a:ahLst/>
              <a:cxnLst/>
              <a:rect l="l" t="t" r="r" b="b"/>
              <a:pathLst>
                <a:path w="763" h="2978" extrusionOk="0">
                  <a:moveTo>
                    <a:pt x="1" y="1"/>
                  </a:moveTo>
                  <a:lnTo>
                    <a:pt x="1" y="2978"/>
                  </a:lnTo>
                  <a:lnTo>
                    <a:pt x="763" y="297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5045976" y="3067344"/>
              <a:ext cx="19086" cy="113447"/>
            </a:xfrm>
            <a:custGeom>
              <a:avLst/>
              <a:gdLst/>
              <a:ahLst/>
              <a:cxnLst/>
              <a:rect l="l" t="t" r="r" b="b"/>
              <a:pathLst>
                <a:path w="501" h="2978" extrusionOk="0">
                  <a:moveTo>
                    <a:pt x="1" y="1"/>
                  </a:moveTo>
                  <a:lnTo>
                    <a:pt x="1" y="2978"/>
                  </a:lnTo>
                  <a:lnTo>
                    <a:pt x="501" y="2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4995195" y="3155306"/>
              <a:ext cx="111618" cy="25486"/>
            </a:xfrm>
            <a:custGeom>
              <a:avLst/>
              <a:gdLst/>
              <a:ahLst/>
              <a:cxnLst/>
              <a:rect l="l" t="t" r="r" b="b"/>
              <a:pathLst>
                <a:path w="2930" h="669" extrusionOk="0">
                  <a:moveTo>
                    <a:pt x="2277" y="0"/>
                  </a:moveTo>
                  <a:cubicBezTo>
                    <a:pt x="2264" y="0"/>
                    <a:pt x="2252" y="1"/>
                    <a:pt x="2239" y="2"/>
                  </a:cubicBezTo>
                  <a:lnTo>
                    <a:pt x="667" y="2"/>
                  </a:lnTo>
                  <a:cubicBezTo>
                    <a:pt x="310" y="2"/>
                    <a:pt x="0" y="288"/>
                    <a:pt x="0" y="669"/>
                  </a:cubicBezTo>
                  <a:lnTo>
                    <a:pt x="2929" y="669"/>
                  </a:lnTo>
                  <a:cubicBezTo>
                    <a:pt x="2929" y="301"/>
                    <a:pt x="2620" y="0"/>
                    <a:pt x="227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5051423" y="3155306"/>
              <a:ext cx="55390" cy="25486"/>
            </a:xfrm>
            <a:custGeom>
              <a:avLst/>
              <a:gdLst/>
              <a:ahLst/>
              <a:cxnLst/>
              <a:rect l="l" t="t" r="r" b="b"/>
              <a:pathLst>
                <a:path w="1454" h="669" extrusionOk="0">
                  <a:moveTo>
                    <a:pt x="801" y="0"/>
                  </a:moveTo>
                  <a:cubicBezTo>
                    <a:pt x="788" y="0"/>
                    <a:pt x="776" y="1"/>
                    <a:pt x="763" y="2"/>
                  </a:cubicBezTo>
                  <a:lnTo>
                    <a:pt x="1" y="2"/>
                  </a:lnTo>
                  <a:cubicBezTo>
                    <a:pt x="382" y="2"/>
                    <a:pt x="691" y="288"/>
                    <a:pt x="691" y="669"/>
                  </a:cubicBezTo>
                  <a:lnTo>
                    <a:pt x="1453" y="669"/>
                  </a:lnTo>
                  <a:cubicBezTo>
                    <a:pt x="1453" y="301"/>
                    <a:pt x="1144" y="0"/>
                    <a:pt x="8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4935118" y="2906774"/>
              <a:ext cx="88952" cy="94399"/>
            </a:xfrm>
            <a:custGeom>
              <a:avLst/>
              <a:gdLst/>
              <a:ahLst/>
              <a:cxnLst/>
              <a:rect l="l" t="t" r="r" b="b"/>
              <a:pathLst>
                <a:path w="2335" h="2478" extrusionOk="0">
                  <a:moveTo>
                    <a:pt x="1334" y="1"/>
                  </a:moveTo>
                  <a:cubicBezTo>
                    <a:pt x="1144" y="1"/>
                    <a:pt x="977" y="96"/>
                    <a:pt x="905" y="286"/>
                  </a:cubicBezTo>
                  <a:lnTo>
                    <a:pt x="0" y="2477"/>
                  </a:lnTo>
                  <a:lnTo>
                    <a:pt x="1334" y="247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5043271" y="2906774"/>
              <a:ext cx="95276" cy="94399"/>
            </a:xfrm>
            <a:custGeom>
              <a:avLst/>
              <a:gdLst/>
              <a:ahLst/>
              <a:cxnLst/>
              <a:rect l="l" t="t" r="r" b="b"/>
              <a:pathLst>
                <a:path w="2501" h="2478" extrusionOk="0">
                  <a:moveTo>
                    <a:pt x="1000" y="1"/>
                  </a:moveTo>
                  <a:lnTo>
                    <a:pt x="0" y="2477"/>
                  </a:lnTo>
                  <a:lnTo>
                    <a:pt x="1501" y="24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4900642" y="3000221"/>
              <a:ext cx="86209" cy="94399"/>
            </a:xfrm>
            <a:custGeom>
              <a:avLst/>
              <a:gdLst/>
              <a:ahLst/>
              <a:cxnLst/>
              <a:rect l="l" t="t" r="r" b="b"/>
              <a:pathLst>
                <a:path w="2263" h="2478" extrusionOk="0">
                  <a:moveTo>
                    <a:pt x="2263" y="0"/>
                  </a:moveTo>
                  <a:lnTo>
                    <a:pt x="929" y="24"/>
                  </a:lnTo>
                  <a:lnTo>
                    <a:pt x="72" y="2191"/>
                  </a:lnTo>
                  <a:cubicBezTo>
                    <a:pt x="1" y="2334"/>
                    <a:pt x="120" y="2477"/>
                    <a:pt x="286" y="2477"/>
                  </a:cubicBezTo>
                  <a:lnTo>
                    <a:pt x="1263" y="247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5100414" y="2906774"/>
              <a:ext cx="94399" cy="94399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001" y="1"/>
                  </a:moveTo>
                  <a:lnTo>
                    <a:pt x="1" y="2477"/>
                  </a:lnTo>
                  <a:lnTo>
                    <a:pt x="1477" y="2477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4986090" y="2906774"/>
              <a:ext cx="95314" cy="94399"/>
            </a:xfrm>
            <a:custGeom>
              <a:avLst/>
              <a:gdLst/>
              <a:ahLst/>
              <a:cxnLst/>
              <a:rect l="l" t="t" r="r" b="b"/>
              <a:pathLst>
                <a:path w="2502" h="2478" extrusionOk="0">
                  <a:moveTo>
                    <a:pt x="1001" y="1"/>
                  </a:moveTo>
                  <a:lnTo>
                    <a:pt x="1" y="2477"/>
                  </a:lnTo>
                  <a:lnTo>
                    <a:pt x="1501" y="24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4948718" y="3001135"/>
              <a:ext cx="95314" cy="94361"/>
            </a:xfrm>
            <a:custGeom>
              <a:avLst/>
              <a:gdLst/>
              <a:ahLst/>
              <a:cxnLst/>
              <a:rect l="l" t="t" r="r" b="b"/>
              <a:pathLst>
                <a:path w="2502" h="2477" extrusionOk="0">
                  <a:moveTo>
                    <a:pt x="1001" y="0"/>
                  </a:moveTo>
                  <a:lnTo>
                    <a:pt x="1" y="2477"/>
                  </a:lnTo>
                  <a:lnTo>
                    <a:pt x="1501" y="247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5156680" y="2906698"/>
              <a:ext cx="89676" cy="94476"/>
            </a:xfrm>
            <a:custGeom>
              <a:avLst/>
              <a:gdLst/>
              <a:ahLst/>
              <a:cxnLst/>
              <a:rect l="l" t="t" r="r" b="b"/>
              <a:pathLst>
                <a:path w="2354" h="2480" extrusionOk="0">
                  <a:moveTo>
                    <a:pt x="2104" y="0"/>
                  </a:moveTo>
                  <a:cubicBezTo>
                    <a:pt x="2093" y="0"/>
                    <a:pt x="2083" y="1"/>
                    <a:pt x="2072" y="3"/>
                  </a:cubicBezTo>
                  <a:lnTo>
                    <a:pt x="1000" y="3"/>
                  </a:lnTo>
                  <a:lnTo>
                    <a:pt x="0" y="2479"/>
                  </a:lnTo>
                  <a:lnTo>
                    <a:pt x="1429" y="2479"/>
                  </a:lnTo>
                  <a:lnTo>
                    <a:pt x="2286" y="312"/>
                  </a:lnTo>
                  <a:cubicBezTo>
                    <a:pt x="2353" y="156"/>
                    <a:pt x="2253" y="0"/>
                    <a:pt x="210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5182051" y="2906698"/>
              <a:ext cx="64342" cy="94476"/>
            </a:xfrm>
            <a:custGeom>
              <a:avLst/>
              <a:gdLst/>
              <a:ahLst/>
              <a:cxnLst/>
              <a:rect l="l" t="t" r="r" b="b"/>
              <a:pathLst>
                <a:path w="1689" h="2480" extrusionOk="0">
                  <a:moveTo>
                    <a:pt x="1438" y="0"/>
                  </a:moveTo>
                  <a:cubicBezTo>
                    <a:pt x="1427" y="0"/>
                    <a:pt x="1417" y="1"/>
                    <a:pt x="1406" y="3"/>
                  </a:cubicBezTo>
                  <a:lnTo>
                    <a:pt x="668" y="3"/>
                  </a:lnTo>
                  <a:cubicBezTo>
                    <a:pt x="811" y="3"/>
                    <a:pt x="930" y="145"/>
                    <a:pt x="882" y="288"/>
                  </a:cubicBezTo>
                  <a:lnTo>
                    <a:pt x="1" y="2479"/>
                  </a:lnTo>
                  <a:lnTo>
                    <a:pt x="763" y="2479"/>
                  </a:lnTo>
                  <a:lnTo>
                    <a:pt x="1644" y="312"/>
                  </a:lnTo>
                  <a:cubicBezTo>
                    <a:pt x="1689" y="156"/>
                    <a:pt x="1587" y="0"/>
                    <a:pt x="1438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5118547" y="3000221"/>
              <a:ext cx="92571" cy="95276"/>
            </a:xfrm>
            <a:custGeom>
              <a:avLst/>
              <a:gdLst/>
              <a:ahLst/>
              <a:cxnLst/>
              <a:rect l="l" t="t" r="r" b="b"/>
              <a:pathLst>
                <a:path w="2430" h="2501" extrusionOk="0">
                  <a:moveTo>
                    <a:pt x="1025" y="0"/>
                  </a:moveTo>
                  <a:lnTo>
                    <a:pt x="1" y="2501"/>
                  </a:lnTo>
                  <a:lnTo>
                    <a:pt x="1120" y="2501"/>
                  </a:lnTo>
                  <a:cubicBezTo>
                    <a:pt x="1311" y="2501"/>
                    <a:pt x="1477" y="2382"/>
                    <a:pt x="1549" y="2191"/>
                  </a:cubicBezTo>
                  <a:lnTo>
                    <a:pt x="2430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5132185" y="3001135"/>
              <a:ext cx="78933" cy="94361"/>
            </a:xfrm>
            <a:custGeom>
              <a:avLst/>
              <a:gdLst/>
              <a:ahLst/>
              <a:cxnLst/>
              <a:rect l="l" t="t" r="r" b="b"/>
              <a:pathLst>
                <a:path w="2072" h="2477" extrusionOk="0">
                  <a:moveTo>
                    <a:pt x="1310" y="0"/>
                  </a:moveTo>
                  <a:lnTo>
                    <a:pt x="429" y="2191"/>
                  </a:lnTo>
                  <a:cubicBezTo>
                    <a:pt x="357" y="2358"/>
                    <a:pt x="191" y="2477"/>
                    <a:pt x="0" y="2477"/>
                  </a:cubicBezTo>
                  <a:lnTo>
                    <a:pt x="738" y="2477"/>
                  </a:lnTo>
                  <a:cubicBezTo>
                    <a:pt x="929" y="2477"/>
                    <a:pt x="1096" y="2358"/>
                    <a:pt x="1167" y="2191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062319" y="3001135"/>
              <a:ext cx="94399" cy="94361"/>
            </a:xfrm>
            <a:custGeom>
              <a:avLst/>
              <a:gdLst/>
              <a:ahLst/>
              <a:cxnLst/>
              <a:rect l="l" t="t" r="r" b="b"/>
              <a:pathLst>
                <a:path w="2478" h="2477" extrusionOk="0">
                  <a:moveTo>
                    <a:pt x="1001" y="0"/>
                  </a:moveTo>
                  <a:lnTo>
                    <a:pt x="0" y="2477"/>
                  </a:lnTo>
                  <a:lnTo>
                    <a:pt x="1477" y="247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005898" y="3001135"/>
              <a:ext cx="94361" cy="94361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000" y="0"/>
                  </a:moveTo>
                  <a:lnTo>
                    <a:pt x="0" y="2477"/>
                  </a:lnTo>
                  <a:lnTo>
                    <a:pt x="1500" y="247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0"/>
          <p:cNvGrpSpPr/>
          <p:nvPr/>
        </p:nvGrpSpPr>
        <p:grpSpPr>
          <a:xfrm>
            <a:off x="4362790" y="3919460"/>
            <a:ext cx="418245" cy="436073"/>
            <a:chOff x="2173765" y="1452497"/>
            <a:chExt cx="418245" cy="436073"/>
          </a:xfrm>
        </p:grpSpPr>
        <p:sp>
          <p:nvSpPr>
            <p:cNvPr id="982" name="Google Shape;982;p30"/>
            <p:cNvSpPr/>
            <p:nvPr/>
          </p:nvSpPr>
          <p:spPr>
            <a:xfrm>
              <a:off x="2503058" y="1504230"/>
              <a:ext cx="52647" cy="61714"/>
            </a:xfrm>
            <a:custGeom>
              <a:avLst/>
              <a:gdLst/>
              <a:ahLst/>
              <a:cxnLst/>
              <a:rect l="l" t="t" r="r" b="b"/>
              <a:pathLst>
                <a:path w="1382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382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177384" y="1452497"/>
              <a:ext cx="395578" cy="436073"/>
            </a:xfrm>
            <a:custGeom>
              <a:avLst/>
              <a:gdLst/>
              <a:ahLst/>
              <a:cxnLst/>
              <a:rect l="l" t="t" r="r" b="b"/>
              <a:pathLst>
                <a:path w="10384" h="11447" extrusionOk="0">
                  <a:moveTo>
                    <a:pt x="6797" y="0"/>
                  </a:moveTo>
                  <a:cubicBezTo>
                    <a:pt x="6778" y="0"/>
                    <a:pt x="6759" y="1"/>
                    <a:pt x="6740" y="1"/>
                  </a:cubicBezTo>
                  <a:cubicBezTo>
                    <a:pt x="4811" y="49"/>
                    <a:pt x="3930" y="2478"/>
                    <a:pt x="5430" y="3740"/>
                  </a:cubicBezTo>
                  <a:lnTo>
                    <a:pt x="0" y="6741"/>
                  </a:lnTo>
                  <a:cubicBezTo>
                    <a:pt x="0" y="9439"/>
                    <a:pt x="2199" y="11446"/>
                    <a:pt x="4686" y="11446"/>
                  </a:cubicBezTo>
                  <a:cubicBezTo>
                    <a:pt x="5229" y="11446"/>
                    <a:pt x="5785" y="11351"/>
                    <a:pt x="6335" y="11146"/>
                  </a:cubicBezTo>
                  <a:cubicBezTo>
                    <a:pt x="9383" y="10003"/>
                    <a:pt x="10383" y="6145"/>
                    <a:pt x="8240" y="3669"/>
                  </a:cubicBezTo>
                  <a:cubicBezTo>
                    <a:pt x="9655" y="2348"/>
                    <a:pt x="8712" y="0"/>
                    <a:pt x="6797" y="0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337955" y="1452535"/>
              <a:ext cx="254056" cy="435502"/>
            </a:xfrm>
            <a:custGeom>
              <a:avLst/>
              <a:gdLst/>
              <a:ahLst/>
              <a:cxnLst/>
              <a:rect l="l" t="t" r="r" b="b"/>
              <a:pathLst>
                <a:path w="6669" h="11432" extrusionOk="0">
                  <a:moveTo>
                    <a:pt x="2596" y="0"/>
                  </a:moveTo>
                  <a:cubicBezTo>
                    <a:pt x="2430" y="0"/>
                    <a:pt x="2263" y="24"/>
                    <a:pt x="2120" y="48"/>
                  </a:cubicBezTo>
                  <a:cubicBezTo>
                    <a:pt x="3787" y="429"/>
                    <a:pt x="4335" y="2525"/>
                    <a:pt x="3096" y="3668"/>
                  </a:cubicBezTo>
                  <a:cubicBezTo>
                    <a:pt x="5573" y="6549"/>
                    <a:pt x="3787" y="11026"/>
                    <a:pt x="0" y="11407"/>
                  </a:cubicBezTo>
                  <a:cubicBezTo>
                    <a:pt x="167" y="11407"/>
                    <a:pt x="310" y="11431"/>
                    <a:pt x="477" y="11431"/>
                  </a:cubicBezTo>
                  <a:cubicBezTo>
                    <a:pt x="4501" y="11431"/>
                    <a:pt x="6668" y="6716"/>
                    <a:pt x="4025" y="3668"/>
                  </a:cubicBezTo>
                  <a:cubicBezTo>
                    <a:pt x="5430" y="2358"/>
                    <a:pt x="4501" y="0"/>
                    <a:pt x="2596" y="0"/>
                  </a:cubicBez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173765" y="1540382"/>
              <a:ext cx="273979" cy="219732"/>
            </a:xfrm>
            <a:custGeom>
              <a:avLst/>
              <a:gdLst/>
              <a:ahLst/>
              <a:cxnLst/>
              <a:rect l="l" t="t" r="r" b="b"/>
              <a:pathLst>
                <a:path w="7192" h="5768" extrusionOk="0">
                  <a:moveTo>
                    <a:pt x="2187" y="1"/>
                  </a:moveTo>
                  <a:cubicBezTo>
                    <a:pt x="1264" y="1"/>
                    <a:pt x="595" y="242"/>
                    <a:pt x="595" y="242"/>
                  </a:cubicBezTo>
                  <a:cubicBezTo>
                    <a:pt x="595" y="242"/>
                    <a:pt x="0" y="2933"/>
                    <a:pt x="2000" y="4696"/>
                  </a:cubicBezTo>
                  <a:cubicBezTo>
                    <a:pt x="2965" y="5553"/>
                    <a:pt x="4114" y="5767"/>
                    <a:pt x="5022" y="5767"/>
                  </a:cubicBezTo>
                  <a:cubicBezTo>
                    <a:pt x="5930" y="5767"/>
                    <a:pt x="6597" y="5553"/>
                    <a:pt x="6597" y="5553"/>
                  </a:cubicBezTo>
                  <a:cubicBezTo>
                    <a:pt x="6597" y="5553"/>
                    <a:pt x="7192" y="2838"/>
                    <a:pt x="5192" y="1100"/>
                  </a:cubicBezTo>
                  <a:cubicBezTo>
                    <a:pt x="4199" y="224"/>
                    <a:pt x="3075" y="1"/>
                    <a:pt x="2187" y="1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238146" y="1540039"/>
              <a:ext cx="209599" cy="219808"/>
            </a:xfrm>
            <a:custGeom>
              <a:avLst/>
              <a:gdLst/>
              <a:ahLst/>
              <a:cxnLst/>
              <a:rect l="l" t="t" r="r" b="b"/>
              <a:pathLst>
                <a:path w="5502" h="5770" extrusionOk="0">
                  <a:moveTo>
                    <a:pt x="564" y="0"/>
                  </a:moveTo>
                  <a:cubicBezTo>
                    <a:pt x="376" y="0"/>
                    <a:pt x="188" y="12"/>
                    <a:pt x="1" y="37"/>
                  </a:cubicBezTo>
                  <a:cubicBezTo>
                    <a:pt x="930" y="108"/>
                    <a:pt x="1787" y="489"/>
                    <a:pt x="2501" y="1109"/>
                  </a:cubicBezTo>
                  <a:cubicBezTo>
                    <a:pt x="4478" y="2847"/>
                    <a:pt x="3906" y="5562"/>
                    <a:pt x="3906" y="5562"/>
                  </a:cubicBezTo>
                  <a:cubicBezTo>
                    <a:pt x="3549" y="5657"/>
                    <a:pt x="3192" y="5729"/>
                    <a:pt x="2835" y="5752"/>
                  </a:cubicBezTo>
                  <a:cubicBezTo>
                    <a:pt x="2998" y="5764"/>
                    <a:pt x="3162" y="5770"/>
                    <a:pt x="3327" y="5770"/>
                  </a:cubicBezTo>
                  <a:cubicBezTo>
                    <a:pt x="3860" y="5770"/>
                    <a:pt x="4397" y="5707"/>
                    <a:pt x="4907" y="5562"/>
                  </a:cubicBezTo>
                  <a:cubicBezTo>
                    <a:pt x="4907" y="5562"/>
                    <a:pt x="5502" y="2871"/>
                    <a:pt x="3502" y="1109"/>
                  </a:cubicBezTo>
                  <a:cubicBezTo>
                    <a:pt x="2691" y="399"/>
                    <a:pt x="1638" y="0"/>
                    <a:pt x="564" y="0"/>
                  </a:cubicBez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194603" y="1542325"/>
              <a:ext cx="232303" cy="212342"/>
            </a:xfrm>
            <a:custGeom>
              <a:avLst/>
              <a:gdLst/>
              <a:ahLst/>
              <a:cxnLst/>
              <a:rect l="l" t="t" r="r" b="b"/>
              <a:pathLst>
                <a:path w="6098" h="5574" extrusionOk="0">
                  <a:moveTo>
                    <a:pt x="2358" y="1"/>
                  </a:moveTo>
                  <a:lnTo>
                    <a:pt x="2358" y="2001"/>
                  </a:lnTo>
                  <a:lnTo>
                    <a:pt x="239" y="144"/>
                  </a:lnTo>
                  <a:cubicBezTo>
                    <a:pt x="167" y="144"/>
                    <a:pt x="96" y="168"/>
                    <a:pt x="48" y="191"/>
                  </a:cubicBezTo>
                  <a:cubicBezTo>
                    <a:pt x="48" y="191"/>
                    <a:pt x="25" y="263"/>
                    <a:pt x="1" y="406"/>
                  </a:cubicBezTo>
                  <a:lnTo>
                    <a:pt x="3930" y="3883"/>
                  </a:lnTo>
                  <a:lnTo>
                    <a:pt x="763" y="3883"/>
                  </a:lnTo>
                  <a:cubicBezTo>
                    <a:pt x="834" y="3978"/>
                    <a:pt x="930" y="4097"/>
                    <a:pt x="1025" y="4216"/>
                  </a:cubicBezTo>
                  <a:lnTo>
                    <a:pt x="4335" y="4216"/>
                  </a:lnTo>
                  <a:lnTo>
                    <a:pt x="5859" y="5573"/>
                  </a:lnTo>
                  <a:cubicBezTo>
                    <a:pt x="5978" y="5526"/>
                    <a:pt x="6050" y="5502"/>
                    <a:pt x="6050" y="5502"/>
                  </a:cubicBezTo>
                  <a:cubicBezTo>
                    <a:pt x="6050" y="5502"/>
                    <a:pt x="6097" y="5430"/>
                    <a:pt x="6097" y="5311"/>
                  </a:cubicBezTo>
                  <a:lnTo>
                    <a:pt x="2692" y="2311"/>
                  </a:lnTo>
                  <a:lnTo>
                    <a:pt x="2692" y="72"/>
                  </a:lnTo>
                  <a:cubicBezTo>
                    <a:pt x="2573" y="25"/>
                    <a:pt x="2477" y="25"/>
                    <a:pt x="2358" y="1"/>
                  </a:cubicBezTo>
                  <a:close/>
                </a:path>
              </a:pathLst>
            </a:custGeom>
            <a:solidFill>
              <a:srgbClr val="616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406449" y="1498325"/>
              <a:ext cx="67161" cy="41333"/>
            </a:xfrm>
            <a:custGeom>
              <a:avLst/>
              <a:gdLst/>
              <a:ahLst/>
              <a:cxnLst/>
              <a:rect l="l" t="t" r="r" b="b"/>
              <a:pathLst>
                <a:path w="1763" h="1085" extrusionOk="0">
                  <a:moveTo>
                    <a:pt x="882" y="1"/>
                  </a:moveTo>
                  <a:cubicBezTo>
                    <a:pt x="441" y="1"/>
                    <a:pt x="0" y="298"/>
                    <a:pt x="36" y="894"/>
                  </a:cubicBezTo>
                  <a:cubicBezTo>
                    <a:pt x="36" y="1013"/>
                    <a:pt x="125" y="1072"/>
                    <a:pt x="215" y="1072"/>
                  </a:cubicBezTo>
                  <a:cubicBezTo>
                    <a:pt x="304" y="1072"/>
                    <a:pt x="393" y="1013"/>
                    <a:pt x="393" y="894"/>
                  </a:cubicBezTo>
                  <a:cubicBezTo>
                    <a:pt x="358" y="537"/>
                    <a:pt x="614" y="358"/>
                    <a:pt x="873" y="358"/>
                  </a:cubicBezTo>
                  <a:cubicBezTo>
                    <a:pt x="1132" y="358"/>
                    <a:pt x="1394" y="537"/>
                    <a:pt x="1370" y="894"/>
                  </a:cubicBezTo>
                  <a:cubicBezTo>
                    <a:pt x="1370" y="989"/>
                    <a:pt x="1441" y="1084"/>
                    <a:pt x="1536" y="1084"/>
                  </a:cubicBezTo>
                  <a:cubicBezTo>
                    <a:pt x="1632" y="1084"/>
                    <a:pt x="1727" y="989"/>
                    <a:pt x="1727" y="894"/>
                  </a:cubicBezTo>
                  <a:cubicBezTo>
                    <a:pt x="1763" y="298"/>
                    <a:pt x="1322" y="1"/>
                    <a:pt x="88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209841" y="1766095"/>
              <a:ext cx="126323" cy="94704"/>
            </a:xfrm>
            <a:custGeom>
              <a:avLst/>
              <a:gdLst/>
              <a:ahLst/>
              <a:cxnLst/>
              <a:rect l="l" t="t" r="r" b="b"/>
              <a:pathLst>
                <a:path w="3316" h="2486" extrusionOk="0">
                  <a:moveTo>
                    <a:pt x="279" y="1"/>
                  </a:moveTo>
                  <a:cubicBezTo>
                    <a:pt x="159" y="1"/>
                    <a:pt x="0" y="130"/>
                    <a:pt x="101" y="247"/>
                  </a:cubicBezTo>
                  <a:cubicBezTo>
                    <a:pt x="315" y="604"/>
                    <a:pt x="553" y="962"/>
                    <a:pt x="863" y="1271"/>
                  </a:cubicBezTo>
                  <a:cubicBezTo>
                    <a:pt x="1434" y="1914"/>
                    <a:pt x="2244" y="2343"/>
                    <a:pt x="3101" y="2486"/>
                  </a:cubicBezTo>
                  <a:lnTo>
                    <a:pt x="3125" y="2486"/>
                  </a:lnTo>
                  <a:cubicBezTo>
                    <a:pt x="3221" y="2486"/>
                    <a:pt x="3292" y="2414"/>
                    <a:pt x="3316" y="2319"/>
                  </a:cubicBezTo>
                  <a:cubicBezTo>
                    <a:pt x="3316" y="2224"/>
                    <a:pt x="3244" y="2128"/>
                    <a:pt x="3149" y="2128"/>
                  </a:cubicBezTo>
                  <a:cubicBezTo>
                    <a:pt x="3030" y="2128"/>
                    <a:pt x="2935" y="2105"/>
                    <a:pt x="2816" y="2081"/>
                  </a:cubicBezTo>
                  <a:cubicBezTo>
                    <a:pt x="2149" y="1890"/>
                    <a:pt x="1554" y="1533"/>
                    <a:pt x="1101" y="1033"/>
                  </a:cubicBezTo>
                  <a:cubicBezTo>
                    <a:pt x="934" y="842"/>
                    <a:pt x="768" y="652"/>
                    <a:pt x="625" y="438"/>
                  </a:cubicBezTo>
                  <a:cubicBezTo>
                    <a:pt x="482" y="223"/>
                    <a:pt x="410" y="80"/>
                    <a:pt x="387" y="80"/>
                  </a:cubicBezTo>
                  <a:cubicBezTo>
                    <a:pt x="372" y="24"/>
                    <a:pt x="329" y="1"/>
                    <a:pt x="27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0"/>
          <p:cNvSpPr txBox="1">
            <a:spLocks noGrp="1"/>
          </p:cNvSpPr>
          <p:nvPr>
            <p:ph type="title"/>
          </p:nvPr>
        </p:nvSpPr>
        <p:spPr>
          <a:xfrm>
            <a:off x="714600" y="16966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Modelo de Requerimientos - Funcionales:</a:t>
            </a:r>
            <a:endParaRPr dirty="0"/>
          </a:p>
        </p:txBody>
      </p:sp>
      <p:graphicFrame>
        <p:nvGraphicFramePr>
          <p:cNvPr id="1641" name="Google Shape;1641;p40"/>
          <p:cNvGraphicFramePr/>
          <p:nvPr>
            <p:extLst>
              <p:ext uri="{D42A27DB-BD31-4B8C-83A1-F6EECF244321}">
                <p14:modId xmlns:p14="http://schemas.microsoft.com/office/powerpoint/2010/main" val="2028096274"/>
              </p:ext>
            </p:extLst>
          </p:nvPr>
        </p:nvGraphicFramePr>
        <p:xfrm>
          <a:off x="968591" y="978355"/>
          <a:ext cx="3187425" cy="3186790"/>
        </p:xfrm>
        <a:graphic>
          <a:graphicData uri="http://schemas.openxmlformats.org/drawingml/2006/table">
            <a:tbl>
              <a:tblPr>
                <a:noFill/>
                <a:tableStyleId>{2E4139A0-530D-4696-AB48-073DE2CC4C6F}</a:tableStyleId>
              </a:tblPr>
              <a:tblGrid>
                <a:gridCol w="31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Chewy"/>
                          <a:ea typeface="Chewy"/>
                          <a:cs typeface="Chewy"/>
                          <a:sym typeface="Chewy"/>
                        </a:rPr>
                        <a:t>Entradas</a:t>
                      </a:r>
                      <a:endParaRPr sz="2500" b="1" dirty="0">
                        <a:solidFill>
                          <a:srgbClr val="0B5E65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Datos del usuario (nombre, dirección, correo electrónico).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Registro de acciones de reciclaje por parte de los participantes.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Acceso a documentos educativos y tutoriales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Selección de recompensas por parte de los participantes.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3" name="Google Shape;1643;p40"/>
          <p:cNvGraphicFramePr/>
          <p:nvPr>
            <p:extLst>
              <p:ext uri="{D42A27DB-BD31-4B8C-83A1-F6EECF244321}">
                <p14:modId xmlns:p14="http://schemas.microsoft.com/office/powerpoint/2010/main" val="2315391082"/>
              </p:ext>
            </p:extLst>
          </p:nvPr>
        </p:nvGraphicFramePr>
        <p:xfrm>
          <a:off x="4757371" y="978355"/>
          <a:ext cx="3845940" cy="3312384"/>
        </p:xfrm>
        <a:graphic>
          <a:graphicData uri="http://schemas.openxmlformats.org/drawingml/2006/table">
            <a:tbl>
              <a:tblPr>
                <a:noFill/>
                <a:tableStyleId>{2E4139A0-530D-4696-AB48-073DE2CC4C6F}</a:tableStyleId>
              </a:tblPr>
              <a:tblGrid>
                <a:gridCol w="384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Chewy"/>
                          <a:ea typeface="Chewy"/>
                          <a:cs typeface="Chewy"/>
                          <a:sym typeface="Chewy"/>
                        </a:rPr>
                        <a:t>Salidas</a:t>
                      </a:r>
                      <a:endParaRPr sz="2500" b="1" dirty="0">
                        <a:solidFill>
                          <a:srgbClr val="0B5E65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Confirmación de registro.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•Actualización del puntaje del participante.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•Estadísticas de participación.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•Visualización de contenido educativo.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•Información sobre campañas y eventos.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•Confirmación de selección.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•Certificados virtuales.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7605C9-F917-4C66-4C40-7C22BB6D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67198"/>
              </p:ext>
            </p:extLst>
          </p:nvPr>
        </p:nvGraphicFramePr>
        <p:xfrm>
          <a:off x="951641" y="4165145"/>
          <a:ext cx="3204375" cy="518160"/>
        </p:xfrm>
        <a:graphic>
          <a:graphicData uri="http://schemas.openxmlformats.org/drawingml/2006/table">
            <a:tbl>
              <a:tblPr/>
              <a:tblGrid>
                <a:gridCol w="3204375">
                  <a:extLst>
                    <a:ext uri="{9D8B030D-6E8A-4147-A177-3AD203B41FA5}">
                      <a16:colId xmlns:a16="http://schemas.microsoft.com/office/drawing/2014/main" val="2068832909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r>
                        <a:rPr lang="es-MX" dirty="0"/>
                        <a:t>Interacción del usuario con la plataforma</a:t>
                      </a:r>
                      <a:endParaRPr lang="es-H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350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481F6C-9931-26CF-DD62-F78EB8531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4347"/>
              </p:ext>
            </p:extLst>
          </p:nvPr>
        </p:nvGraphicFramePr>
        <p:xfrm>
          <a:off x="4757371" y="4290739"/>
          <a:ext cx="3845940" cy="518160"/>
        </p:xfrm>
        <a:graphic>
          <a:graphicData uri="http://schemas.openxmlformats.org/drawingml/2006/table">
            <a:tbl>
              <a:tblPr/>
              <a:tblGrid>
                <a:gridCol w="3845940">
                  <a:extLst>
                    <a:ext uri="{9D8B030D-6E8A-4147-A177-3AD203B41FA5}">
                      <a16:colId xmlns:a16="http://schemas.microsoft.com/office/drawing/2014/main" val="2068832909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•Diseño de interfaz fácil de usar.</a:t>
                      </a:r>
                    </a:p>
                    <a:p>
                      <a:pPr algn="l"/>
                      <a:r>
                        <a:rPr lang="es-MX" dirty="0"/>
                        <a:t>•Confirmación de acciones.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35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>
          <a:extLst>
            <a:ext uri="{FF2B5EF4-FFF2-40B4-BE49-F238E27FC236}">
              <a16:creationId xmlns:a16="http://schemas.microsoft.com/office/drawing/2014/main" id="{93586197-2F86-E8C9-4AD5-60D02ABC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>
            <a:extLst>
              <a:ext uri="{FF2B5EF4-FFF2-40B4-BE49-F238E27FC236}">
                <a16:creationId xmlns:a16="http://schemas.microsoft.com/office/drawing/2014/main" id="{9EFE93C1-7B3E-0AF7-986F-662D08192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658148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Elaboración de la Interfaz (Lado del Cliente):</a:t>
            </a:r>
            <a:endParaRPr lang="en-US" dirty="0"/>
          </a:p>
        </p:txBody>
      </p:sp>
      <p:sp>
        <p:nvSpPr>
          <p:cNvPr id="5" name="Google Shape;656;p21">
            <a:extLst>
              <a:ext uri="{FF2B5EF4-FFF2-40B4-BE49-F238E27FC236}">
                <a16:creationId xmlns:a16="http://schemas.microsoft.com/office/drawing/2014/main" id="{C24C1147-931E-ACB3-5071-6A0887C6D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274" y="1532182"/>
            <a:ext cx="4541437" cy="2741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1.Página de Inicio: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Formulario de registro.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dirty="0"/>
              <a:t>•	Destacados de campañas y recompensas.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2.Perfil del Participante: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Información del usuario.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Puntaje y estadísticas de participación.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Acciones de reciclaje recientes.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3.Contenido Educativo: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••Sección con documentos y tutoriales.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•Calendario de campañas.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s-HN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B1BBE9-AEA2-09C2-AF49-B873C187DCBA}"/>
              </a:ext>
            </a:extLst>
          </p:cNvPr>
          <p:cNvSpPr txBox="1"/>
          <p:nvPr/>
        </p:nvSpPr>
        <p:spPr>
          <a:xfrm>
            <a:off x="5019485" y="1643534"/>
            <a:ext cx="41245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4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.Catálogo de Recompensas:</a:t>
            </a:r>
          </a:p>
          <a:p>
            <a:pPr lvl="3"/>
            <a:r>
              <a:rPr lang="es-MX" dirty="0"/>
              <a:t>•Lista de recompensas disponibles.</a:t>
            </a:r>
          </a:p>
          <a:p>
            <a:pPr lvl="3"/>
            <a:r>
              <a:rPr lang="es-MX" dirty="0"/>
              <a:t>•Detalles de cada recompensa.</a:t>
            </a:r>
          </a:p>
          <a:p>
            <a:pPr lvl="3"/>
            <a:endParaRPr lang="es-MX" dirty="0"/>
          </a:p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5.Registro de Acción de Reciclaje:</a:t>
            </a:r>
          </a:p>
          <a:p>
            <a:r>
              <a:rPr lang="es-MX" dirty="0"/>
              <a:t>•Formulario para ingresar tipo y cantidad de material reciclado.</a:t>
            </a:r>
          </a:p>
          <a:p>
            <a:endParaRPr lang="es-MX" dirty="0"/>
          </a:p>
          <a:p>
            <a:r>
              <a:rPr lang="es-MX" dirty="0"/>
              <a:t>6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.Certificados:</a:t>
            </a:r>
          </a:p>
          <a:p>
            <a:r>
              <a:rPr lang="es-MX" dirty="0"/>
              <a:t>•Certificados virtuales.</a:t>
            </a:r>
          </a:p>
        </p:txBody>
      </p:sp>
    </p:spTree>
    <p:extLst>
      <p:ext uri="{BB962C8B-B14F-4D97-AF65-F5344CB8AC3E}">
        <p14:creationId xmlns:p14="http://schemas.microsoft.com/office/powerpoint/2010/main" val="23698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3"/>
          <p:cNvSpPr txBox="1">
            <a:spLocks noGrp="1"/>
          </p:cNvSpPr>
          <p:nvPr>
            <p:ph type="title"/>
          </p:nvPr>
        </p:nvSpPr>
        <p:spPr>
          <a:xfrm>
            <a:off x="714575" y="103491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Colecciones en mongodb</a:t>
            </a:r>
            <a:endParaRPr dirty="0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F240CDAB-57CA-09CA-5425-8C2AF59C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43" y="919266"/>
            <a:ext cx="3998664" cy="3874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>
          <a:extLst>
            <a:ext uri="{FF2B5EF4-FFF2-40B4-BE49-F238E27FC236}">
              <a16:creationId xmlns:a16="http://schemas.microsoft.com/office/drawing/2014/main" id="{1073C570-EE24-1EFC-D6F3-419C84B8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>
            <a:extLst>
              <a:ext uri="{FF2B5EF4-FFF2-40B4-BE49-F238E27FC236}">
                <a16:creationId xmlns:a16="http://schemas.microsoft.com/office/drawing/2014/main" id="{A7AF5BB7-DF05-F71A-7FEE-D0442D266D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335114" y="1596750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600" dirty="0"/>
              <a:t>Gracias!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990030030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Awareness-raising Activities on Environmental Education Day Infographics by Slidesgo">
  <a:themeElements>
    <a:clrScheme name="Simple Light">
      <a:dk1>
        <a:srgbClr val="222221"/>
      </a:dk1>
      <a:lt1>
        <a:srgbClr val="EFF1E8"/>
      </a:lt1>
      <a:dk2>
        <a:srgbClr val="C6D576"/>
      </a:dk2>
      <a:lt2>
        <a:srgbClr val="76861F"/>
      </a:lt2>
      <a:accent1>
        <a:srgbClr val="616F18"/>
      </a:accent1>
      <a:accent2>
        <a:srgbClr val="DEE2A3"/>
      </a:accent2>
      <a:accent3>
        <a:srgbClr val="EBEECE"/>
      </a:accent3>
      <a:accent4>
        <a:srgbClr val="AFCDF4"/>
      </a:accent4>
      <a:accent5>
        <a:srgbClr val="8FB7F6"/>
      </a:accent5>
      <a:accent6>
        <a:srgbClr val="FFFFFF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Presentación en pantalla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ABeeZee</vt:lpstr>
      <vt:lpstr>Mali</vt:lpstr>
      <vt:lpstr>Arial</vt:lpstr>
      <vt:lpstr>Chewy</vt:lpstr>
      <vt:lpstr>Roboto Condensed Light</vt:lpstr>
      <vt:lpstr>Anaheim</vt:lpstr>
      <vt:lpstr>Elementary Awareness-raising Activities on Environmental Education Day Infographics by Slidesgo</vt:lpstr>
      <vt:lpstr>Reciclaje Comunitario</vt:lpstr>
      <vt:lpstr>Objetivos</vt:lpstr>
      <vt:lpstr>Beneficios Esperados:</vt:lpstr>
      <vt:lpstr>Modelo de Requerimientos - Funcionales:</vt:lpstr>
      <vt:lpstr>Elaboración de la Interfaz (Lado del Cliente):</vt:lpstr>
      <vt:lpstr>Colecciones en mongodb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Comunitario</dc:title>
  <dc:creator>Beatriz Adriana Quijada Chavarria</dc:creator>
  <cp:lastModifiedBy>BEATRIZ ADRIANA QUIJADA CHAVARRIA</cp:lastModifiedBy>
  <cp:revision>1</cp:revision>
  <dcterms:modified xsi:type="dcterms:W3CDTF">2024-02-13T04:51:15Z</dcterms:modified>
</cp:coreProperties>
</file>