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76"/>
  </p:normalViewPr>
  <p:slideViewPr>
    <p:cSldViewPr snapToGrid="0" snapToObjects="1">
      <p:cViewPr>
        <p:scale>
          <a:sx n="94" d="100"/>
          <a:sy n="94" d="100"/>
        </p:scale>
        <p:origin x="-4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720AA-F86F-7848-B7E3-B669D3EFF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FBEE4-2627-DB4F-8740-47968DBE2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F9C814-69A1-5C49-BA70-085A8A94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088F1D-46B1-2C4A-AEC2-DD004AA5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5B769E-8CC2-8349-B446-BD1F4AB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343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DA3EB-ACC1-6744-A44B-1E3C8C0C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9F16A49-A685-0444-89DB-AE404066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25F8ED-F681-A44F-8FFE-FA810851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02F10A-53A2-DE43-8CB8-CA1B5FE0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70B1B8-C880-C645-B739-C40B4AF9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9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AA77F5-42C0-7547-9AB6-F600AFFF4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14D8A1E-E7C9-6D4F-89C6-E7053482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336F86-C67C-B94D-B863-BB9D7880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48D1D4-E146-454E-9360-CB4759E6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D8A8C4-EB28-6A42-82AA-BC81F1FC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8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AC8BE-17DF-FC4C-8903-497A48EA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115E0-8E88-824B-A0C6-0E0620AA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0281C7-1BE3-FF45-8FA9-F96C491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7DBB10-31B3-F64D-A513-DDD1E55E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197B20-71FD-DA4D-8D8E-51471C4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041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1208E-8564-D346-889D-FC13119A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010ACA0-7CF7-664A-B673-3BC1F18B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83031E-1F4A-4C4E-A170-E24E3BFE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CC4E0B-BD05-3D4D-9714-EB14B125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E91A4A-AF4A-F74A-9AE8-E84F5C39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9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3B696-AB4F-5C4D-8F88-399A762E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D054C4-A238-8F46-A942-E148CEFC1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AC515B-392A-E942-B149-06B864AE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F43609-8927-2742-AD93-25803783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5BF5E1-E277-CA4C-A930-8DF14A40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238CCA-9307-D545-A27B-721AACB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427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5D075-B0FE-8A47-9213-304F9BB1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53A175-7FFD-7E48-95A5-959EA33A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8FE03F-73E4-0B47-8DFB-E72A8119D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D9291AA-60BC-B646-92E2-53E00CC53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152DA56-8A75-2543-B0D1-45735F3D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701F229-6522-004D-B909-189AE31E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52E8FE9-9C87-9042-8B49-3794B49D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E599801-CE46-DA41-9FA1-4B702A65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3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3807-C277-AD49-BEAA-C451481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CA33FA8-A51F-2845-9B64-588B2A8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7AF4C5-13A4-2341-B277-BC46FE73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F8868D-6788-2F46-AE1B-631732A6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3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04E340-04F0-5D48-A378-D935B6E9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BC65FFD-CE1C-0A44-9BD2-1DAE47D3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47FBD4-96E9-884A-BCAC-BE789127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69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271EC-1DDE-364D-A53C-E90CA4C0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718138-93BE-D04F-AE4C-A7006FE9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5CB106-EB85-CB45-B5E1-E790DE190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AFDFBC7-E5B4-4941-B8CA-F6D362B1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4CE5DD-512C-E04B-8BB6-B13B5E9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80B9BB-7F6B-E643-BC0B-A1417283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266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D4821-7D2F-F44E-B349-050F4293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733BC39-DCED-F14D-AAF0-B45ACA34E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82E30C-F1A4-544A-8372-C9E4EAF59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35EAF1-1EDF-5F40-9574-A152F0F1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EAAE78-8AB0-7D40-B77D-BF48C5F2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245F95-31FC-764A-A73E-1E8E71AD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31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4B372B9-01D2-0847-BC4A-8E09EF70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7B7562-51C7-064D-88C0-D24A905F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557472-5E56-2B46-A4FF-1322170B3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BAD46-270F-A94B-BE2C-FD134B10FA00}" type="datetimeFigureOut">
              <a:rPr lang="pt-PT" smtClean="0"/>
              <a:t>20/05/18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2E4495-DB5C-6840-A0DD-F5BCBA690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11CA7B-B221-0A46-9212-10502F829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8515-A89E-0048-B47A-68FECF35753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1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261D0845-88CA-8846-A34A-6696FEBC4B3D}"/>
              </a:ext>
            </a:extLst>
          </p:cNvPr>
          <p:cNvGrpSpPr/>
          <p:nvPr/>
        </p:nvGrpSpPr>
        <p:grpSpPr>
          <a:xfrm>
            <a:off x="1627905" y="1591549"/>
            <a:ext cx="417007" cy="1060395"/>
            <a:chOff x="1267030" y="1320800"/>
            <a:chExt cx="920335" cy="23402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85E185-F060-F84C-B9CF-D50FEDE3DCD2}"/>
                </a:ext>
              </a:extLst>
            </p:cNvPr>
            <p:cNvSpPr/>
            <p:nvPr/>
          </p:nvSpPr>
          <p:spPr>
            <a:xfrm>
              <a:off x="1422400" y="13208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1CE0F1CB-672C-2F4C-B07A-EAE50A56DBAA}"/>
                </a:ext>
              </a:extLst>
            </p:cNvPr>
            <p:cNvCxnSpPr>
              <a:cxnSpLocks/>
            </p:cNvCxnSpPr>
            <p:nvPr/>
          </p:nvCxnSpPr>
          <p:spPr>
            <a:xfrm>
              <a:off x="1727199" y="1930400"/>
              <a:ext cx="0" cy="1088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>
              <a:extLst>
                <a:ext uri="{FF2B5EF4-FFF2-40B4-BE49-F238E27FC236}">
                  <a16:creationId xmlns:a16="http://schemas.microsoft.com/office/drawing/2014/main" id="{C2CAC1B5-25A0-624C-831E-2BE22A506E14}"/>
                </a:ext>
              </a:extLst>
            </p:cNvPr>
            <p:cNvCxnSpPr>
              <a:cxnSpLocks/>
            </p:cNvCxnSpPr>
            <p:nvPr/>
          </p:nvCxnSpPr>
          <p:spPr>
            <a:xfrm>
              <a:off x="1727199" y="3018971"/>
              <a:ext cx="304798" cy="63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>
              <a:extLst>
                <a:ext uri="{FF2B5EF4-FFF2-40B4-BE49-F238E27FC236}">
                  <a16:creationId xmlns:a16="http://schemas.microsoft.com/office/drawing/2014/main" id="{0AAD0B73-4A59-1C4F-BDFF-11D5C67B9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3675" y="3023891"/>
              <a:ext cx="263523" cy="63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43ADA097-A40B-5244-8585-665B73CBFAD1}"/>
                </a:ext>
              </a:extLst>
            </p:cNvPr>
            <p:cNvCxnSpPr>
              <a:cxnSpLocks/>
            </p:cNvCxnSpPr>
            <p:nvPr/>
          </p:nvCxnSpPr>
          <p:spPr>
            <a:xfrm>
              <a:off x="1267030" y="2474685"/>
              <a:ext cx="9203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Dados 23">
            <a:extLst>
              <a:ext uri="{FF2B5EF4-FFF2-40B4-BE49-F238E27FC236}">
                <a16:creationId xmlns:a16="http://schemas.microsoft.com/office/drawing/2014/main" id="{503D91A5-4A4E-004B-8AA8-F1AED0C37309}"/>
              </a:ext>
            </a:extLst>
          </p:cNvPr>
          <p:cNvSpPr/>
          <p:nvPr/>
        </p:nvSpPr>
        <p:spPr>
          <a:xfrm>
            <a:off x="3447090" y="1855630"/>
            <a:ext cx="1446445" cy="532235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GUI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FF0CB4B-AC03-5A46-AA30-EC0324F6E2ED}"/>
              </a:ext>
            </a:extLst>
          </p:cNvPr>
          <p:cNvSpPr/>
          <p:nvPr/>
        </p:nvSpPr>
        <p:spPr>
          <a:xfrm>
            <a:off x="3249073" y="3651662"/>
            <a:ext cx="1745672" cy="76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JessManipulator</a:t>
            </a:r>
            <a:endParaRPr lang="pt-PT" dirty="0"/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CDFD76F4-86B6-CA4E-80E4-1EFD7A44DA36}"/>
              </a:ext>
            </a:extLst>
          </p:cNvPr>
          <p:cNvCxnSpPr>
            <a:cxnSpLocks/>
          </p:cNvCxnSpPr>
          <p:nvPr/>
        </p:nvCxnSpPr>
        <p:spPr>
          <a:xfrm>
            <a:off x="2407044" y="2114379"/>
            <a:ext cx="842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6DEB4A2C-BD74-F745-8108-5B028A145B05}"/>
              </a:ext>
            </a:extLst>
          </p:cNvPr>
          <p:cNvCxnSpPr/>
          <p:nvPr/>
        </p:nvCxnSpPr>
        <p:spPr>
          <a:xfrm>
            <a:off x="3835730" y="2505356"/>
            <a:ext cx="0" cy="99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61FC5BF7-93E1-744A-AE31-8C6723B28DD8}"/>
              </a:ext>
            </a:extLst>
          </p:cNvPr>
          <p:cNvCxnSpPr/>
          <p:nvPr/>
        </p:nvCxnSpPr>
        <p:spPr>
          <a:xfrm flipV="1">
            <a:off x="4263242" y="2505356"/>
            <a:ext cx="0" cy="1021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60AA94FA-C149-FB4C-A2BA-1E945855CCD5}"/>
              </a:ext>
            </a:extLst>
          </p:cNvPr>
          <p:cNvCxnSpPr>
            <a:cxnSpLocks/>
          </p:cNvCxnSpPr>
          <p:nvPr/>
        </p:nvCxnSpPr>
        <p:spPr>
          <a:xfrm flipV="1">
            <a:off x="5109944" y="3651662"/>
            <a:ext cx="1973244" cy="67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B24832-B5C6-B54E-8ACC-E5FAC949A511}"/>
              </a:ext>
            </a:extLst>
          </p:cNvPr>
          <p:cNvSpPr/>
          <p:nvPr/>
        </p:nvSpPr>
        <p:spPr>
          <a:xfrm>
            <a:off x="8073458" y="1652714"/>
            <a:ext cx="1085019" cy="1092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Nuvem 22">
            <a:extLst>
              <a:ext uri="{FF2B5EF4-FFF2-40B4-BE49-F238E27FC236}">
                <a16:creationId xmlns:a16="http://schemas.microsoft.com/office/drawing/2014/main" id="{EE5A21D3-729B-094A-8896-A0E8C4E0C29A}"/>
              </a:ext>
            </a:extLst>
          </p:cNvPr>
          <p:cNvSpPr/>
          <p:nvPr/>
        </p:nvSpPr>
        <p:spPr>
          <a:xfrm>
            <a:off x="6754751" y="2310924"/>
            <a:ext cx="2054431" cy="142503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Motor de inferência</a:t>
            </a:r>
          </a:p>
        </p:txBody>
      </p:sp>
      <p:sp>
        <p:nvSpPr>
          <p:cNvPr id="52" name="Triângulo 51">
            <a:extLst>
              <a:ext uri="{FF2B5EF4-FFF2-40B4-BE49-F238E27FC236}">
                <a16:creationId xmlns:a16="http://schemas.microsoft.com/office/drawing/2014/main" id="{3C79D35E-8624-BA4C-A54E-C543A1885C2A}"/>
              </a:ext>
            </a:extLst>
          </p:cNvPr>
          <p:cNvSpPr/>
          <p:nvPr/>
        </p:nvSpPr>
        <p:spPr>
          <a:xfrm rot="14449499">
            <a:off x="8752862" y="2563743"/>
            <a:ext cx="170619" cy="23750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E34BB5-DE7A-5F47-B589-116443612EC7}"/>
              </a:ext>
            </a:extLst>
          </p:cNvPr>
          <p:cNvSpPr txBox="1"/>
          <p:nvPr/>
        </p:nvSpPr>
        <p:spPr>
          <a:xfrm>
            <a:off x="2331534" y="1652714"/>
            <a:ext cx="91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Introduz</a:t>
            </a:r>
          </a:p>
          <a:p>
            <a:pPr algn="ctr"/>
            <a:r>
              <a:rPr lang="pt-PT" sz="1200" dirty="0"/>
              <a:t>Dados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23134E2-7F21-1148-A864-74FF9C00FE68}"/>
              </a:ext>
            </a:extLst>
          </p:cNvPr>
          <p:cNvSpPr txBox="1"/>
          <p:nvPr/>
        </p:nvSpPr>
        <p:spPr>
          <a:xfrm>
            <a:off x="5795567" y="4013621"/>
            <a:ext cx="140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/>
              <a:t>Criar regras</a:t>
            </a:r>
          </a:p>
          <a:p>
            <a:pPr algn="ctr"/>
            <a:r>
              <a:rPr lang="pt-PT" sz="1200" dirty="0"/>
              <a:t>(modifica sensores)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95DFC42-4FCE-834E-8379-49E36FDFCFCC}"/>
              </a:ext>
            </a:extLst>
          </p:cNvPr>
          <p:cNvSpPr txBox="1"/>
          <p:nvPr/>
        </p:nvSpPr>
        <p:spPr>
          <a:xfrm>
            <a:off x="8983446" y="1560734"/>
            <a:ext cx="549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Infere</a:t>
            </a:r>
          </a:p>
        </p:txBody>
      </p: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DA2C0F23-86FE-0249-862E-A26186366CAF}"/>
              </a:ext>
            </a:extLst>
          </p:cNvPr>
          <p:cNvCxnSpPr/>
          <p:nvPr/>
        </p:nvCxnSpPr>
        <p:spPr>
          <a:xfrm flipH="1">
            <a:off x="5248793" y="3343096"/>
            <a:ext cx="1390759" cy="489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B5EF32D-B2C0-4042-9D8D-F0790F2524F5}"/>
              </a:ext>
            </a:extLst>
          </p:cNvPr>
          <p:cNvSpPr txBox="1"/>
          <p:nvPr/>
        </p:nvSpPr>
        <p:spPr>
          <a:xfrm>
            <a:off x="5429790" y="3249972"/>
            <a:ext cx="864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280202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Macintosh PowerPoint</Application>
  <PresentationFormat>Ecrã Panorâmico</PresentationFormat>
  <Paragraphs>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de Henriques Martins</dc:creator>
  <cp:lastModifiedBy>Beatriz de Henriques Martins</cp:lastModifiedBy>
  <cp:revision>2</cp:revision>
  <cp:lastPrinted>2018-05-20T20:38:27Z</cp:lastPrinted>
  <dcterms:created xsi:type="dcterms:W3CDTF">2018-05-20T20:21:19Z</dcterms:created>
  <dcterms:modified xsi:type="dcterms:W3CDTF">2018-05-20T20:38:42Z</dcterms:modified>
</cp:coreProperties>
</file>