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82" r:id="rId3"/>
    <p:sldId id="258" r:id="rId4"/>
    <p:sldId id="259" r:id="rId5"/>
    <p:sldId id="265" r:id="rId6"/>
    <p:sldId id="272" r:id="rId7"/>
    <p:sldId id="268" r:id="rId8"/>
    <p:sldId id="273" r:id="rId9"/>
    <p:sldId id="274" r:id="rId10"/>
    <p:sldId id="1902" r:id="rId11"/>
    <p:sldId id="261" r:id="rId12"/>
    <p:sldId id="270" r:id="rId13"/>
    <p:sldId id="1903" r:id="rId14"/>
    <p:sldId id="1904" r:id="rId15"/>
    <p:sldId id="1906" r:id="rId16"/>
    <p:sldId id="1905" r:id="rId17"/>
    <p:sldId id="271" r:id="rId18"/>
    <p:sldId id="1907" r:id="rId19"/>
    <p:sldId id="260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2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B76A-0FA5-45B6-8DB7-B6339A8146B4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98D18-6192-49CE-8BC8-31E3AECDF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28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0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1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70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9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6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652FC-0F61-4A1D-B3E8-7FED7E867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18F23-F4B3-42C3-8368-417A1CD74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01E536-F54C-44FE-A771-F98B7738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9D2-5B2C-4F61-A8FC-49C6C66F142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8D924A-3118-4C06-89CB-2875455F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4B5E87-F421-4224-9B96-DC0DB62B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A8D2-836B-46B4-97A5-DC3C0AF6C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383FA-D287-4C1A-AF97-8D6FAD49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2B78A6-31B7-4ADC-922C-1A2998672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21247-4A3B-4642-A9C0-1475BB4E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9D2-5B2C-4F61-A8FC-49C6C66F142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9271AA-D69E-49F1-85E2-B3988A4C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F6413-6B71-4B44-9D65-8B3CEC4F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A8D2-836B-46B4-97A5-DC3C0AF6C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7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0DC851-A47F-465D-9C3D-9F36F4FC1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F28838-2065-46A4-8F89-3F05C1489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2A7C54-CEF4-48A4-A37F-8C9D8BE5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9D2-5B2C-4F61-A8FC-49C6C66F142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629E0D-C55D-4736-9D26-A64F4743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0824C4-3E4A-41AF-8C67-042F8854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A8D2-836B-46B4-97A5-DC3C0AF6C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757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2950403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5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983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7543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572487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CCC58-66D4-4AE6-B30B-965596A3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CEEDE-AD12-4E93-B463-02DCFB20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6D624A-5510-46A4-BC6F-2ED537E5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9D2-5B2C-4F61-A8FC-49C6C66F142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980306-9A33-43E3-9620-04E087FD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F1D93A-B2BD-4FD8-A1B9-059FDA24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A8D2-836B-46B4-97A5-DC3C0AF6C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7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FD39F-9190-49DA-B663-7DB7262E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DF32B0-2EDC-4B62-94EB-5B781801C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6285B0-C5A6-4B88-8D5E-9F4F2699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9D2-5B2C-4F61-A8FC-49C6C66F142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EBC2B2-DEA3-4CDB-8A40-785D2A39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1A9B1-BEBD-475F-8D1D-F4D1251D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A8D2-836B-46B4-97A5-DC3C0AF6C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86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E37F4-B6E0-4B75-9A10-3EB1DD8C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CD38C-7494-437B-92E1-5013E55F2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029BA1-14EE-4057-874C-A41C8D8E5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1837F3-FC6C-409B-9A44-B2882CB5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9D2-5B2C-4F61-A8FC-49C6C66F142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504E17-CF00-430E-8B29-7200A576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D1DE7-2CFE-4CDE-996D-8E43C3CF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A8D2-836B-46B4-97A5-DC3C0AF6C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8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5C8F2-178A-432E-91D4-2F82D3B2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6A7FA6-B523-44A6-B7B4-CADA6550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1F5EC7-7F8A-4B8D-876E-7D56BF20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25FF61-02C4-4A76-BEBB-B5D5F3723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9ED9B2-330D-43F5-B797-A197DEF8C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97735A-C67D-4493-A4DD-26B253B4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9D2-5B2C-4F61-A8FC-49C6C66F142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FFCB25-4A3C-4366-B83E-6BD149BE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C4709C-0856-4315-A999-12DE6FA5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A8D2-836B-46B4-97A5-DC3C0AF6C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46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7BA59-87CB-44FE-80D6-0135B6F3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ABFA02-7E24-4DB4-8C43-70F560D7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9D2-5B2C-4F61-A8FC-49C6C66F142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65BEDA-450B-455E-B23D-B57D893A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03CF59-F517-463C-B8EC-82E5D9B8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A8D2-836B-46B4-97A5-DC3C0AF6C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99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1AA803-1F0B-4BA7-BABF-AE0D53F9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9D2-5B2C-4F61-A8FC-49C6C66F142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802A74-9388-4655-A5B8-869C54B0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B6EEAF-E006-4CB4-8430-A6C56C18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A8D2-836B-46B4-97A5-DC3C0AF6C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5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2AC6C-5B52-4EB2-A44B-140452D1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A996C-767D-4D51-91B4-3F50A3E0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633424-BA37-4ADB-BF08-296050829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06CE5E-94AA-445D-B3B7-567F9C20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9D2-5B2C-4F61-A8FC-49C6C66F142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1C80C4-32D8-4BBA-9C63-397EC004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7DCCE0-C076-43B6-BE78-56C116B8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A8D2-836B-46B4-97A5-DC3C0AF6C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61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1E7E7-D122-479C-9D0E-0AA1798E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5D6BD9-B1F6-413A-8718-4B09A9907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5C1753-FAB5-4154-8571-8B1E93CDE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682F6A-AEEC-4D25-A412-EA664375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9D2-5B2C-4F61-A8FC-49C6C66F142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8945EC-1448-4C48-9C41-DA9781BA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2DBE27-7377-4A24-A232-3EB5E73B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A8D2-836B-46B4-97A5-DC3C0AF6C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87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FC9B9D-1B0D-40BF-9064-7E2E9C88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341A07-3D46-4C20-993D-DBCAA120E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BFD1A-5BE6-4A46-B209-0AA435905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D9D2-5B2C-4F61-A8FC-49C6C66F142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175035-47BC-4637-AA17-52B17FE4D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C7DBF-6800-4657-8B0B-5822E4A74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5A8D2-836B-46B4-97A5-DC3C0AF6C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78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code.visualstudio.com/docs/languages/csharp" TargetMode="Externa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witch.tv/csharpfritz" TargetMode="External"/><Relationship Id="rId3" Type="http://schemas.openxmlformats.org/officeDocument/2006/relationships/hyperlink" Target="https://github.com/glaucia86/workshop-net-core-iniciantes" TargetMode="External"/><Relationship Id="rId7" Type="http://schemas.openxmlformats.org/officeDocument/2006/relationships/hyperlink" Target="https://www.dotnetfoundation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microsoft.com/net" TargetMode="External"/><Relationship Id="rId5" Type="http://schemas.openxmlformats.org/officeDocument/2006/relationships/hyperlink" Target="https://docs.microsoft.com/en-us/dotnet/csharp/quick-starts/" TargetMode="External"/><Relationship Id="rId4" Type="http://schemas.openxmlformats.org/officeDocument/2006/relationships/hyperlink" Target="https://docs.microsoft.com/en-us/aspnet/core/tutorials/razor-pages-vsc/razor-pages-start" TargetMode="Externa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22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6E2A-C39C-4AAF-9931-246FF00E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273" y="2361522"/>
            <a:ext cx="10010687" cy="10156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FFFE28-7010-4D95-BC10-474527FD54FF}"/>
              </a:ext>
            </a:extLst>
          </p:cNvPr>
          <p:cNvSpPr txBox="1"/>
          <p:nvPr/>
        </p:nvSpPr>
        <p:spPr>
          <a:xfrm>
            <a:off x="1009273" y="3377185"/>
            <a:ext cx="10700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ea typeface="Segoe UI" pitchFamily="34" charset="0"/>
                <a:cs typeface="Segoe UI" pitchFamily="34" charset="0"/>
              </a:rPr>
              <a:t>Minha primeira aplicação em Asp.NET Core!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8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22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2677656"/>
          </a:xfrm>
        </p:spPr>
        <p:txBody>
          <a:bodyPr/>
          <a:lstStyle/>
          <a:p>
            <a:r>
              <a:rPr lang="en-US" dirty="0"/>
              <a:t>Estrutura do Projeto</a:t>
            </a:r>
            <a:br>
              <a:rPr lang="en-US" dirty="0"/>
            </a:br>
            <a:r>
              <a:rPr lang="en-US" dirty="0"/>
              <a:t>Demo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8B78C8-5561-4D4B-B22C-5AB33BD527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199" y="1383983"/>
          <a:ext cx="11022228" cy="4818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114">
                  <a:extLst>
                    <a:ext uri="{9D8B030D-6E8A-4147-A177-3AD203B41FA5}">
                      <a16:colId xmlns:a16="http://schemas.microsoft.com/office/drawing/2014/main" val="438219407"/>
                    </a:ext>
                  </a:extLst>
                </a:gridCol>
                <a:gridCol w="5511114">
                  <a:extLst>
                    <a:ext uri="{9D8B030D-6E8A-4147-A177-3AD203B41FA5}">
                      <a16:colId xmlns:a16="http://schemas.microsoft.com/office/drawing/2014/main" val="2708576179"/>
                    </a:ext>
                  </a:extLst>
                </a:gridCol>
              </a:tblGrid>
              <a:tr h="818629">
                <a:tc>
                  <a:txBody>
                    <a:bodyPr/>
                    <a:lstStyle/>
                    <a:p>
                      <a:r>
                        <a:rPr lang="en-US" sz="2800" dirty="0"/>
                        <a:t>Arquivos ou Pastas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Breve resumo…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04999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j-lt"/>
                        </a:rPr>
                        <a:t>wwwroot</a:t>
                      </a:r>
                      <a:r>
                        <a:rPr lang="en-US" sz="1800" dirty="0">
                          <a:latin typeface="+mj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Contém todos os arquivos estáticos. Por exemplo: CSS, imagens, etc.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244578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Pages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Esta pasta contém as páginas para a nossa aplicação.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96974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Startup.cs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+mj-lt"/>
                        </a:rPr>
                        <a:t>Configura os serviços que usamos em nossa aplicação. Por exemplo: adicionando uma autenticação de Usuário através de contas da Microsoft, Google ou Facebook.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1796300629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Program.cs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É onde fica hospedada a nossa aplicação principal do Asp.NET Core.</a:t>
                      </a:r>
                    </a:p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É também responsável pelo ciclo de vida da aplicação e onde estaremos dando o start para execução da app.</a:t>
                      </a:r>
                    </a:p>
                    <a:p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10799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3823F777-8BA4-49B1-BE2A-3F7BEAA91B9D}"/>
              </a:ext>
            </a:extLst>
          </p:cNvPr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690599-B896-4BFF-ACEE-6976A8FAB8BB}"/>
              </a:ext>
            </a:extLst>
          </p:cNvPr>
          <p:cNvSpPr txBox="1"/>
          <p:nvPr/>
        </p:nvSpPr>
        <p:spPr>
          <a:xfrm>
            <a:off x="1180034" y="178803"/>
            <a:ext cx="7762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Estrutura do Projeto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3D1C0D-8673-4754-8103-50FCCF5462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" y="46955"/>
            <a:ext cx="1125246" cy="11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555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6E2A-C39C-4AAF-9931-246FF00E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273" y="2361522"/>
            <a:ext cx="10010687" cy="10156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FFFE28-7010-4D95-BC10-474527FD54FF}"/>
              </a:ext>
            </a:extLst>
          </p:cNvPr>
          <p:cNvSpPr txBox="1"/>
          <p:nvPr/>
        </p:nvSpPr>
        <p:spPr>
          <a:xfrm>
            <a:off x="1009273" y="3377185"/>
            <a:ext cx="10700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4000" dirty="0"/>
              <a:t>Adicionando um modelo para a aplicação ASP.NET Core Razor Pages</a:t>
            </a:r>
            <a:endParaRPr lang="en-US" sz="4000" dirty="0"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5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8B78C8-5561-4D4B-B22C-5AB33BD5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73585"/>
              </p:ext>
            </p:extLst>
          </p:nvPr>
        </p:nvGraphicFramePr>
        <p:xfrm>
          <a:off x="466927" y="1880667"/>
          <a:ext cx="11022228" cy="337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114">
                  <a:extLst>
                    <a:ext uri="{9D8B030D-6E8A-4147-A177-3AD203B41FA5}">
                      <a16:colId xmlns:a16="http://schemas.microsoft.com/office/drawing/2014/main" val="438219407"/>
                    </a:ext>
                  </a:extLst>
                </a:gridCol>
                <a:gridCol w="5511114">
                  <a:extLst>
                    <a:ext uri="{9D8B030D-6E8A-4147-A177-3AD203B41FA5}">
                      <a16:colId xmlns:a16="http://schemas.microsoft.com/office/drawing/2014/main" val="2708576179"/>
                    </a:ext>
                  </a:extLst>
                </a:gridCol>
              </a:tblGrid>
              <a:tr h="8186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04999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add package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Instala as ferramentas necessárias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244578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pt-B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migrations</a:t>
                      </a: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InitialCreate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Irá gerar um Código para criar o esquema inicial da banco de dados o modelo que foi especificado em FilmeContext.cs.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96974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pt-B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+mj-lt"/>
                        </a:rPr>
                        <a:t>Cria a nossa base de dados.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1796300629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3823F777-8BA4-49B1-BE2A-3F7BEAA91B9D}"/>
              </a:ext>
            </a:extLst>
          </p:cNvPr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690599-B896-4BFF-ACEE-6976A8FAB8BB}"/>
              </a:ext>
            </a:extLst>
          </p:cNvPr>
          <p:cNvSpPr txBox="1"/>
          <p:nvPr/>
        </p:nvSpPr>
        <p:spPr>
          <a:xfrm>
            <a:off x="1180033" y="178803"/>
            <a:ext cx="10687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Entendendo Melhor os comandos executados...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3D1C0D-8673-4754-8103-50FCCF5462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" y="46955"/>
            <a:ext cx="1094790" cy="109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009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823F777-8BA4-49B1-BE2A-3F7BEAA91B9D}"/>
              </a:ext>
            </a:extLst>
          </p:cNvPr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690599-B896-4BFF-ACEE-6976A8FAB8BB}"/>
              </a:ext>
            </a:extLst>
          </p:cNvPr>
          <p:cNvSpPr txBox="1"/>
          <p:nvPr/>
        </p:nvSpPr>
        <p:spPr>
          <a:xfrm>
            <a:off x="1180033" y="178803"/>
            <a:ext cx="10687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Pacotes Importantes para serem instalados!!!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3D1C0D-8673-4754-8103-50FCCF5462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" y="46955"/>
            <a:ext cx="1094790" cy="10947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8EF0095-FDA5-43DD-8DA3-DC224E7A4B4F}"/>
              </a:ext>
            </a:extLst>
          </p:cNvPr>
          <p:cNvSpPr txBox="1"/>
          <p:nvPr/>
        </p:nvSpPr>
        <p:spPr>
          <a:xfrm>
            <a:off x="544747" y="1747971"/>
            <a:ext cx="105642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Instalar no Visual Studio Code...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A3C709B-7B40-49AC-B47F-B58D4F276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89" y="2711226"/>
            <a:ext cx="7529212" cy="249957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9D9AC72-9ED3-4DA8-BE97-4DE8F6C121A5}"/>
              </a:ext>
            </a:extLst>
          </p:cNvPr>
          <p:cNvSpPr txBox="1"/>
          <p:nvPr/>
        </p:nvSpPr>
        <p:spPr>
          <a:xfrm>
            <a:off x="2804160" y="6178143"/>
            <a:ext cx="618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Link: </a:t>
            </a:r>
            <a:r>
              <a:rPr lang="pt-BR" dirty="0">
                <a:hlinkClick r:id="rId5"/>
              </a:rPr>
              <a:t>https://code.visualstudio.com/docs/languages/csharp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94415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823F777-8BA4-49B1-BE2A-3F7BEAA91B9D}"/>
              </a:ext>
            </a:extLst>
          </p:cNvPr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690599-B896-4BFF-ACEE-6976A8FAB8BB}"/>
              </a:ext>
            </a:extLst>
          </p:cNvPr>
          <p:cNvSpPr txBox="1"/>
          <p:nvPr/>
        </p:nvSpPr>
        <p:spPr>
          <a:xfrm>
            <a:off x="1180033" y="178803"/>
            <a:ext cx="10687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Entendendo Melhor os comandos executados...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3D1C0D-8673-4754-8103-50FCCF5462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" y="46955"/>
            <a:ext cx="1094790" cy="10947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8EF0095-FDA5-43DD-8DA3-DC224E7A4B4F}"/>
              </a:ext>
            </a:extLst>
          </p:cNvPr>
          <p:cNvSpPr txBox="1"/>
          <p:nvPr/>
        </p:nvSpPr>
        <p:spPr>
          <a:xfrm>
            <a:off x="544749" y="1673157"/>
            <a:ext cx="105642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Realizando o Scaffolding...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Executar o comando: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err="1"/>
              <a:t>dotnet</a:t>
            </a:r>
            <a:r>
              <a:rPr lang="pt-BR" dirty="0"/>
              <a:t> tool </a:t>
            </a:r>
            <a:r>
              <a:rPr lang="pt-BR" dirty="0" err="1"/>
              <a:t>install</a:t>
            </a:r>
            <a:r>
              <a:rPr lang="pt-BR" dirty="0"/>
              <a:t> --global </a:t>
            </a:r>
            <a:r>
              <a:rPr lang="pt-BR" dirty="0" err="1"/>
              <a:t>dotnet-aspnet-codegenerator</a:t>
            </a:r>
            <a:r>
              <a:rPr lang="pt-BR" dirty="0"/>
              <a:t> --</a:t>
            </a:r>
            <a:r>
              <a:rPr lang="pt-BR" dirty="0" err="1"/>
              <a:t>version</a:t>
            </a:r>
            <a:r>
              <a:rPr lang="pt-BR" dirty="0"/>
              <a:t> 2.1.1 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D0C0BE-4A44-426B-9BAC-14B2FF814DBB}"/>
              </a:ext>
            </a:extLst>
          </p:cNvPr>
          <p:cNvSpPr txBox="1"/>
          <p:nvPr/>
        </p:nvSpPr>
        <p:spPr>
          <a:xfrm>
            <a:off x="924127" y="3419271"/>
            <a:ext cx="980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dotnet</a:t>
            </a:r>
            <a:r>
              <a:rPr lang="pt-BR" dirty="0"/>
              <a:t> </a:t>
            </a:r>
            <a:r>
              <a:rPr lang="pt-BR" dirty="0" err="1"/>
              <a:t>aspnet-codegenerator</a:t>
            </a:r>
            <a:r>
              <a:rPr lang="pt-BR" dirty="0"/>
              <a:t> </a:t>
            </a:r>
            <a:r>
              <a:rPr lang="pt-BR" dirty="0" err="1"/>
              <a:t>razorpage</a:t>
            </a:r>
            <a:r>
              <a:rPr lang="pt-BR" dirty="0"/>
              <a:t> -m Filme -</a:t>
            </a:r>
            <a:r>
              <a:rPr lang="pt-BR" dirty="0" err="1"/>
              <a:t>dc</a:t>
            </a:r>
            <a:r>
              <a:rPr lang="pt-BR" dirty="0"/>
              <a:t> </a:t>
            </a:r>
            <a:r>
              <a:rPr lang="pt-BR" dirty="0" err="1"/>
              <a:t>FilmeContext</a:t>
            </a:r>
            <a:r>
              <a:rPr lang="pt-BR" dirty="0"/>
              <a:t> -</a:t>
            </a:r>
            <a:r>
              <a:rPr lang="pt-BR" dirty="0" err="1"/>
              <a:t>udl</a:t>
            </a:r>
            <a:r>
              <a:rPr lang="pt-BR" dirty="0"/>
              <a:t> -</a:t>
            </a:r>
            <a:r>
              <a:rPr lang="pt-BR" dirty="0" err="1"/>
              <a:t>outDir</a:t>
            </a:r>
            <a:r>
              <a:rPr lang="pt-BR" dirty="0"/>
              <a:t> Pages\Filmes --</a:t>
            </a:r>
            <a:r>
              <a:rPr lang="pt-BR" dirty="0" err="1"/>
              <a:t>referenceScriptLibraries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83F7DD-691E-4208-A112-B33FCEC072A5}"/>
              </a:ext>
            </a:extLst>
          </p:cNvPr>
          <p:cNvSpPr txBox="1"/>
          <p:nvPr/>
        </p:nvSpPr>
        <p:spPr>
          <a:xfrm>
            <a:off x="924126" y="4640891"/>
            <a:ext cx="980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Linux &amp; Max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dotnet</a:t>
            </a:r>
            <a:r>
              <a:rPr lang="pt-BR" dirty="0"/>
              <a:t> </a:t>
            </a:r>
            <a:r>
              <a:rPr lang="pt-BR" dirty="0" err="1"/>
              <a:t>aspnet-codegenerator</a:t>
            </a:r>
            <a:r>
              <a:rPr lang="pt-BR" dirty="0"/>
              <a:t> </a:t>
            </a:r>
            <a:r>
              <a:rPr lang="pt-BR" dirty="0" err="1"/>
              <a:t>razorpage</a:t>
            </a:r>
            <a:r>
              <a:rPr lang="pt-BR" dirty="0"/>
              <a:t> -m Filme -</a:t>
            </a:r>
            <a:r>
              <a:rPr lang="pt-BR" dirty="0" err="1"/>
              <a:t>dc</a:t>
            </a:r>
            <a:r>
              <a:rPr lang="pt-BR" dirty="0"/>
              <a:t> </a:t>
            </a:r>
            <a:r>
              <a:rPr lang="pt-BR" dirty="0" err="1"/>
              <a:t>FilmeContext</a:t>
            </a:r>
            <a:r>
              <a:rPr lang="pt-BR" dirty="0"/>
              <a:t> -</a:t>
            </a:r>
            <a:r>
              <a:rPr lang="pt-BR" dirty="0" err="1"/>
              <a:t>udl</a:t>
            </a:r>
            <a:r>
              <a:rPr lang="pt-BR" dirty="0"/>
              <a:t> -</a:t>
            </a:r>
            <a:r>
              <a:rPr lang="pt-BR" dirty="0" err="1"/>
              <a:t>outDir</a:t>
            </a:r>
            <a:r>
              <a:rPr lang="pt-BR" dirty="0"/>
              <a:t> Pages/Filmes --</a:t>
            </a:r>
            <a:r>
              <a:rPr lang="pt-BR" dirty="0" err="1"/>
              <a:t>referenceScriptLibraries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66416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4EC02F-881C-49FC-AABC-33049297D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8" y="1448546"/>
            <a:ext cx="11653523" cy="506959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Links Importantes:</a:t>
            </a:r>
          </a:p>
          <a:p>
            <a:r>
              <a:rPr lang="en-US" sz="1400" dirty="0"/>
              <a:t>Material do Workshop:</a:t>
            </a:r>
          </a:p>
          <a:p>
            <a:pPr lvl="1"/>
            <a:r>
              <a:rPr lang="en-US" sz="1400" dirty="0"/>
              <a:t> aka.ms/beginners-workshop </a:t>
            </a:r>
          </a:p>
          <a:p>
            <a:r>
              <a:rPr lang="en-US" sz="1400" dirty="0"/>
              <a:t>Material Extra:</a:t>
            </a:r>
          </a:p>
          <a:p>
            <a:pPr lvl="1"/>
            <a:r>
              <a:rPr lang="en-US" sz="1400" dirty="0"/>
              <a:t> aka.ms/extra-workshop</a:t>
            </a:r>
          </a:p>
          <a:p>
            <a:r>
              <a:rPr lang="en-US" sz="1400" dirty="0"/>
              <a:t>Repositório do Código Desenvolvido:</a:t>
            </a:r>
          </a:p>
          <a:p>
            <a:pPr lvl="1"/>
            <a:r>
              <a:rPr lang="en-US" sz="1400" dirty="0">
                <a:hlinkClick r:id="rId3"/>
              </a:rPr>
              <a:t>https://github.com/glaucia86/workshop-net-core-iniciantes</a:t>
            </a:r>
            <a:r>
              <a:rPr lang="en-US" sz="1400" dirty="0"/>
              <a:t> </a:t>
            </a:r>
          </a:p>
          <a:p>
            <a:pPr lvl="1"/>
            <a:endParaRPr lang="en-US" sz="1400" dirty="0"/>
          </a:p>
          <a:p>
            <a:r>
              <a:rPr lang="en-US" sz="1400" dirty="0">
                <a:hlinkClick r:id="rId4"/>
              </a:rPr>
              <a:t>Getting started with </a:t>
            </a:r>
            <a:r>
              <a:rPr lang="en-US" sz="1400" dirty="0" err="1">
                <a:hlinkClick r:id="rId4"/>
              </a:rPr>
              <a:t>Razorpages</a:t>
            </a:r>
            <a:r>
              <a:rPr lang="en-US" sz="1400" dirty="0">
                <a:hlinkClick r:id="rId4"/>
              </a:rPr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Learn and tools</a:t>
            </a:r>
          </a:p>
          <a:p>
            <a:r>
              <a:rPr lang="en-US" sz="1400" dirty="0"/>
              <a:t>Documentação:</a:t>
            </a:r>
          </a:p>
          <a:p>
            <a:pPr lvl="1"/>
            <a:r>
              <a:rPr lang="en-US" sz="1400" dirty="0">
                <a:hlinkClick r:id="rId5"/>
              </a:rPr>
              <a:t>docs.microsoft.com</a:t>
            </a:r>
            <a:endParaRPr lang="en-US" sz="1400" dirty="0"/>
          </a:p>
          <a:p>
            <a:r>
              <a:rPr lang="en-US" sz="1400" dirty="0">
                <a:hlinkClick r:id="rId6"/>
              </a:rPr>
              <a:t>dot.net </a:t>
            </a:r>
            <a:r>
              <a:rPr lang="en-US" sz="1400" dirty="0"/>
              <a:t>-  Get all the tools you need in one place.</a:t>
            </a:r>
          </a:p>
          <a:p>
            <a:pPr marL="0" indent="0">
              <a:buNone/>
            </a:pPr>
            <a:r>
              <a:rPr lang="en-US" sz="1400" b="1" dirty="0"/>
              <a:t>Get involved</a:t>
            </a:r>
          </a:p>
          <a:p>
            <a:r>
              <a:rPr lang="en-US" sz="1400" dirty="0"/>
              <a:t>.NET Foundation: </a:t>
            </a:r>
            <a:r>
              <a:rPr lang="en-US" sz="1400" dirty="0">
                <a:hlinkClick r:id="rId7"/>
              </a:rPr>
              <a:t>https://www.dotnetfoundation.org/</a:t>
            </a:r>
            <a:r>
              <a:rPr lang="en-US" sz="1400" dirty="0"/>
              <a:t> </a:t>
            </a:r>
          </a:p>
          <a:p>
            <a:r>
              <a:rPr lang="en-US" sz="1400" dirty="0"/>
              <a:t>Twitch Channels: </a:t>
            </a:r>
            <a:r>
              <a:rPr lang="en-US" sz="1400" dirty="0">
                <a:hlinkClick r:id="rId8"/>
              </a:rPr>
              <a:t>https://www.twitch.tv/csharpfritz</a:t>
            </a:r>
            <a:r>
              <a:rPr lang="en-US" sz="1400" dirty="0"/>
              <a:t> </a:t>
            </a:r>
          </a:p>
          <a:p>
            <a:pPr lvl="1"/>
            <a:endParaRPr lang="en-US" sz="1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4A9D50-E848-4559-A538-076DDA4B3E18}"/>
              </a:ext>
            </a:extLst>
          </p:cNvPr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842A96-4D0C-448D-BF38-C9EEF88D8AEA}"/>
              </a:ext>
            </a:extLst>
          </p:cNvPr>
          <p:cNvSpPr txBox="1"/>
          <p:nvPr/>
        </p:nvSpPr>
        <p:spPr>
          <a:xfrm>
            <a:off x="1180034" y="323300"/>
            <a:ext cx="1092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Onde Posso Encontrar mais Materiais?!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43EC65C-CCB1-4C98-8C1F-269504A094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" y="46955"/>
            <a:ext cx="1125246" cy="11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0915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6E2A-C39C-4AAF-9931-246FF00E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273" y="2361522"/>
            <a:ext cx="10010687" cy="10156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FFFE28-7010-4D95-BC10-474527FD54FF}"/>
              </a:ext>
            </a:extLst>
          </p:cNvPr>
          <p:cNvSpPr txBox="1"/>
          <p:nvPr/>
        </p:nvSpPr>
        <p:spPr>
          <a:xfrm>
            <a:off x="1009273" y="3377185"/>
            <a:ext cx="10700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4000" dirty="0"/>
              <a:t>Adicionando Busca </a:t>
            </a:r>
            <a:r>
              <a:rPr lang="pt-BR" sz="4000"/>
              <a:t>de Filme </a:t>
            </a:r>
            <a:r>
              <a:rPr lang="pt-BR" sz="4000" dirty="0"/>
              <a:t>por </a:t>
            </a:r>
            <a:r>
              <a:rPr lang="pt-BR" sz="4000"/>
              <a:t>Gênero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4000"/>
              <a:t>e </a:t>
            </a:r>
            <a:r>
              <a:rPr lang="pt-BR" sz="4000" dirty="0"/>
              <a:t>Nome</a:t>
            </a:r>
            <a:endParaRPr lang="en-US" sz="4000" dirty="0"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22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Workshop</a:t>
            </a:r>
            <a:br>
              <a:rPr lang="en-US" b="1" dirty="0"/>
            </a:br>
            <a:r>
              <a:rPr lang="en-US" b="1" dirty="0"/>
              <a:t>	</a:t>
            </a:r>
            <a:r>
              <a:rPr lang="pt-BR" b="1" dirty="0"/>
              <a:t>ASP.NET Core para Iniciantes</a:t>
            </a:r>
            <a:br>
              <a:rPr lang="pt-BR" b="1" dirty="0"/>
            </a:br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53DC61-0B28-4AD2-8931-F5BC7B179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Glaucia Lemos</a:t>
            </a:r>
          </a:p>
          <a:p>
            <a:r>
              <a:rPr lang="pt-BR" dirty="0"/>
              <a:t>Microsoft MVP | Software Developer 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0034" y="178803"/>
            <a:ext cx="7762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Quem Sou Eu?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35" y="1504276"/>
            <a:ext cx="2429026" cy="2429026"/>
          </a:xfrm>
          <a:prstGeom prst="ellipse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644233" y="1245391"/>
            <a:ext cx="7762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Glaucia Lemos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4415924" y="1389755"/>
            <a:ext cx="9525" cy="512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091327" y="2402831"/>
            <a:ext cx="628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dirty="0"/>
              <a:t>Software Developer – Zoox Smart Data &amp; futuramente (MyBudget – Austrália)</a:t>
            </a:r>
          </a:p>
          <a:p>
            <a:endParaRPr lang="pt-BR" dirty="0"/>
          </a:p>
          <a:p>
            <a:r>
              <a:rPr lang="pt-BR" dirty="0"/>
              <a:t>Microsoft MVP Developer &amp; Technologies</a:t>
            </a:r>
          </a:p>
          <a:p>
            <a:endParaRPr lang="pt-BR" dirty="0"/>
          </a:p>
          <a:p>
            <a:r>
              <a:rPr lang="pt-BR" dirty="0"/>
              <a:t>.NET, Node.Js, Angular, Ts, sou Desenvolvedora!</a:t>
            </a:r>
          </a:p>
          <a:p>
            <a:endParaRPr lang="pt-BR" dirty="0"/>
          </a:p>
          <a:p>
            <a:r>
              <a:rPr lang="pt-BR" dirty="0"/>
              <a:t>Tech Speaker &amp; Volunteer – WoMakersCode &amp; Coders in Rio</a:t>
            </a:r>
          </a:p>
          <a:p>
            <a:endParaRPr lang="pt-BR" dirty="0"/>
          </a:p>
          <a:p>
            <a:r>
              <a:rPr lang="pt-BR" dirty="0"/>
              <a:t>Drummer e Cinéfila nas horas vagas....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47866" y="463117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github.com/glaucia86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4" y="4560814"/>
            <a:ext cx="510054" cy="51005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7" y="5093832"/>
            <a:ext cx="354018" cy="354018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00785" y="511251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@glaucia_lemos86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1" y="5530106"/>
            <a:ext cx="427121" cy="427121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638025" y="558789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glaucialemos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1" y="5990735"/>
            <a:ext cx="386331" cy="386331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647866" y="60077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code4coders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870B814-029E-478A-911F-8D4623C51D2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" y="46955"/>
            <a:ext cx="1125246" cy="112524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80A3262-4135-4F1D-8157-FF2965836C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47" y="2407688"/>
            <a:ext cx="387382" cy="38738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5F3BDF86-C438-491E-A7B4-6EBC44382B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89" y="2938696"/>
            <a:ext cx="387382" cy="38738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88C9AB93-6CBE-4ADF-944E-B8D08CA177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15" y="3469704"/>
            <a:ext cx="387382" cy="387382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D045828-0BA9-4E0F-9B05-2E306B5D67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89" y="4045276"/>
            <a:ext cx="387382" cy="38738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2547EF8-A3EB-484B-9AEE-D22C81CC2C5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89" y="4576284"/>
            <a:ext cx="387382" cy="38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544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>
            <a:extLst>
              <a:ext uri="{FF2B5EF4-FFF2-40B4-BE49-F238E27FC236}">
                <a16:creationId xmlns:a16="http://schemas.microsoft.com/office/drawing/2014/main" id="{B30E0A0B-27D4-452D-8A6C-6F4047B240BD}"/>
              </a:ext>
            </a:extLst>
          </p:cNvPr>
          <p:cNvSpPr/>
          <p:nvPr/>
        </p:nvSpPr>
        <p:spPr bwMode="auto">
          <a:xfrm>
            <a:off x="1188720" y="1463040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Breve Introdução ao Asp.NET Core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0D48506-3BE2-4C15-960E-64DE7427DE5B}"/>
              </a:ext>
            </a:extLst>
          </p:cNvPr>
          <p:cNvSpPr/>
          <p:nvPr/>
        </p:nvSpPr>
        <p:spPr>
          <a:xfrm>
            <a:off x="360996" y="1470963"/>
            <a:ext cx="836295" cy="7315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A750546B-FEAA-403F-BB09-F5AAADBB0B38}"/>
              </a:ext>
            </a:extLst>
          </p:cNvPr>
          <p:cNvSpPr/>
          <p:nvPr/>
        </p:nvSpPr>
        <p:spPr bwMode="auto">
          <a:xfrm>
            <a:off x="1188720" y="2286772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tx1"/>
                </a:solidFill>
              </a:rPr>
              <a:t>Parte 1: Criando Razor Pages usando o dotnet CLI &amp; VS Code</a:t>
            </a:r>
            <a:endParaRPr lang="en-US" sz="20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3D2590-7980-42CA-9A0A-71CAA9AFF0A7}"/>
              </a:ext>
            </a:extLst>
          </p:cNvPr>
          <p:cNvSpPr/>
          <p:nvPr/>
        </p:nvSpPr>
        <p:spPr>
          <a:xfrm>
            <a:off x="352425" y="2286772"/>
            <a:ext cx="836295" cy="7315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35EA8F2C-B1DB-49D5-83BC-47298CF31A3B}"/>
              </a:ext>
            </a:extLst>
          </p:cNvPr>
          <p:cNvSpPr/>
          <p:nvPr/>
        </p:nvSpPr>
        <p:spPr bwMode="auto">
          <a:xfrm>
            <a:off x="1188720" y="3118434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tx1"/>
                </a:solidFill>
              </a:rPr>
              <a:t>Parte 2: Adicionando um modelo para a aplicação ASP.NET Core Razor Pages</a:t>
            </a:r>
            <a:endParaRPr lang="en-US" sz="20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E56FE8B-CF00-439E-8306-2ABB342F6EE2}"/>
              </a:ext>
            </a:extLst>
          </p:cNvPr>
          <p:cNvSpPr/>
          <p:nvPr/>
        </p:nvSpPr>
        <p:spPr>
          <a:xfrm>
            <a:off x="352425" y="3118434"/>
            <a:ext cx="836295" cy="7315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1477AB73-02C7-47EF-811C-BF0E55CAE559}"/>
              </a:ext>
            </a:extLst>
          </p:cNvPr>
          <p:cNvSpPr/>
          <p:nvPr/>
        </p:nvSpPr>
        <p:spPr bwMode="auto">
          <a:xfrm>
            <a:off x="1188720" y="3950096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tx1"/>
                </a:solidFill>
              </a:rPr>
              <a:t>Parte 3: Atualizando e gerando páginas</a:t>
            </a:r>
            <a:endParaRPr lang="en-US" sz="20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F1FD5E2-07DA-4C3F-83E3-3F0042E55A0E}"/>
              </a:ext>
            </a:extLst>
          </p:cNvPr>
          <p:cNvSpPr/>
          <p:nvPr/>
        </p:nvSpPr>
        <p:spPr>
          <a:xfrm>
            <a:off x="352425" y="3950096"/>
            <a:ext cx="836295" cy="7315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9D79163D-5049-4EC1-87E2-47DD1F02D8F7}"/>
              </a:ext>
            </a:extLst>
          </p:cNvPr>
          <p:cNvSpPr/>
          <p:nvPr/>
        </p:nvSpPr>
        <p:spPr bwMode="auto">
          <a:xfrm>
            <a:off x="1188720" y="4781758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tx1"/>
                </a:solidFill>
              </a:rPr>
              <a:t>Parte 4: Adicionando busca para a aplicação Razor Pages</a:t>
            </a:r>
            <a:endParaRPr lang="en-US" sz="20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5327960-DB75-40D0-A027-53EE6B4A7B06}"/>
              </a:ext>
            </a:extLst>
          </p:cNvPr>
          <p:cNvSpPr/>
          <p:nvPr/>
        </p:nvSpPr>
        <p:spPr>
          <a:xfrm>
            <a:off x="352425" y="4781758"/>
            <a:ext cx="836295" cy="7315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3E6E398-03D7-47EC-B86E-109B27ADF06F}"/>
              </a:ext>
            </a:extLst>
          </p:cNvPr>
          <p:cNvSpPr txBox="1"/>
          <p:nvPr/>
        </p:nvSpPr>
        <p:spPr>
          <a:xfrm>
            <a:off x="626744" y="4916685"/>
            <a:ext cx="28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5DA30B9-AE80-48EB-964F-BE8166CF6604}"/>
              </a:ext>
            </a:extLst>
          </p:cNvPr>
          <p:cNvSpPr txBox="1"/>
          <p:nvPr/>
        </p:nvSpPr>
        <p:spPr>
          <a:xfrm>
            <a:off x="641117" y="2445475"/>
            <a:ext cx="28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DE9426-6816-4E4D-9895-25EBF9E79CBC}"/>
              </a:ext>
            </a:extLst>
          </p:cNvPr>
          <p:cNvSpPr txBox="1"/>
          <p:nvPr/>
        </p:nvSpPr>
        <p:spPr>
          <a:xfrm>
            <a:off x="641117" y="1609314"/>
            <a:ext cx="29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E7642CE-0DA9-4486-933B-8CFA7FFADDA7}"/>
              </a:ext>
            </a:extLst>
          </p:cNvPr>
          <p:cNvSpPr txBox="1"/>
          <p:nvPr/>
        </p:nvSpPr>
        <p:spPr>
          <a:xfrm>
            <a:off x="626744" y="3253361"/>
            <a:ext cx="28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E9B3724-EF31-4348-ADC6-B9CF82CB4C59}"/>
              </a:ext>
            </a:extLst>
          </p:cNvPr>
          <p:cNvSpPr txBox="1"/>
          <p:nvPr/>
        </p:nvSpPr>
        <p:spPr>
          <a:xfrm>
            <a:off x="626742" y="4085780"/>
            <a:ext cx="28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AD96A578-8DC0-42BC-A18B-E3148662B915}"/>
              </a:ext>
            </a:extLst>
          </p:cNvPr>
          <p:cNvSpPr/>
          <p:nvPr/>
        </p:nvSpPr>
        <p:spPr bwMode="auto">
          <a:xfrm>
            <a:off x="1197291" y="5607283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Links Importantes &amp; Palavras Finais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101E3FC-66F3-4882-B12D-EC6F75A3330E}"/>
              </a:ext>
            </a:extLst>
          </p:cNvPr>
          <p:cNvSpPr/>
          <p:nvPr/>
        </p:nvSpPr>
        <p:spPr>
          <a:xfrm>
            <a:off x="360996" y="5607283"/>
            <a:ext cx="836295" cy="7315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D336E26-D39A-4AAB-A8B3-8A46850685CC}"/>
              </a:ext>
            </a:extLst>
          </p:cNvPr>
          <p:cNvSpPr txBox="1"/>
          <p:nvPr/>
        </p:nvSpPr>
        <p:spPr>
          <a:xfrm>
            <a:off x="635315" y="5742210"/>
            <a:ext cx="28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74DB641-9EF8-4EAB-97A8-C718D24F86EA}"/>
              </a:ext>
            </a:extLst>
          </p:cNvPr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7B0F581-BD2F-4F82-AB35-D36C1E5C1DD6}"/>
              </a:ext>
            </a:extLst>
          </p:cNvPr>
          <p:cNvSpPr txBox="1"/>
          <p:nvPr/>
        </p:nvSpPr>
        <p:spPr>
          <a:xfrm>
            <a:off x="1180033" y="178803"/>
            <a:ext cx="9116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O que iremos desenvolver?!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10B2FD9B-1C32-40C5-B1BA-913FA519D7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" y="46955"/>
            <a:ext cx="1125246" cy="11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21756"/>
      </p:ext>
    </p:extLst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Toolkit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0598-952B-453E-BAD8-6DA41863CEF3}"/>
              </a:ext>
            </a:extLst>
          </p:cNvPr>
          <p:cNvSpPr txBox="1"/>
          <p:nvPr/>
        </p:nvSpPr>
        <p:spPr>
          <a:xfrm>
            <a:off x="457200" y="5635562"/>
            <a:ext cx="4758931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Download.NET Core SDK ,  and use command line tools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a editor of your choice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F19D1-2A07-48AE-A6AC-E662D135C93D}"/>
              </a:ext>
            </a:extLst>
          </p:cNvPr>
          <p:cNvSpPr txBox="1"/>
          <p:nvPr/>
        </p:nvSpPr>
        <p:spPr>
          <a:xfrm>
            <a:off x="7386365" y="5635562"/>
            <a:ext cx="4357219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Pick from one of our Visual Studio editors or IDEs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47486-2EA3-47AF-A79C-C97C6E635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17" y="1348911"/>
            <a:ext cx="2261242" cy="17720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57A89-710B-4935-A7AC-C59AADBC39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3" y="3973107"/>
            <a:ext cx="1489447" cy="1324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3BBFE4-83CD-4295-A512-6ACC4680E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5456" y="1348911"/>
            <a:ext cx="861493" cy="776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C5653-BA79-49BB-AF34-9D60CE6902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86" b="90000" l="22467" r="7839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0144" y="2812835"/>
            <a:ext cx="1712894" cy="899665"/>
          </a:xfrm>
          <a:prstGeom prst="rect">
            <a:avLst/>
          </a:prstGeom>
        </p:spPr>
      </p:pic>
      <p:pic>
        <p:nvPicPr>
          <p:cNvPr id="10" name="Shape 416">
            <a:extLst>
              <a:ext uri="{FF2B5EF4-FFF2-40B4-BE49-F238E27FC236}">
                <a16:creationId xmlns:a16="http://schemas.microsoft.com/office/drawing/2014/main" id="{CA9ED1C3-EE0B-46E2-8317-110E5BAC0B1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61116" y="4395623"/>
            <a:ext cx="859536" cy="777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0FFA86-545D-4496-A46E-2ACF53446183}"/>
              </a:ext>
            </a:extLst>
          </p:cNvPr>
          <p:cNvSpPr txBox="1"/>
          <p:nvPr/>
        </p:nvSpPr>
        <p:spPr>
          <a:xfrm>
            <a:off x="8796912" y="2194408"/>
            <a:ext cx="1536126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AEB22-5073-4A0E-B2E2-BC72FAF32DDB}"/>
              </a:ext>
            </a:extLst>
          </p:cNvPr>
          <p:cNvSpPr txBox="1"/>
          <p:nvPr/>
        </p:nvSpPr>
        <p:spPr>
          <a:xfrm>
            <a:off x="8504238" y="3695930"/>
            <a:ext cx="228793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for Mac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2865E-EA1E-44FB-9332-F4A7AF22E332}"/>
              </a:ext>
            </a:extLst>
          </p:cNvPr>
          <p:cNvSpPr txBox="1"/>
          <p:nvPr/>
        </p:nvSpPr>
        <p:spPr>
          <a:xfrm>
            <a:off x="8640594" y="5181866"/>
            <a:ext cx="206672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5956424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6DA5E0-F7FE-4E21-892F-A5C7F4556988}"/>
              </a:ext>
            </a:extLst>
          </p:cNvPr>
          <p:cNvSpPr/>
          <p:nvPr/>
        </p:nvSpPr>
        <p:spPr bwMode="auto">
          <a:xfrm>
            <a:off x="3655949" y="2297641"/>
            <a:ext cx="3671607" cy="2571222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6F6FE-EE7E-42A4-982D-DC6FF79AB8D2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44D00-DF87-491B-BBE7-60ECCFFF6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03" y="3429000"/>
            <a:ext cx="728049" cy="849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BA5C7-74DE-4A2A-B950-90FE5EBA4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35" y="3406052"/>
            <a:ext cx="753805" cy="849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A2962-BE92-48F3-9534-8E6C24F82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92" y="3406051"/>
            <a:ext cx="516846" cy="849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E0C09-7FA9-40C3-A2A0-9DB1FCA6B2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75" y="3406050"/>
            <a:ext cx="728049" cy="849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70589-93C3-4809-9A4B-BF5CBC3ACF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48" y="3406049"/>
            <a:ext cx="672733" cy="733164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ED6F2CA1-436B-496C-B6E0-1416941E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894" y="125251"/>
            <a:ext cx="12309894" cy="899665"/>
          </a:xfrm>
        </p:spPr>
        <p:txBody>
          <a:bodyPr/>
          <a:lstStyle/>
          <a:p>
            <a:pPr algn="ctr"/>
            <a:r>
              <a:rPr lang="en-US" sz="3600" dirty="0"/>
              <a:t>Desenvolvimento básico para sua 1ª App em Asp.NET Core</a:t>
            </a:r>
          </a:p>
        </p:txBody>
      </p:sp>
    </p:spTree>
    <p:extLst>
      <p:ext uri="{BB962C8B-B14F-4D97-AF65-F5344CB8AC3E}">
        <p14:creationId xmlns:p14="http://schemas.microsoft.com/office/powerpoint/2010/main" val="10769037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F69025-FCE3-4C0E-B619-E98AE68B3803}"/>
              </a:ext>
            </a:extLst>
          </p:cNvPr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020255-0B43-4B08-8F64-C0D6E3F7A9B7}"/>
              </a:ext>
            </a:extLst>
          </p:cNvPr>
          <p:cNvSpPr txBox="1"/>
          <p:nvPr/>
        </p:nvSpPr>
        <p:spPr>
          <a:xfrm>
            <a:off x="1180034" y="323300"/>
            <a:ext cx="1092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Desenvolvimento básico para sua 1ª aplicação em Asp.NET Core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DC39683-F888-4570-ADE0-4AD5817E2C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" y="46955"/>
            <a:ext cx="1125246" cy="11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504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67216D-F801-43EC-BFB1-4619E4594AF3}"/>
              </a:ext>
            </a:extLst>
          </p:cNvPr>
          <p:cNvSpPr/>
          <p:nvPr/>
        </p:nvSpPr>
        <p:spPr bwMode="auto">
          <a:xfrm>
            <a:off x="9053196" y="2271365"/>
            <a:ext cx="2203704" cy="1683098"/>
          </a:xfrm>
          <a:prstGeom prst="round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Framework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7ACBDA-41CE-4131-9946-37D0B717209D}"/>
              </a:ext>
            </a:extLst>
          </p:cNvPr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63EF035-028F-4170-81CF-EEB1F30A396D}"/>
              </a:ext>
            </a:extLst>
          </p:cNvPr>
          <p:cNvSpPr txBox="1"/>
          <p:nvPr/>
        </p:nvSpPr>
        <p:spPr>
          <a:xfrm>
            <a:off x="1180034" y="323300"/>
            <a:ext cx="1092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Desenvolvimento básico para sua 1ª aplicação em Asp.NET Core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9147BC3-4888-4CF6-8311-8D0E6098AA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" y="46955"/>
            <a:ext cx="1125246" cy="11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380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67216D-F801-43EC-BFB1-4619E4594AF3}"/>
              </a:ext>
            </a:extLst>
          </p:cNvPr>
          <p:cNvSpPr/>
          <p:nvPr/>
        </p:nvSpPr>
        <p:spPr bwMode="auto">
          <a:xfrm>
            <a:off x="9053196" y="2271365"/>
            <a:ext cx="2203704" cy="1683098"/>
          </a:xfrm>
          <a:prstGeom prst="round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Framework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83684A-1EAB-4A95-A1FE-239DB083BA83}"/>
              </a:ext>
            </a:extLst>
          </p:cNvPr>
          <p:cNvSpPr/>
          <p:nvPr/>
        </p:nvSpPr>
        <p:spPr bwMode="auto">
          <a:xfrm>
            <a:off x="823596" y="4868863"/>
            <a:ext cx="10433304" cy="1589809"/>
          </a:xfrm>
          <a:prstGeom prst="roundRect">
            <a:avLst/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D42BF85-F27E-4BD7-B6DD-812CCB46F7BC}"/>
              </a:ext>
            </a:extLst>
          </p:cNvPr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555859-F02F-4A4B-AD4F-F591D4832B55}"/>
              </a:ext>
            </a:extLst>
          </p:cNvPr>
          <p:cNvSpPr txBox="1"/>
          <p:nvPr/>
        </p:nvSpPr>
        <p:spPr>
          <a:xfrm>
            <a:off x="1180034" y="323300"/>
            <a:ext cx="1092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Desenvolvimento básico para sua 1ª aplicação em Asp.NET Core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C9A389E-CE46-4052-A790-725642CA1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" y="46955"/>
            <a:ext cx="1125246" cy="11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185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688</Words>
  <Application>Microsoft Office PowerPoint</Application>
  <PresentationFormat>Widescreen</PresentationFormat>
  <Paragraphs>150</Paragraphs>
  <Slides>19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Tema do Office</vt:lpstr>
      <vt:lpstr>Apresentação do PowerPoint</vt:lpstr>
      <vt:lpstr>Workshop  ASP.NET Core para Iniciantes </vt:lpstr>
      <vt:lpstr>Apresentação do PowerPoint</vt:lpstr>
      <vt:lpstr>Apresentação do PowerPoint</vt:lpstr>
      <vt:lpstr>ASP.NET Core Toolkit </vt:lpstr>
      <vt:lpstr>Desenvolvimento básico para sua 1ª App em Asp.NET Core</vt:lpstr>
      <vt:lpstr>Apresentação do PowerPoint</vt:lpstr>
      <vt:lpstr>Apresentação do PowerPoint</vt:lpstr>
      <vt:lpstr>Apresentação do PowerPoint</vt:lpstr>
      <vt:lpstr>DEMO</vt:lpstr>
      <vt:lpstr>Estrutura do Projeto Demo   </vt:lpstr>
      <vt:lpstr>Apresentação do PowerPoint</vt:lpstr>
      <vt:lpstr>DEMO</vt:lpstr>
      <vt:lpstr>Apresentação do PowerPoint</vt:lpstr>
      <vt:lpstr>Apresentação do PowerPoint</vt:lpstr>
      <vt:lpstr>Apresentação do PowerPoint</vt:lpstr>
      <vt:lpstr>Apresentação do PowerPoint</vt:lpstr>
      <vt:lpstr>DEMO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Glaucia Lemos</dc:creator>
  <cp:lastModifiedBy>Glaucia Lemos</cp:lastModifiedBy>
  <cp:revision>53</cp:revision>
  <dcterms:created xsi:type="dcterms:W3CDTF">2018-10-07T16:04:33Z</dcterms:created>
  <dcterms:modified xsi:type="dcterms:W3CDTF">2018-10-29T00:34:31Z</dcterms:modified>
</cp:coreProperties>
</file>