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651"/>
    <p:restoredTop sz="94650"/>
  </p:normalViewPr>
  <p:slideViewPr>
    <p:cSldViewPr snapToGrid="0" snapToObjects="1">
      <p:cViewPr>
        <p:scale>
          <a:sx n="71" d="100"/>
          <a:sy n="71" d="100"/>
        </p:scale>
        <p:origin x="14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19077-9371-8E40-8CED-008BDF486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044FA-101A-7B41-ACA0-D27CFA06A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60F8E7-23B9-554E-BD9E-4F52FDC8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85457C-C255-2143-A55C-8FE06B83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E59244-5DDC-3B45-8D38-18FBE6E7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6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174B4-29CC-2045-811A-97BD5974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11BF54-80E7-8D4A-9A5B-DF62DAF29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1ABA0-DAD4-0643-809F-6CF8524B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0AAC69-8E1B-5B44-81AD-9EF83F44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8BD69-3215-2A45-A2EA-669E0EDC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07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2D012A-79BB-3045-9637-CD2CFFE65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95DCCA-BA83-FD41-B9A5-26D7AC49E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38B5CB-8C34-A946-8A14-429E0690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E9F7A6-2A0B-F94A-83B4-AB941BA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F00F7-ACD5-A846-974D-68B06D5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667F3-7069-3B4D-B3C3-1068E555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9F2771-1004-0B44-8D13-EE561908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DE92-6EF5-3549-836E-9B47015A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7F7D9-20F3-8242-985D-9521482D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5F7421-C059-6747-99F1-B2F3B2D6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55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22B56-362A-5C41-AFFC-4C53E1DD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5C0675-AEC9-1C4C-9EE2-5039717F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E8CC0A-F0F8-C849-B770-E886AA06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B19FD-F89B-9848-A7B5-A7553F9E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00F63-AD34-1F4A-94F5-5E878E5E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56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BE488-5542-474A-A272-BE287E1E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B64CE-56FC-8B4F-9E5E-4C8980339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F4A3CF-E9AE-C740-AC19-4DA56D9D0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05EAAA-98E4-0645-887C-90D8F429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6F8A8-C2F8-B344-B6B3-9CB44456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B18509-33B8-CA40-8921-551B15B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57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9191F-7576-BE4C-9206-80CBC6EC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65A21B-A644-C64E-BEFD-B79521EF0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D8511C-9378-3C43-B40C-316409307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29DBF5-A121-E044-8291-5DD8E3125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F0659D-0EE9-6A47-A052-28A0B3625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3F21B7-26F2-144F-A70E-A00F2B42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0E3766-3262-2C46-B95F-F914B37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3CBC86-81D0-0F41-91A8-9E683202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49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061E2-8258-8E4B-83A1-2514D105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A54BC0-7884-1245-A057-D51227FA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2AA16C-37AA-4543-869E-A899D77B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DA50A9-DC79-F045-AAA9-960D8431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95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8919A7-36DB-D344-9F40-DFB4CF6E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AC7D68-E867-9544-8944-8E672442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06D35B-7035-A448-A3F7-816AD262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A731A-E9EB-8841-A3CB-C64063E5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13DDC-76EA-CF4E-AF48-713F6753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A563AD-0E4F-EB49-BD51-C374E877E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DE745-243F-E943-A00A-6F279940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396E46-F907-574F-A36D-14BAED54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9BE82C-880C-B640-812E-EE9B720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88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7CB4E-A435-CD48-A5D6-4DBB4217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8AE22B-1859-A54C-A0C8-A15F7125A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EEC3E1-F599-3143-96D2-B78DB3C06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6F60E7-303F-5046-8834-EA12040E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2D3418-C2BF-0F43-8F1B-547DD0A6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2DA1D5-CAA3-9D40-86FD-DAB23780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60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C84414-4461-064A-B440-5A31FCCA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056493-3EFD-AC46-8024-6C341821B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518F18-F0BD-564A-9E7B-257293559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3A22-1BB2-AD44-865D-D87AFE4DB0CB}" type="datetimeFigureOut">
              <a:rPr lang="pt-BR" smtClean="0"/>
              <a:t>16/11/2021</a:t>
            </a:fld>
            <a:endParaRPr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78B31-0C1D-A045-8236-EAE6D7228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BBE073-4CB8-094B-A8EE-587E62F03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20D0-ADE5-E243-A04B-1BB6BAC2406B}" type="slidenum">
              <a:rPr lang="pt-BR" smtClean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58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CD45E7E-8224-1947-A63F-7A3A3653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51" y="1528763"/>
            <a:ext cx="9241298" cy="43195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7CAD363-3541-3D45-B67E-BB02197322FB}"/>
              </a:ext>
            </a:extLst>
          </p:cNvPr>
          <p:cNvSpPr txBox="1"/>
          <p:nvPr/>
        </p:nvSpPr>
        <p:spPr>
          <a:xfrm>
            <a:off x="1771650" y="438150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1</a:t>
            </a:r>
            <a:endParaRPr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EB81BA-0F9A-9C48-856C-BF43212458C5}"/>
              </a:ext>
            </a:extLst>
          </p:cNvPr>
          <p:cNvSpPr txBox="1"/>
          <p:nvPr/>
        </p:nvSpPr>
        <p:spPr>
          <a:xfrm>
            <a:off x="3396174" y="422695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3</a:t>
            </a:r>
            <a:endParaRPr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89A45D-C4BD-D342-A032-44CAD2CC423F}"/>
              </a:ext>
            </a:extLst>
          </p:cNvPr>
          <p:cNvSpPr txBox="1"/>
          <p:nvPr/>
        </p:nvSpPr>
        <p:spPr>
          <a:xfrm>
            <a:off x="3396174" y="26055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2</a:t>
            </a:r>
            <a:endParaRPr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708DB9-4C9E-F34D-B0D2-94DD5355DF82}"/>
              </a:ext>
            </a:extLst>
          </p:cNvPr>
          <p:cNvSpPr txBox="1"/>
          <p:nvPr/>
        </p:nvSpPr>
        <p:spPr>
          <a:xfrm>
            <a:off x="4892133" y="428625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5</a:t>
            </a:r>
            <a:endParaRPr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BE6751-CE5E-C34B-91CE-51E09B64864B}"/>
              </a:ext>
            </a:extLst>
          </p:cNvPr>
          <p:cNvSpPr txBox="1"/>
          <p:nvPr/>
        </p:nvSpPr>
        <p:spPr>
          <a:xfrm>
            <a:off x="6237249" y="421743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6</a:t>
            </a:r>
            <a:endParaRPr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4FAD96-C661-754A-A0A1-63572A1D5215}"/>
              </a:ext>
            </a:extLst>
          </p:cNvPr>
          <p:cNvSpPr txBox="1"/>
          <p:nvPr/>
        </p:nvSpPr>
        <p:spPr>
          <a:xfrm>
            <a:off x="7924800" y="428625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8</a:t>
            </a:r>
            <a:endParaRPr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E53748-5A78-5D47-96FA-F8345315192B}"/>
              </a:ext>
            </a:extLst>
          </p:cNvPr>
          <p:cNvSpPr txBox="1"/>
          <p:nvPr/>
        </p:nvSpPr>
        <p:spPr>
          <a:xfrm>
            <a:off x="4892133" y="257913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4</a:t>
            </a:r>
            <a:endParaRPr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777002F-D489-EB43-894C-5C7E4EDEABC6}"/>
              </a:ext>
            </a:extLst>
          </p:cNvPr>
          <p:cNvSpPr txBox="1"/>
          <p:nvPr/>
        </p:nvSpPr>
        <p:spPr>
          <a:xfrm>
            <a:off x="6581820" y="26055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7</a:t>
            </a:r>
            <a:endParaRPr b="1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A87CAFE-D565-104D-B146-F34FC48129AA}"/>
              </a:ext>
            </a:extLst>
          </p:cNvPr>
          <p:cNvGrpSpPr/>
          <p:nvPr/>
        </p:nvGrpSpPr>
        <p:grpSpPr>
          <a:xfrm>
            <a:off x="2628490" y="3637412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19" name="Colchete Duplo 18">
              <a:extLst>
                <a:ext uri="{FF2B5EF4-FFF2-40B4-BE49-F238E27FC236}">
                  <a16:creationId xmlns:a16="http://schemas.microsoft.com/office/drawing/2014/main" id="{0428D807-3B1B-1D4A-BB0B-329B910C5BB4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B861365C-70FD-F049-B95D-F88364C17150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1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954AAB2-3354-A749-ABC8-DD0670830C24}"/>
              </a:ext>
            </a:extLst>
          </p:cNvPr>
          <p:cNvGrpSpPr/>
          <p:nvPr/>
        </p:nvGrpSpPr>
        <p:grpSpPr>
          <a:xfrm>
            <a:off x="3547017" y="3548175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22" name="Colchete Duplo 21">
              <a:extLst>
                <a:ext uri="{FF2B5EF4-FFF2-40B4-BE49-F238E27FC236}">
                  <a16:creationId xmlns:a16="http://schemas.microsoft.com/office/drawing/2014/main" id="{CF12D253-5F52-4E49-92EE-FCAA5BCAF673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6877FF2-C5EB-B24C-AFDF-0B3A429EA40A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2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FAD7D1B-ED95-8C46-927A-1DEF2A1212A8}"/>
              </a:ext>
            </a:extLst>
          </p:cNvPr>
          <p:cNvGrpSpPr/>
          <p:nvPr/>
        </p:nvGrpSpPr>
        <p:grpSpPr>
          <a:xfrm>
            <a:off x="2746102" y="4423238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25" name="Colchete Duplo 24">
              <a:extLst>
                <a:ext uri="{FF2B5EF4-FFF2-40B4-BE49-F238E27FC236}">
                  <a16:creationId xmlns:a16="http://schemas.microsoft.com/office/drawing/2014/main" id="{ECC9395C-0D3E-1E44-80B1-C8DE2FDB3D4D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2B3F44C-10A2-AA4C-9406-09002AE5BFB5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3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C2383DE-415A-7D4D-A9D3-D20325A96BAA}"/>
              </a:ext>
            </a:extLst>
          </p:cNvPr>
          <p:cNvGrpSpPr/>
          <p:nvPr/>
        </p:nvGrpSpPr>
        <p:grpSpPr>
          <a:xfrm>
            <a:off x="4464383" y="3535243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28" name="Colchete Duplo 27">
              <a:extLst>
                <a:ext uri="{FF2B5EF4-FFF2-40B4-BE49-F238E27FC236}">
                  <a16:creationId xmlns:a16="http://schemas.microsoft.com/office/drawing/2014/main" id="{EBD3300D-E691-7542-9A3C-0C5984CDAE0B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74F62B79-CF14-A54F-9AF5-4722EBADC6ED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5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AB25B3D4-E274-234B-8A42-347596A86300}"/>
              </a:ext>
            </a:extLst>
          </p:cNvPr>
          <p:cNvGrpSpPr/>
          <p:nvPr/>
        </p:nvGrpSpPr>
        <p:grpSpPr>
          <a:xfrm>
            <a:off x="4444010" y="4423430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31" name="Colchete Duplo 30">
              <a:extLst>
                <a:ext uri="{FF2B5EF4-FFF2-40B4-BE49-F238E27FC236}">
                  <a16:creationId xmlns:a16="http://schemas.microsoft.com/office/drawing/2014/main" id="{4C0E25B8-160A-1A4F-B3E4-12A62B23D4A1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99D97CD2-46F5-F24A-94DF-C7B79B27ACAE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6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90408E14-08BF-FF4A-84D8-3C340CBBA78C}"/>
              </a:ext>
            </a:extLst>
          </p:cNvPr>
          <p:cNvGrpSpPr/>
          <p:nvPr/>
        </p:nvGrpSpPr>
        <p:grpSpPr>
          <a:xfrm>
            <a:off x="5684107" y="4398910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34" name="Colchete Duplo 33">
              <a:extLst>
                <a:ext uri="{FF2B5EF4-FFF2-40B4-BE49-F238E27FC236}">
                  <a16:creationId xmlns:a16="http://schemas.microsoft.com/office/drawing/2014/main" id="{E59356D5-DE85-3C40-A1E7-8AA915DF65F8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302A0684-FBB0-3F4E-8134-646ABF6379C7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9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1F7EABB-F08E-E545-9B20-F98479D97C5A}"/>
              </a:ext>
            </a:extLst>
          </p:cNvPr>
          <p:cNvGrpSpPr/>
          <p:nvPr/>
        </p:nvGrpSpPr>
        <p:grpSpPr>
          <a:xfrm>
            <a:off x="5977230" y="3487321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37" name="Colchete Duplo 36">
              <a:extLst>
                <a:ext uri="{FF2B5EF4-FFF2-40B4-BE49-F238E27FC236}">
                  <a16:creationId xmlns:a16="http://schemas.microsoft.com/office/drawing/2014/main" id="{709E8177-1BD3-5048-9C00-DD7230AE3744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62206D6-A6BD-6449-A7CF-B938D710B0D3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8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74A8A4F1-3D8A-1D4E-BDBD-04E2C706C043}"/>
              </a:ext>
            </a:extLst>
          </p:cNvPr>
          <p:cNvGrpSpPr/>
          <p:nvPr/>
        </p:nvGrpSpPr>
        <p:grpSpPr>
          <a:xfrm>
            <a:off x="5997091" y="2742294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40" name="Colchete Duplo 39">
              <a:extLst>
                <a:ext uri="{FF2B5EF4-FFF2-40B4-BE49-F238E27FC236}">
                  <a16:creationId xmlns:a16="http://schemas.microsoft.com/office/drawing/2014/main" id="{95A6589D-B0DB-814C-962D-8BF9C9A660AC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D415DA3-22A6-4547-B2E2-5CBB6ACA37CF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7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BEB0D1A-8047-CA49-91E6-1743B3F9ED37}"/>
              </a:ext>
            </a:extLst>
          </p:cNvPr>
          <p:cNvGrpSpPr/>
          <p:nvPr/>
        </p:nvGrpSpPr>
        <p:grpSpPr>
          <a:xfrm>
            <a:off x="6803251" y="3535243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43" name="Colchete Duplo 42">
              <a:extLst>
                <a:ext uri="{FF2B5EF4-FFF2-40B4-BE49-F238E27FC236}">
                  <a16:creationId xmlns:a16="http://schemas.microsoft.com/office/drawing/2014/main" id="{1B1F35FC-5414-8543-BC5B-F39E1BB260B2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73E34020-A3F0-2949-8F56-0DB46DC118A2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10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4905DDB-628E-F843-95AD-04E0A1023936}"/>
              </a:ext>
            </a:extLst>
          </p:cNvPr>
          <p:cNvGrpSpPr/>
          <p:nvPr/>
        </p:nvGrpSpPr>
        <p:grpSpPr>
          <a:xfrm>
            <a:off x="7684507" y="3585527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46" name="Colchete Duplo 45">
              <a:extLst>
                <a:ext uri="{FF2B5EF4-FFF2-40B4-BE49-F238E27FC236}">
                  <a16:creationId xmlns:a16="http://schemas.microsoft.com/office/drawing/2014/main" id="{9A393B68-37E2-7F4A-9B61-34B79EBF4C6A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BA36A07A-4D7A-774C-B4A4-7A6A78E8663E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11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05C67C6-0D5B-E243-A54E-FD387459F7BE}"/>
              </a:ext>
            </a:extLst>
          </p:cNvPr>
          <p:cNvGrpSpPr/>
          <p:nvPr/>
        </p:nvGrpSpPr>
        <p:grpSpPr>
          <a:xfrm>
            <a:off x="4311274" y="2781227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49" name="Colchete Duplo 48">
              <a:extLst>
                <a:ext uri="{FF2B5EF4-FFF2-40B4-BE49-F238E27FC236}">
                  <a16:creationId xmlns:a16="http://schemas.microsoft.com/office/drawing/2014/main" id="{AF1562D1-AE4C-4348-B559-B7B9CA02191B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84021797-94C1-8047-98DE-26477CDCFDAF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4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85232ACC-1A20-E84F-844D-464596B19864}"/>
              </a:ext>
            </a:extLst>
          </p:cNvPr>
          <p:cNvGrpSpPr/>
          <p:nvPr/>
        </p:nvGrpSpPr>
        <p:grpSpPr>
          <a:xfrm>
            <a:off x="7511717" y="4421886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52" name="Colchete Duplo 51">
              <a:extLst>
                <a:ext uri="{FF2B5EF4-FFF2-40B4-BE49-F238E27FC236}">
                  <a16:creationId xmlns:a16="http://schemas.microsoft.com/office/drawing/2014/main" id="{15CF41F1-608D-BA44-9417-BA476F71737A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7576D769-00B4-9346-AADC-1D662B005F9B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12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258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Cabral Fernandes</dc:creator>
  <cp:lastModifiedBy>Beatriz Cabral Fernandes</cp:lastModifiedBy>
  <cp:revision>1</cp:revision>
  <dcterms:created xsi:type="dcterms:W3CDTF">2021-11-16T19:52:38Z</dcterms:created>
  <dcterms:modified xsi:type="dcterms:W3CDTF">2021-11-16T21:18:37Z</dcterms:modified>
</cp:coreProperties>
</file>