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9" r:id="rId3"/>
    <p:sldId id="307" r:id="rId4"/>
    <p:sldId id="309" r:id="rId5"/>
    <p:sldId id="310" r:id="rId6"/>
    <p:sldId id="311" r:id="rId7"/>
    <p:sldId id="312" r:id="rId8"/>
    <p:sldId id="313" r:id="rId9"/>
    <p:sldId id="308" r:id="rId10"/>
    <p:sldId id="315" r:id="rId11"/>
    <p:sldId id="316" r:id="rId12"/>
    <p:sldId id="317" r:id="rId13"/>
    <p:sldId id="257" r:id="rId14"/>
    <p:sldId id="258"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Lst>
  <p:sldSz cx="9144000" cy="5143500" type="screen16x9"/>
  <p:notesSz cx="6858000" cy="9144000"/>
  <p:embeddedFontLst>
    <p:embeddedFont>
      <p:font typeface="Barlow Semi Condensed" panose="00000506000000000000" pitchFamily="50" charset="0"/>
      <p:regular r:id="rId46"/>
      <p:bold r:id="rId47"/>
    </p:embeddedFont>
    <p:embeddedFont>
      <p:font typeface="Epilogue"/>
      <p:regular r:id="rId48"/>
      <p:bold r:id="rId49"/>
      <p:italic r:id="rId50"/>
      <p:boldItalic r:id="rId51"/>
    </p:embeddedFont>
    <p:embeddedFont>
      <p:font typeface="Karla" pitchFamily="2" charset="0"/>
      <p:regular r:id="rId52"/>
      <p:bold r:id="rId53"/>
      <p:italic r:id="rId54"/>
      <p:boldItalic r:id="rId55"/>
    </p:embeddedFont>
    <p:embeddedFont>
      <p:font typeface="Nunito" pitchFamily="2" charset="0"/>
      <p:regular r:id="rId56"/>
      <p:bold r:id="rId57"/>
      <p:italic r:id="rId58"/>
      <p:boldItalic r:id="rId59"/>
    </p:embeddedFont>
    <p:embeddedFont>
      <p:font typeface="Nunito Light" pitchFamily="2" charset="0"/>
      <p:regular r:id="rId60"/>
      <p:italic r:id="rId61"/>
    </p:embeddedFont>
    <p:embeddedFont>
      <p:font typeface="Red Hat Display"/>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E35E52-2DE1-454D-9C3B-326A77E57B27}">
  <a:tblStyle styleId="{1BE35E52-2DE1-454D-9C3B-326A77E57B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5.fntdata"/><Relationship Id="rId5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ddd26cc8a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ddd26cc8a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1ea1d9433b_0_1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1ea1d9433b_0_1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1ea1d9433b_0_19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1ea1d9433b_0_1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cc9050bdf8_0_5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cc9050bdf8_0_5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e0a8b09948_0_1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e0a8b09948_0_1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46624d91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46624d91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422500385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422500385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cc9050bdf8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cc9050bdf8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24aaebb4d0_0_17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24aaebb4d0_0_17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1422500385b_1_1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1422500385b_1_1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24aaebb4d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2" name="Google Shape;822;g124aaebb4d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ddd26cc8a4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ddd26cc8a4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11ed1af46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11ed1af46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cc9050bdf8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cc9050bdf8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24aaebb4d0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24aaebb4d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124aaebb4d0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124aaebb4d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22500385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22500385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837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e0a8b09948_0_2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e0a8b09948_0_2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g11ea1d9433b_0_1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5" name="Google Shape;1495;g11ea1d9433b_0_1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cc9050bdf8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cc9050bdf8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1422500385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1422500385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cc9050bdf8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cc9050bdf8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e0a8b09948_0_1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e0a8b09948_0_1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7"/>
        <p:cNvGrpSpPr/>
        <p:nvPr/>
      </p:nvGrpSpPr>
      <p:grpSpPr>
        <a:xfrm>
          <a:off x="0" y="0"/>
          <a:ext cx="0" cy="0"/>
          <a:chOff x="0" y="0"/>
          <a:chExt cx="0" cy="0"/>
        </a:xfrm>
      </p:grpSpPr>
      <p:sp>
        <p:nvSpPr>
          <p:cNvPr id="1718" name="Google Shape;1718;ge0a8b09948_0_2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9" name="Google Shape;1719;ge0a8b09948_0_2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7"/>
        <p:cNvGrpSpPr/>
        <p:nvPr/>
      </p:nvGrpSpPr>
      <p:grpSpPr>
        <a:xfrm>
          <a:off x="0" y="0"/>
          <a:ext cx="0" cy="0"/>
          <a:chOff x="0" y="0"/>
          <a:chExt cx="0" cy="0"/>
        </a:xfrm>
      </p:grpSpPr>
      <p:sp>
        <p:nvSpPr>
          <p:cNvPr id="1798" name="Google Shape;1798;ge0a8b09948_0_2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9" name="Google Shape;1799;ge0a8b09948_0_2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1422500385b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1422500385b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444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PT" dirty="0"/>
              <a:t>Falar de como fazer o código</a:t>
            </a:r>
            <a:endParaRPr dirty="0"/>
          </a:p>
        </p:txBody>
      </p:sp>
    </p:spTree>
    <p:extLst>
      <p:ext uri="{BB962C8B-B14F-4D97-AF65-F5344CB8AC3E}">
        <p14:creationId xmlns:p14="http://schemas.microsoft.com/office/powerpoint/2010/main" val="4006511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r>
              <a:rPr lang="pt-PT" dirty="0"/>
              <a:t>Explicar que existia ficheiros JSON e XML mas para ResNet usamos </a:t>
            </a:r>
            <a:r>
              <a:rPr lang="pt-PT" dirty="0" err="1"/>
              <a:t>TFRecords</a:t>
            </a:r>
            <a:r>
              <a:rPr lang="pt-PT" dirty="0"/>
              <a:t> </a:t>
            </a:r>
          </a:p>
        </p:txBody>
      </p:sp>
    </p:spTree>
    <p:extLst>
      <p:ext uri="{BB962C8B-B14F-4D97-AF65-F5344CB8AC3E}">
        <p14:creationId xmlns:p14="http://schemas.microsoft.com/office/powerpoint/2010/main" val="53477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a:extLst>
            <a:ext uri="{FF2B5EF4-FFF2-40B4-BE49-F238E27FC236}">
              <a16:creationId xmlns:a16="http://schemas.microsoft.com/office/drawing/2014/main" id="{CB97BDA5-B904-5A35-3B83-B7F119AB0C67}"/>
            </a:ext>
          </a:extLst>
        </p:cNvPr>
        <p:cNvGrpSpPr/>
        <p:nvPr/>
      </p:nvGrpSpPr>
      <p:grpSpPr>
        <a:xfrm>
          <a:off x="0" y="0"/>
          <a:ext cx="0" cy="0"/>
          <a:chOff x="0" y="0"/>
          <a:chExt cx="0" cy="0"/>
        </a:xfrm>
      </p:grpSpPr>
      <p:sp>
        <p:nvSpPr>
          <p:cNvPr id="1279" name="Google Shape;1279;gddd26cc8a4_0_266:notes">
            <a:extLst>
              <a:ext uri="{FF2B5EF4-FFF2-40B4-BE49-F238E27FC236}">
                <a16:creationId xmlns:a16="http://schemas.microsoft.com/office/drawing/2014/main" id="{8DA7B76C-4769-63ED-3954-5872559897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ddd26cc8a4_0_266:notes">
            <a:extLst>
              <a:ext uri="{FF2B5EF4-FFF2-40B4-BE49-F238E27FC236}">
                <a16:creationId xmlns:a16="http://schemas.microsoft.com/office/drawing/2014/main" id="{AE546532-3EEA-D287-A9E2-2BD575F117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46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422500385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422500385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21000"/>
            <a:ext cx="4638600" cy="2332500"/>
          </a:xfrm>
          <a:prstGeom prst="rect">
            <a:avLst/>
          </a:prstGeom>
          <a:noFill/>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4049445"/>
            <a:ext cx="38520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rot="275">
            <a:off x="720050" y="1592600"/>
            <a:ext cx="3750000" cy="1234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9600"/>
              <a:buNone/>
              <a:defRPr sz="7900"/>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47" name="Google Shape;47;p11"/>
          <p:cNvSpPr txBox="1">
            <a:spLocks noGrp="1"/>
          </p:cNvSpPr>
          <p:nvPr>
            <p:ph type="subTitle" idx="1"/>
          </p:nvPr>
        </p:nvSpPr>
        <p:spPr>
          <a:xfrm>
            <a:off x="720000" y="2885725"/>
            <a:ext cx="3750000" cy="69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600"/>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3"/>
          <p:cNvSpPr txBox="1">
            <a:spLocks noGrp="1"/>
          </p:cNvSpPr>
          <p:nvPr>
            <p:ph type="title" idx="2"/>
          </p:nvPr>
        </p:nvSpPr>
        <p:spPr>
          <a:xfrm>
            <a:off x="713224" y="17590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 name="Google Shape;52;p13"/>
          <p:cNvSpPr txBox="1">
            <a:spLocks noGrp="1"/>
          </p:cNvSpPr>
          <p:nvPr>
            <p:ph type="subTitle" idx="1"/>
          </p:nvPr>
        </p:nvSpPr>
        <p:spPr>
          <a:xfrm>
            <a:off x="713224" y="21931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3"/>
          </p:nvPr>
        </p:nvSpPr>
        <p:spPr>
          <a:xfrm>
            <a:off x="713224" y="3305263"/>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4" name="Google Shape;54;p13"/>
          <p:cNvSpPr txBox="1">
            <a:spLocks noGrp="1"/>
          </p:cNvSpPr>
          <p:nvPr>
            <p:ph type="subTitle" idx="4"/>
          </p:nvPr>
        </p:nvSpPr>
        <p:spPr>
          <a:xfrm>
            <a:off x="713224" y="37393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title" idx="5"/>
          </p:nvPr>
        </p:nvSpPr>
        <p:spPr>
          <a:xfrm>
            <a:off x="3419251" y="3305263"/>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6" name="Google Shape;56;p13"/>
          <p:cNvSpPr txBox="1">
            <a:spLocks noGrp="1"/>
          </p:cNvSpPr>
          <p:nvPr>
            <p:ph type="subTitle" idx="6"/>
          </p:nvPr>
        </p:nvSpPr>
        <p:spPr>
          <a:xfrm>
            <a:off x="3419251" y="37393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3"/>
          <p:cNvSpPr txBox="1">
            <a:spLocks noGrp="1"/>
          </p:cNvSpPr>
          <p:nvPr>
            <p:ph type="title" idx="7"/>
          </p:nvPr>
        </p:nvSpPr>
        <p:spPr>
          <a:xfrm>
            <a:off x="3419251" y="17590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 name="Google Shape;58;p13"/>
          <p:cNvSpPr txBox="1">
            <a:spLocks noGrp="1"/>
          </p:cNvSpPr>
          <p:nvPr>
            <p:ph type="subTitle" idx="8"/>
          </p:nvPr>
        </p:nvSpPr>
        <p:spPr>
          <a:xfrm>
            <a:off x="3419251" y="21931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idx="9" hasCustomPrompt="1"/>
          </p:nvPr>
        </p:nvSpPr>
        <p:spPr>
          <a:xfrm>
            <a:off x="1415374"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13" hasCustomPrompt="1"/>
          </p:nvPr>
        </p:nvSpPr>
        <p:spPr>
          <a:xfrm>
            <a:off x="4121401" y="2891000"/>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title" idx="14" hasCustomPrompt="1"/>
          </p:nvPr>
        </p:nvSpPr>
        <p:spPr>
          <a:xfrm>
            <a:off x="1415374" y="2891000"/>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title" idx="15" hasCustomPrompt="1"/>
          </p:nvPr>
        </p:nvSpPr>
        <p:spPr>
          <a:xfrm>
            <a:off x="4121401"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16"/>
          </p:nvPr>
        </p:nvSpPr>
        <p:spPr>
          <a:xfrm>
            <a:off x="6125276" y="3305263"/>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subTitle" idx="17"/>
          </p:nvPr>
        </p:nvSpPr>
        <p:spPr>
          <a:xfrm>
            <a:off x="6125276" y="3739388"/>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3"/>
          <p:cNvSpPr txBox="1">
            <a:spLocks noGrp="1"/>
          </p:cNvSpPr>
          <p:nvPr>
            <p:ph type="title" idx="18"/>
          </p:nvPr>
        </p:nvSpPr>
        <p:spPr>
          <a:xfrm>
            <a:off x="6125276" y="17590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 name="Google Shape;66;p13"/>
          <p:cNvSpPr txBox="1">
            <a:spLocks noGrp="1"/>
          </p:cNvSpPr>
          <p:nvPr>
            <p:ph type="subTitle" idx="19"/>
          </p:nvPr>
        </p:nvSpPr>
        <p:spPr>
          <a:xfrm>
            <a:off x="6125276" y="21931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20" hasCustomPrompt="1"/>
          </p:nvPr>
        </p:nvSpPr>
        <p:spPr>
          <a:xfrm>
            <a:off x="6827426" y="2891000"/>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21" hasCustomPrompt="1"/>
          </p:nvPr>
        </p:nvSpPr>
        <p:spPr>
          <a:xfrm>
            <a:off x="6827426" y="1344775"/>
            <a:ext cx="901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69" name="Google Shape;69;p13"/>
          <p:cNvGrpSpPr/>
          <p:nvPr/>
        </p:nvGrpSpPr>
        <p:grpSpPr>
          <a:xfrm>
            <a:off x="-12" y="4611319"/>
            <a:ext cx="8428968" cy="172650"/>
            <a:chOff x="3936975" y="4282175"/>
            <a:chExt cx="5212075" cy="172650"/>
          </a:xfrm>
        </p:grpSpPr>
        <p:sp>
          <p:nvSpPr>
            <p:cNvPr id="70" name="Google Shape;70;p13"/>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13"/>
          <p:cNvGrpSpPr/>
          <p:nvPr/>
        </p:nvGrpSpPr>
        <p:grpSpPr>
          <a:xfrm>
            <a:off x="-1140256" y="2711093"/>
            <a:ext cx="1611865" cy="1900281"/>
            <a:chOff x="3052350" y="1558000"/>
            <a:chExt cx="1762950" cy="2078400"/>
          </a:xfrm>
        </p:grpSpPr>
        <p:sp>
          <p:nvSpPr>
            <p:cNvPr id="74" name="Google Shape;74;p13"/>
            <p:cNvSpPr/>
            <p:nvPr/>
          </p:nvSpPr>
          <p:spPr>
            <a:xfrm>
              <a:off x="4286575" y="2151975"/>
              <a:ext cx="17525" cy="551250"/>
            </a:xfrm>
            <a:custGeom>
              <a:avLst/>
              <a:gdLst/>
              <a:ahLst/>
              <a:cxnLst/>
              <a:rect l="l" t="t" r="r" b="b"/>
              <a:pathLst>
                <a:path w="701" h="22050" extrusionOk="0">
                  <a:moveTo>
                    <a:pt x="0" y="1"/>
                  </a:moveTo>
                  <a:lnTo>
                    <a:pt x="0"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4408325" y="2008550"/>
              <a:ext cx="17525" cy="694675"/>
            </a:xfrm>
            <a:custGeom>
              <a:avLst/>
              <a:gdLst/>
              <a:ahLst/>
              <a:cxnLst/>
              <a:rect l="l" t="t" r="r" b="b"/>
              <a:pathLst>
                <a:path w="701" h="27787" extrusionOk="0">
                  <a:moveTo>
                    <a:pt x="0" y="0"/>
                  </a:moveTo>
                  <a:lnTo>
                    <a:pt x="0"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052350" y="1639950"/>
              <a:ext cx="1501100" cy="713025"/>
            </a:xfrm>
            <a:custGeom>
              <a:avLst/>
              <a:gdLst/>
              <a:ahLst/>
              <a:cxnLst/>
              <a:rect l="l" t="t" r="r" b="b"/>
              <a:pathLst>
                <a:path w="60044" h="28521" extrusionOk="0">
                  <a:moveTo>
                    <a:pt x="1" y="0"/>
                  </a:moveTo>
                  <a:cubicBezTo>
                    <a:pt x="1535" y="15979"/>
                    <a:pt x="14411" y="28521"/>
                    <a:pt x="30022" y="28521"/>
                  </a:cubicBezTo>
                  <a:cubicBezTo>
                    <a:pt x="45600" y="28521"/>
                    <a:pt x="58476" y="16012"/>
                    <a:pt x="60043" y="0"/>
                  </a:cubicBezTo>
                  <a:lnTo>
                    <a:pt x="59143" y="0"/>
                  </a:lnTo>
                  <a:cubicBezTo>
                    <a:pt x="57608" y="15512"/>
                    <a:pt x="45133" y="27654"/>
                    <a:pt x="30022" y="27654"/>
                  </a:cubicBezTo>
                  <a:cubicBezTo>
                    <a:pt x="14878" y="27654"/>
                    <a:pt x="2402" y="15512"/>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4385800" y="1626600"/>
              <a:ext cx="429500" cy="2009800"/>
            </a:xfrm>
            <a:custGeom>
              <a:avLst/>
              <a:gdLst/>
              <a:ahLst/>
              <a:cxnLst/>
              <a:rect l="l" t="t" r="r" b="b"/>
              <a:pathLst>
                <a:path w="17180" h="80392" extrusionOk="0">
                  <a:moveTo>
                    <a:pt x="10308" y="935"/>
                  </a:moveTo>
                  <a:lnTo>
                    <a:pt x="8540" y="4871"/>
                  </a:lnTo>
                  <a:lnTo>
                    <a:pt x="6739" y="968"/>
                  </a:lnTo>
                  <a:lnTo>
                    <a:pt x="6739" y="935"/>
                  </a:lnTo>
                  <a:close/>
                  <a:moveTo>
                    <a:pt x="6705" y="1802"/>
                  </a:moveTo>
                  <a:lnTo>
                    <a:pt x="8307" y="5338"/>
                  </a:lnTo>
                  <a:lnTo>
                    <a:pt x="6072" y="10341"/>
                  </a:lnTo>
                  <a:lnTo>
                    <a:pt x="6705" y="1802"/>
                  </a:lnTo>
                  <a:close/>
                  <a:moveTo>
                    <a:pt x="10441" y="1702"/>
                  </a:moveTo>
                  <a:lnTo>
                    <a:pt x="11075" y="10442"/>
                  </a:lnTo>
                  <a:lnTo>
                    <a:pt x="8774" y="5371"/>
                  </a:lnTo>
                  <a:lnTo>
                    <a:pt x="10441" y="1702"/>
                  </a:lnTo>
                  <a:close/>
                  <a:moveTo>
                    <a:pt x="8573" y="5872"/>
                  </a:moveTo>
                  <a:lnTo>
                    <a:pt x="11142" y="11609"/>
                  </a:lnTo>
                  <a:lnTo>
                    <a:pt x="11209" y="11976"/>
                  </a:lnTo>
                  <a:lnTo>
                    <a:pt x="5938" y="11976"/>
                  </a:lnTo>
                  <a:lnTo>
                    <a:pt x="5972" y="11609"/>
                  </a:lnTo>
                  <a:lnTo>
                    <a:pt x="8573" y="5872"/>
                  </a:lnTo>
                  <a:close/>
                  <a:moveTo>
                    <a:pt x="11275" y="12877"/>
                  </a:moveTo>
                  <a:lnTo>
                    <a:pt x="11309" y="13310"/>
                  </a:lnTo>
                  <a:lnTo>
                    <a:pt x="8673" y="17947"/>
                  </a:lnTo>
                  <a:lnTo>
                    <a:pt x="5905" y="13010"/>
                  </a:lnTo>
                  <a:lnTo>
                    <a:pt x="5905" y="12877"/>
                  </a:lnTo>
                  <a:close/>
                  <a:moveTo>
                    <a:pt x="11342" y="14011"/>
                  </a:moveTo>
                  <a:lnTo>
                    <a:pt x="12109" y="23885"/>
                  </a:lnTo>
                  <a:lnTo>
                    <a:pt x="8907" y="18314"/>
                  </a:lnTo>
                  <a:lnTo>
                    <a:pt x="11342" y="14011"/>
                  </a:lnTo>
                  <a:close/>
                  <a:moveTo>
                    <a:pt x="5805" y="13711"/>
                  </a:moveTo>
                  <a:lnTo>
                    <a:pt x="8440" y="18347"/>
                  </a:lnTo>
                  <a:lnTo>
                    <a:pt x="5038" y="24352"/>
                  </a:lnTo>
                  <a:lnTo>
                    <a:pt x="5805" y="13711"/>
                  </a:lnTo>
                  <a:close/>
                  <a:moveTo>
                    <a:pt x="8673" y="18714"/>
                  </a:moveTo>
                  <a:lnTo>
                    <a:pt x="12143" y="24852"/>
                  </a:lnTo>
                  <a:lnTo>
                    <a:pt x="12209" y="25352"/>
                  </a:lnTo>
                  <a:lnTo>
                    <a:pt x="4971" y="25352"/>
                  </a:lnTo>
                  <a:lnTo>
                    <a:pt x="4971" y="25219"/>
                  </a:lnTo>
                  <a:lnTo>
                    <a:pt x="8673" y="18714"/>
                  </a:lnTo>
                  <a:close/>
                  <a:moveTo>
                    <a:pt x="11742" y="26320"/>
                  </a:moveTo>
                  <a:lnTo>
                    <a:pt x="8673" y="30789"/>
                  </a:lnTo>
                  <a:lnTo>
                    <a:pt x="5638" y="26320"/>
                  </a:lnTo>
                  <a:close/>
                  <a:moveTo>
                    <a:pt x="12243" y="26320"/>
                  </a:moveTo>
                  <a:lnTo>
                    <a:pt x="13010" y="37161"/>
                  </a:lnTo>
                  <a:lnTo>
                    <a:pt x="8907" y="31156"/>
                  </a:lnTo>
                  <a:lnTo>
                    <a:pt x="12176" y="26320"/>
                  </a:lnTo>
                  <a:close/>
                  <a:moveTo>
                    <a:pt x="5138" y="26320"/>
                  </a:moveTo>
                  <a:lnTo>
                    <a:pt x="8440" y="31156"/>
                  </a:lnTo>
                  <a:lnTo>
                    <a:pt x="4070" y="37494"/>
                  </a:lnTo>
                  <a:lnTo>
                    <a:pt x="4904" y="26320"/>
                  </a:lnTo>
                  <a:close/>
                  <a:moveTo>
                    <a:pt x="8707" y="31523"/>
                  </a:moveTo>
                  <a:lnTo>
                    <a:pt x="13143" y="37995"/>
                  </a:lnTo>
                  <a:lnTo>
                    <a:pt x="13210" y="38795"/>
                  </a:lnTo>
                  <a:lnTo>
                    <a:pt x="4070" y="38795"/>
                  </a:lnTo>
                  <a:lnTo>
                    <a:pt x="3970" y="38662"/>
                  </a:lnTo>
                  <a:lnTo>
                    <a:pt x="4037" y="38328"/>
                  </a:lnTo>
                  <a:lnTo>
                    <a:pt x="8707" y="31523"/>
                  </a:lnTo>
                  <a:close/>
                  <a:moveTo>
                    <a:pt x="12476" y="39696"/>
                  </a:moveTo>
                  <a:lnTo>
                    <a:pt x="8640" y="44299"/>
                  </a:lnTo>
                  <a:lnTo>
                    <a:pt x="4804" y="39696"/>
                  </a:lnTo>
                  <a:close/>
                  <a:moveTo>
                    <a:pt x="13243" y="39696"/>
                  </a:moveTo>
                  <a:lnTo>
                    <a:pt x="14077" y="50770"/>
                  </a:lnTo>
                  <a:lnTo>
                    <a:pt x="8940" y="44633"/>
                  </a:lnTo>
                  <a:lnTo>
                    <a:pt x="13043" y="39696"/>
                  </a:lnTo>
                  <a:close/>
                  <a:moveTo>
                    <a:pt x="4304" y="39696"/>
                  </a:moveTo>
                  <a:lnTo>
                    <a:pt x="8407" y="44633"/>
                  </a:lnTo>
                  <a:lnTo>
                    <a:pt x="3069" y="51037"/>
                  </a:lnTo>
                  <a:lnTo>
                    <a:pt x="3903" y="39696"/>
                  </a:lnTo>
                  <a:close/>
                  <a:moveTo>
                    <a:pt x="8640" y="44900"/>
                  </a:moveTo>
                  <a:lnTo>
                    <a:pt x="14111" y="51471"/>
                  </a:lnTo>
                  <a:lnTo>
                    <a:pt x="14144" y="52071"/>
                  </a:lnTo>
                  <a:lnTo>
                    <a:pt x="14111" y="52138"/>
                  </a:lnTo>
                  <a:lnTo>
                    <a:pt x="3203" y="52138"/>
                  </a:lnTo>
                  <a:lnTo>
                    <a:pt x="2969" y="51871"/>
                  </a:lnTo>
                  <a:lnTo>
                    <a:pt x="2969" y="51704"/>
                  </a:lnTo>
                  <a:lnTo>
                    <a:pt x="8640" y="44900"/>
                  </a:lnTo>
                  <a:close/>
                  <a:moveTo>
                    <a:pt x="13210" y="53039"/>
                  </a:moveTo>
                  <a:lnTo>
                    <a:pt x="8640" y="57675"/>
                  </a:lnTo>
                  <a:lnTo>
                    <a:pt x="4104" y="53039"/>
                  </a:lnTo>
                  <a:close/>
                  <a:moveTo>
                    <a:pt x="14244" y="53072"/>
                  </a:moveTo>
                  <a:lnTo>
                    <a:pt x="15078" y="64280"/>
                  </a:lnTo>
                  <a:lnTo>
                    <a:pt x="8940" y="58009"/>
                  </a:lnTo>
                  <a:lnTo>
                    <a:pt x="13777" y="53072"/>
                  </a:lnTo>
                  <a:close/>
                  <a:moveTo>
                    <a:pt x="3570" y="53039"/>
                  </a:moveTo>
                  <a:lnTo>
                    <a:pt x="8407" y="57976"/>
                  </a:lnTo>
                  <a:lnTo>
                    <a:pt x="2069" y="64480"/>
                  </a:lnTo>
                  <a:lnTo>
                    <a:pt x="2903" y="53039"/>
                  </a:lnTo>
                  <a:close/>
                  <a:moveTo>
                    <a:pt x="8673" y="58309"/>
                  </a:moveTo>
                  <a:lnTo>
                    <a:pt x="15145" y="64881"/>
                  </a:lnTo>
                  <a:lnTo>
                    <a:pt x="15211" y="65481"/>
                  </a:lnTo>
                  <a:lnTo>
                    <a:pt x="2002" y="65481"/>
                  </a:lnTo>
                  <a:lnTo>
                    <a:pt x="2002" y="65114"/>
                  </a:lnTo>
                  <a:lnTo>
                    <a:pt x="8673" y="58309"/>
                  </a:lnTo>
                  <a:close/>
                  <a:moveTo>
                    <a:pt x="14444" y="66415"/>
                  </a:moveTo>
                  <a:lnTo>
                    <a:pt x="8640" y="71552"/>
                  </a:lnTo>
                  <a:lnTo>
                    <a:pt x="2903" y="66415"/>
                  </a:lnTo>
                  <a:close/>
                  <a:moveTo>
                    <a:pt x="15245" y="66415"/>
                  </a:moveTo>
                  <a:lnTo>
                    <a:pt x="16112" y="78090"/>
                  </a:lnTo>
                  <a:lnTo>
                    <a:pt x="8974" y="71785"/>
                  </a:lnTo>
                  <a:lnTo>
                    <a:pt x="15078" y="66415"/>
                  </a:lnTo>
                  <a:close/>
                  <a:moveTo>
                    <a:pt x="2269" y="66415"/>
                  </a:moveTo>
                  <a:lnTo>
                    <a:pt x="8373" y="71785"/>
                  </a:lnTo>
                  <a:lnTo>
                    <a:pt x="1035" y="78323"/>
                  </a:lnTo>
                  <a:lnTo>
                    <a:pt x="1902" y="66415"/>
                  </a:lnTo>
                  <a:close/>
                  <a:moveTo>
                    <a:pt x="8640" y="72086"/>
                  </a:moveTo>
                  <a:lnTo>
                    <a:pt x="16112" y="78724"/>
                  </a:lnTo>
                  <a:lnTo>
                    <a:pt x="16145" y="79424"/>
                  </a:lnTo>
                  <a:lnTo>
                    <a:pt x="935" y="79424"/>
                  </a:lnTo>
                  <a:lnTo>
                    <a:pt x="968" y="78891"/>
                  </a:lnTo>
                  <a:lnTo>
                    <a:pt x="8640" y="72086"/>
                  </a:lnTo>
                  <a:close/>
                  <a:moveTo>
                    <a:pt x="6338" y="1"/>
                  </a:moveTo>
                  <a:cubicBezTo>
                    <a:pt x="6105" y="1"/>
                    <a:pt x="5905" y="201"/>
                    <a:pt x="5905" y="434"/>
                  </a:cubicBezTo>
                  <a:lnTo>
                    <a:pt x="2069" y="52405"/>
                  </a:lnTo>
                  <a:cubicBezTo>
                    <a:pt x="2069" y="52472"/>
                    <a:pt x="2002" y="52505"/>
                    <a:pt x="2002" y="52572"/>
                  </a:cubicBezTo>
                  <a:lnTo>
                    <a:pt x="2002" y="52672"/>
                  </a:lnTo>
                  <a:lnTo>
                    <a:pt x="1" y="79858"/>
                  </a:lnTo>
                  <a:cubicBezTo>
                    <a:pt x="1" y="79991"/>
                    <a:pt x="67" y="80091"/>
                    <a:pt x="134" y="80225"/>
                  </a:cubicBezTo>
                  <a:cubicBezTo>
                    <a:pt x="234" y="80292"/>
                    <a:pt x="334" y="80392"/>
                    <a:pt x="468" y="80392"/>
                  </a:cubicBezTo>
                  <a:lnTo>
                    <a:pt x="16746" y="80392"/>
                  </a:lnTo>
                  <a:cubicBezTo>
                    <a:pt x="16846" y="80392"/>
                    <a:pt x="16979" y="80358"/>
                    <a:pt x="17079" y="80225"/>
                  </a:cubicBezTo>
                  <a:cubicBezTo>
                    <a:pt x="17146" y="80125"/>
                    <a:pt x="17180" y="80025"/>
                    <a:pt x="17180" y="79858"/>
                  </a:cubicBezTo>
                  <a:lnTo>
                    <a:pt x="16112" y="65414"/>
                  </a:lnTo>
                  <a:lnTo>
                    <a:pt x="16112" y="65348"/>
                  </a:lnTo>
                  <a:lnTo>
                    <a:pt x="12209" y="12510"/>
                  </a:lnTo>
                  <a:lnTo>
                    <a:pt x="12209" y="12443"/>
                  </a:lnTo>
                  <a:lnTo>
                    <a:pt x="11309" y="434"/>
                  </a:lnTo>
                  <a:cubicBezTo>
                    <a:pt x="11309" y="168"/>
                    <a:pt x="11109" y="1"/>
                    <a:pt x="10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4546750" y="1558000"/>
              <a:ext cx="104275" cy="46950"/>
            </a:xfrm>
            <a:custGeom>
              <a:avLst/>
              <a:gdLst/>
              <a:ahLst/>
              <a:cxnLst/>
              <a:rect l="l" t="t" r="r" b="b"/>
              <a:pathLst>
                <a:path w="4171" h="1878" extrusionOk="0">
                  <a:moveTo>
                    <a:pt x="2046" y="0"/>
                  </a:moveTo>
                  <a:cubicBezTo>
                    <a:pt x="1453" y="0"/>
                    <a:pt x="861" y="292"/>
                    <a:pt x="534" y="877"/>
                  </a:cubicBezTo>
                  <a:lnTo>
                    <a:pt x="1" y="1877"/>
                  </a:lnTo>
                  <a:lnTo>
                    <a:pt x="4170" y="1877"/>
                  </a:lnTo>
                  <a:lnTo>
                    <a:pt x="3503" y="777"/>
                  </a:lnTo>
                  <a:cubicBezTo>
                    <a:pt x="3163" y="259"/>
                    <a:pt x="2604"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4504225" y="1604925"/>
              <a:ext cx="189325" cy="33375"/>
            </a:xfrm>
            <a:custGeom>
              <a:avLst/>
              <a:gdLst/>
              <a:ahLst/>
              <a:cxnLst/>
              <a:rect l="l" t="t" r="r" b="b"/>
              <a:pathLst>
                <a:path w="7573" h="1335" extrusionOk="0">
                  <a:moveTo>
                    <a:pt x="0" y="0"/>
                  </a:moveTo>
                  <a:lnTo>
                    <a:pt x="0" y="1335"/>
                  </a:lnTo>
                  <a:lnTo>
                    <a:pt x="7572" y="1335"/>
                  </a:lnTo>
                  <a:lnTo>
                    <a:pt x="7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4136815" y="2644002"/>
              <a:ext cx="602203" cy="84250"/>
            </a:xfrm>
            <a:custGeom>
              <a:avLst/>
              <a:gdLst/>
              <a:ahLst/>
              <a:cxnLst/>
              <a:rect l="l" t="t" r="r" b="b"/>
              <a:pathLst>
                <a:path w="208917" h="3370" extrusionOk="0">
                  <a:moveTo>
                    <a:pt x="0" y="1"/>
                  </a:moveTo>
                  <a:lnTo>
                    <a:pt x="0" y="3370"/>
                  </a:lnTo>
                  <a:lnTo>
                    <a:pt x="208916" y="3370"/>
                  </a:lnTo>
                  <a:lnTo>
                    <a:pt x="208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a:off x="4904128" y="2932429"/>
            <a:ext cx="3527100" cy="53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lvl1pPr>
            <a:lvl2pPr lvl="1" algn="ctr" rtl="0">
              <a:spcBef>
                <a:spcPts val="0"/>
              </a:spcBef>
              <a:spcAft>
                <a:spcPts val="0"/>
              </a:spcAft>
              <a:buClr>
                <a:schemeClr val="lt1"/>
              </a:buClr>
              <a:buSzPts val="3000"/>
              <a:buNone/>
              <a:defRPr sz="3000">
                <a:solidFill>
                  <a:schemeClr val="lt1"/>
                </a:solidFill>
              </a:defRPr>
            </a:lvl2pPr>
            <a:lvl3pPr lvl="2" algn="ctr" rtl="0">
              <a:spcBef>
                <a:spcPts val="0"/>
              </a:spcBef>
              <a:spcAft>
                <a:spcPts val="0"/>
              </a:spcAft>
              <a:buClr>
                <a:schemeClr val="lt1"/>
              </a:buClr>
              <a:buSzPts val="3000"/>
              <a:buNone/>
              <a:defRPr sz="3000">
                <a:solidFill>
                  <a:schemeClr val="lt1"/>
                </a:solidFill>
              </a:defRPr>
            </a:lvl3pPr>
            <a:lvl4pPr lvl="3" algn="ctr" rtl="0">
              <a:spcBef>
                <a:spcPts val="0"/>
              </a:spcBef>
              <a:spcAft>
                <a:spcPts val="0"/>
              </a:spcAft>
              <a:buClr>
                <a:schemeClr val="lt1"/>
              </a:buClr>
              <a:buSzPts val="3000"/>
              <a:buNone/>
              <a:defRPr sz="3000">
                <a:solidFill>
                  <a:schemeClr val="lt1"/>
                </a:solidFill>
              </a:defRPr>
            </a:lvl4pPr>
            <a:lvl5pPr lvl="4" algn="ctr" rtl="0">
              <a:spcBef>
                <a:spcPts val="0"/>
              </a:spcBef>
              <a:spcAft>
                <a:spcPts val="0"/>
              </a:spcAft>
              <a:buClr>
                <a:schemeClr val="lt1"/>
              </a:buClr>
              <a:buSzPts val="3000"/>
              <a:buNone/>
              <a:defRPr sz="3000">
                <a:solidFill>
                  <a:schemeClr val="lt1"/>
                </a:solidFill>
              </a:defRPr>
            </a:lvl5pPr>
            <a:lvl6pPr lvl="5" algn="ctr" rtl="0">
              <a:spcBef>
                <a:spcPts val="0"/>
              </a:spcBef>
              <a:spcAft>
                <a:spcPts val="0"/>
              </a:spcAft>
              <a:buClr>
                <a:schemeClr val="lt1"/>
              </a:buClr>
              <a:buSzPts val="3000"/>
              <a:buNone/>
              <a:defRPr sz="3000">
                <a:solidFill>
                  <a:schemeClr val="lt1"/>
                </a:solidFill>
              </a:defRPr>
            </a:lvl6pPr>
            <a:lvl7pPr lvl="6" algn="ctr" rtl="0">
              <a:spcBef>
                <a:spcPts val="0"/>
              </a:spcBef>
              <a:spcAft>
                <a:spcPts val="0"/>
              </a:spcAft>
              <a:buClr>
                <a:schemeClr val="lt1"/>
              </a:buClr>
              <a:buSzPts val="3000"/>
              <a:buNone/>
              <a:defRPr sz="3000">
                <a:solidFill>
                  <a:schemeClr val="lt1"/>
                </a:solidFill>
              </a:defRPr>
            </a:lvl7pPr>
            <a:lvl8pPr lvl="7" algn="ctr" rtl="0">
              <a:spcBef>
                <a:spcPts val="0"/>
              </a:spcBef>
              <a:spcAft>
                <a:spcPts val="0"/>
              </a:spcAft>
              <a:buClr>
                <a:schemeClr val="lt1"/>
              </a:buClr>
              <a:buSzPts val="3000"/>
              <a:buNone/>
              <a:defRPr sz="3000">
                <a:solidFill>
                  <a:schemeClr val="lt1"/>
                </a:solidFill>
              </a:defRPr>
            </a:lvl8pPr>
            <a:lvl9pPr lvl="8" algn="ctr" rtl="0">
              <a:spcBef>
                <a:spcPts val="0"/>
              </a:spcBef>
              <a:spcAft>
                <a:spcPts val="0"/>
              </a:spcAft>
              <a:buClr>
                <a:schemeClr val="lt1"/>
              </a:buClr>
              <a:buSzPts val="3000"/>
              <a:buNone/>
              <a:defRPr sz="3000">
                <a:solidFill>
                  <a:schemeClr val="lt1"/>
                </a:solidFill>
              </a:defRPr>
            </a:lvl9pPr>
          </a:lstStyle>
          <a:p>
            <a:endParaRPr/>
          </a:p>
        </p:txBody>
      </p:sp>
      <p:sp>
        <p:nvSpPr>
          <p:cNvPr id="83" name="Google Shape;83;p14"/>
          <p:cNvSpPr txBox="1">
            <a:spLocks noGrp="1"/>
          </p:cNvSpPr>
          <p:nvPr>
            <p:ph type="subTitle" idx="1"/>
          </p:nvPr>
        </p:nvSpPr>
        <p:spPr>
          <a:xfrm>
            <a:off x="3508575" y="786479"/>
            <a:ext cx="4922700" cy="22161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2500"/>
              <a:buNone/>
              <a:defRPr sz="2600"/>
            </a:lvl1pPr>
            <a:lvl2pPr lvl="1" algn="ctr" rtl="0">
              <a:lnSpc>
                <a:spcPct val="100000"/>
              </a:lnSpc>
              <a:spcBef>
                <a:spcPts val="0"/>
              </a:spcBef>
              <a:spcAft>
                <a:spcPts val="0"/>
              </a:spcAft>
              <a:buClr>
                <a:schemeClr val="lt1"/>
              </a:buClr>
              <a:buSzPts val="2500"/>
              <a:buNone/>
              <a:defRPr sz="2500">
                <a:solidFill>
                  <a:schemeClr val="lt1"/>
                </a:solidFill>
              </a:defRPr>
            </a:lvl2pPr>
            <a:lvl3pPr lvl="2" algn="ctr" rtl="0">
              <a:lnSpc>
                <a:spcPct val="100000"/>
              </a:lnSpc>
              <a:spcBef>
                <a:spcPts val="0"/>
              </a:spcBef>
              <a:spcAft>
                <a:spcPts val="0"/>
              </a:spcAft>
              <a:buClr>
                <a:schemeClr val="lt1"/>
              </a:buClr>
              <a:buSzPts val="2500"/>
              <a:buNone/>
              <a:defRPr sz="2500">
                <a:solidFill>
                  <a:schemeClr val="lt1"/>
                </a:solidFill>
              </a:defRPr>
            </a:lvl3pPr>
            <a:lvl4pPr lvl="3" algn="ctr" rtl="0">
              <a:lnSpc>
                <a:spcPct val="100000"/>
              </a:lnSpc>
              <a:spcBef>
                <a:spcPts val="0"/>
              </a:spcBef>
              <a:spcAft>
                <a:spcPts val="0"/>
              </a:spcAft>
              <a:buClr>
                <a:schemeClr val="lt1"/>
              </a:buClr>
              <a:buSzPts val="2500"/>
              <a:buNone/>
              <a:defRPr sz="2500">
                <a:solidFill>
                  <a:schemeClr val="lt1"/>
                </a:solidFill>
              </a:defRPr>
            </a:lvl4pPr>
            <a:lvl5pPr lvl="4" algn="ctr" rtl="0">
              <a:lnSpc>
                <a:spcPct val="100000"/>
              </a:lnSpc>
              <a:spcBef>
                <a:spcPts val="0"/>
              </a:spcBef>
              <a:spcAft>
                <a:spcPts val="0"/>
              </a:spcAft>
              <a:buClr>
                <a:schemeClr val="lt1"/>
              </a:buClr>
              <a:buSzPts val="2500"/>
              <a:buNone/>
              <a:defRPr sz="2500">
                <a:solidFill>
                  <a:schemeClr val="lt1"/>
                </a:solidFill>
              </a:defRPr>
            </a:lvl5pPr>
            <a:lvl6pPr lvl="5" algn="ctr" rtl="0">
              <a:lnSpc>
                <a:spcPct val="100000"/>
              </a:lnSpc>
              <a:spcBef>
                <a:spcPts val="0"/>
              </a:spcBef>
              <a:spcAft>
                <a:spcPts val="0"/>
              </a:spcAft>
              <a:buClr>
                <a:schemeClr val="lt1"/>
              </a:buClr>
              <a:buSzPts val="2500"/>
              <a:buNone/>
              <a:defRPr sz="2500">
                <a:solidFill>
                  <a:schemeClr val="lt1"/>
                </a:solidFill>
              </a:defRPr>
            </a:lvl6pPr>
            <a:lvl7pPr lvl="6" algn="ctr" rtl="0">
              <a:lnSpc>
                <a:spcPct val="100000"/>
              </a:lnSpc>
              <a:spcBef>
                <a:spcPts val="0"/>
              </a:spcBef>
              <a:spcAft>
                <a:spcPts val="0"/>
              </a:spcAft>
              <a:buClr>
                <a:schemeClr val="lt1"/>
              </a:buClr>
              <a:buSzPts val="2500"/>
              <a:buNone/>
              <a:defRPr sz="2500">
                <a:solidFill>
                  <a:schemeClr val="lt1"/>
                </a:solidFill>
              </a:defRPr>
            </a:lvl7pPr>
            <a:lvl8pPr lvl="7" algn="ctr" rtl="0">
              <a:lnSpc>
                <a:spcPct val="100000"/>
              </a:lnSpc>
              <a:spcBef>
                <a:spcPts val="0"/>
              </a:spcBef>
              <a:spcAft>
                <a:spcPts val="0"/>
              </a:spcAft>
              <a:buClr>
                <a:schemeClr val="lt1"/>
              </a:buClr>
              <a:buSzPts val="2500"/>
              <a:buNone/>
              <a:defRPr sz="2500">
                <a:solidFill>
                  <a:schemeClr val="lt1"/>
                </a:solidFill>
              </a:defRPr>
            </a:lvl8pPr>
            <a:lvl9pPr lvl="8" algn="ctr" rtl="0">
              <a:lnSpc>
                <a:spcPct val="100000"/>
              </a:lnSpc>
              <a:spcBef>
                <a:spcPts val="0"/>
              </a:spcBef>
              <a:spcAft>
                <a:spcPts val="0"/>
              </a:spcAft>
              <a:buClr>
                <a:schemeClr val="lt1"/>
              </a:buClr>
              <a:buSzPts val="2500"/>
              <a:buNone/>
              <a:defRPr sz="2500">
                <a:solidFill>
                  <a:schemeClr val="l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84"/>
        <p:cNvGrpSpPr/>
        <p:nvPr/>
      </p:nvGrpSpPr>
      <p:grpSpPr>
        <a:xfrm>
          <a:off x="0" y="0"/>
          <a:ext cx="0" cy="0"/>
          <a:chOff x="0" y="0"/>
          <a:chExt cx="0" cy="0"/>
        </a:xfrm>
      </p:grpSpPr>
      <p:sp>
        <p:nvSpPr>
          <p:cNvPr id="85" name="Google Shape;85;p15"/>
          <p:cNvSpPr txBox="1">
            <a:spLocks noGrp="1"/>
          </p:cNvSpPr>
          <p:nvPr>
            <p:ph type="subTitle" idx="1"/>
          </p:nvPr>
        </p:nvSpPr>
        <p:spPr>
          <a:xfrm>
            <a:off x="4558695" y="2573725"/>
            <a:ext cx="3439800" cy="915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solidFill>
                  <a:schemeClr val="accent3"/>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6" name="Google Shape;86;p15"/>
          <p:cNvSpPr txBox="1">
            <a:spLocks noGrp="1"/>
          </p:cNvSpPr>
          <p:nvPr>
            <p:ph type="title"/>
          </p:nvPr>
        </p:nvSpPr>
        <p:spPr>
          <a:xfrm>
            <a:off x="4558695" y="1063446"/>
            <a:ext cx="3852000" cy="1474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90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6">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flipH="1">
            <a:off x="5543825" y="2291250"/>
            <a:ext cx="2878800" cy="60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7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89" name="Google Shape;89;p16"/>
          <p:cNvSpPr txBox="1">
            <a:spLocks noGrp="1"/>
          </p:cNvSpPr>
          <p:nvPr>
            <p:ph type="subTitle" idx="1"/>
          </p:nvPr>
        </p:nvSpPr>
        <p:spPr>
          <a:xfrm flipH="1">
            <a:off x="5632325" y="2960850"/>
            <a:ext cx="2701800" cy="6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90" name="Google Shape;90;p16"/>
          <p:cNvSpPr txBox="1">
            <a:spLocks noGrp="1"/>
          </p:cNvSpPr>
          <p:nvPr>
            <p:ph type="title" idx="2" hasCustomPrompt="1"/>
          </p:nvPr>
        </p:nvSpPr>
        <p:spPr>
          <a:xfrm flipH="1">
            <a:off x="6118775" y="864216"/>
            <a:ext cx="1728900" cy="990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22325" y="1131875"/>
            <a:ext cx="3133800" cy="1882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17"/>
          <p:cNvSpPr txBox="1">
            <a:spLocks noGrp="1"/>
          </p:cNvSpPr>
          <p:nvPr>
            <p:ph type="subTitle" idx="1"/>
          </p:nvPr>
        </p:nvSpPr>
        <p:spPr>
          <a:xfrm>
            <a:off x="722325" y="2987525"/>
            <a:ext cx="3133800" cy="9765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7"/>
          <p:cNvSpPr>
            <a:spLocks noGrp="1"/>
          </p:cNvSpPr>
          <p:nvPr>
            <p:ph type="pic" idx="2"/>
          </p:nvPr>
        </p:nvSpPr>
        <p:spPr>
          <a:xfrm>
            <a:off x="4572000" y="0"/>
            <a:ext cx="4572000" cy="51435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2_1_2">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720200" y="1536350"/>
            <a:ext cx="2902200" cy="553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18"/>
          <p:cNvSpPr txBox="1">
            <a:spLocks noGrp="1"/>
          </p:cNvSpPr>
          <p:nvPr>
            <p:ph type="subTitle" idx="1"/>
          </p:nvPr>
        </p:nvSpPr>
        <p:spPr>
          <a:xfrm rot="350">
            <a:off x="720000" y="2105450"/>
            <a:ext cx="2947500" cy="1404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720000" y="1158100"/>
            <a:ext cx="4785900" cy="3445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sz="1200" b="1"/>
            </a:lvl1pPr>
            <a:lvl2pPr marL="914400" lvl="1" indent="-317500" rtl="0">
              <a:spcBef>
                <a:spcPts val="0"/>
              </a:spcBef>
              <a:spcAft>
                <a:spcPts val="0"/>
              </a:spcAft>
              <a:buClr>
                <a:schemeClr val="dk2"/>
              </a:buClr>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0" name="Google Shape;100;p1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1" name="Google Shape;101;p19"/>
          <p:cNvGrpSpPr/>
          <p:nvPr/>
        </p:nvGrpSpPr>
        <p:grpSpPr>
          <a:xfrm>
            <a:off x="721656" y="4611319"/>
            <a:ext cx="8428968" cy="172650"/>
            <a:chOff x="3936975" y="4282175"/>
            <a:chExt cx="5212075" cy="172650"/>
          </a:xfrm>
        </p:grpSpPr>
        <p:sp>
          <p:nvSpPr>
            <p:cNvPr id="102" name="Google Shape;102;p19"/>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105"/>
        <p:cNvGrpSpPr/>
        <p:nvPr/>
      </p:nvGrpSpPr>
      <p:grpSpPr>
        <a:xfrm>
          <a:off x="0" y="0"/>
          <a:ext cx="0" cy="0"/>
          <a:chOff x="0" y="0"/>
          <a:chExt cx="0" cy="0"/>
        </a:xfrm>
      </p:grpSpPr>
      <p:sp>
        <p:nvSpPr>
          <p:cNvPr id="106" name="Google Shape;106;p20"/>
          <p:cNvSpPr txBox="1">
            <a:spLocks noGrp="1"/>
          </p:cNvSpPr>
          <p:nvPr>
            <p:ph type="body" idx="1"/>
          </p:nvPr>
        </p:nvSpPr>
        <p:spPr>
          <a:xfrm>
            <a:off x="730925" y="1344775"/>
            <a:ext cx="4827900" cy="17757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Clr>
                <a:schemeClr val="dk2"/>
              </a:buClr>
              <a:buSzPts val="1200"/>
              <a:buChar char="●"/>
              <a:defRPr sz="12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7" name="Google Shape;107;p20"/>
          <p:cNvSpPr txBox="1">
            <a:spLocks noGrp="1"/>
          </p:cNvSpPr>
          <p:nvPr>
            <p:ph type="title"/>
          </p:nvPr>
        </p:nvSpPr>
        <p:spPr>
          <a:xfrm>
            <a:off x="730920" y="540000"/>
            <a:ext cx="48279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8" name="Google Shape;108;p20"/>
          <p:cNvGrpSpPr/>
          <p:nvPr/>
        </p:nvGrpSpPr>
        <p:grpSpPr>
          <a:xfrm>
            <a:off x="-52" y="4611329"/>
            <a:ext cx="9144064" cy="172650"/>
            <a:chOff x="3936975" y="4282175"/>
            <a:chExt cx="5212075" cy="172650"/>
          </a:xfrm>
        </p:grpSpPr>
        <p:sp>
          <p:nvSpPr>
            <p:cNvPr id="109" name="Google Shape;109;p20"/>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0"/>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0"/>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1594050"/>
            <a:ext cx="2878800" cy="1224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700"/>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subTitle" idx="1"/>
          </p:nvPr>
        </p:nvSpPr>
        <p:spPr>
          <a:xfrm>
            <a:off x="720025" y="2884650"/>
            <a:ext cx="2701800" cy="66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400"/>
              <a:buNone/>
              <a:defRPr sz="1600"/>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4" name="Google Shape;14;p3"/>
          <p:cNvSpPr txBox="1">
            <a:spLocks noGrp="1"/>
          </p:cNvSpPr>
          <p:nvPr>
            <p:ph type="title" idx="2" hasCustomPrompt="1"/>
          </p:nvPr>
        </p:nvSpPr>
        <p:spPr>
          <a:xfrm>
            <a:off x="5993563" y="864216"/>
            <a:ext cx="1728900" cy="990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720000" y="540000"/>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4" name="Google Shape;114;p21"/>
          <p:cNvSpPr txBox="1">
            <a:spLocks noGrp="1"/>
          </p:cNvSpPr>
          <p:nvPr>
            <p:ph type="body" idx="1"/>
          </p:nvPr>
        </p:nvSpPr>
        <p:spPr>
          <a:xfrm>
            <a:off x="721600" y="1342150"/>
            <a:ext cx="3850500" cy="3091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2"/>
              </a:buClr>
              <a:buSzPts val="12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5" name="Google Shape;115;p21"/>
          <p:cNvSpPr txBox="1">
            <a:spLocks noGrp="1"/>
          </p:cNvSpPr>
          <p:nvPr>
            <p:ph type="body" idx="2"/>
          </p:nvPr>
        </p:nvSpPr>
        <p:spPr>
          <a:xfrm>
            <a:off x="4573575" y="2306768"/>
            <a:ext cx="3850500" cy="2298300"/>
          </a:xfrm>
          <a:prstGeom prst="rect">
            <a:avLst/>
          </a:prstGeom>
        </p:spPr>
        <p:txBody>
          <a:bodyPr spcFirstLastPara="1" wrap="square" lIns="91425" tIns="91425" rIns="91425" bIns="91425" anchor="t" anchorCtr="0">
            <a:noAutofit/>
          </a:bodyPr>
          <a:lstStyle>
            <a:lvl1pPr marL="457200" lvl="0" indent="-304800" rtl="0">
              <a:spcBef>
                <a:spcPts val="800"/>
              </a:spcBef>
              <a:spcAft>
                <a:spcPts val="0"/>
              </a:spcAft>
              <a:buClr>
                <a:schemeClr val="dk2"/>
              </a:buClr>
              <a:buSzPts val="12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116" name="Google Shape;116;p21"/>
          <p:cNvGrpSpPr/>
          <p:nvPr/>
        </p:nvGrpSpPr>
        <p:grpSpPr>
          <a:xfrm>
            <a:off x="721423" y="4611329"/>
            <a:ext cx="8422192" cy="172650"/>
            <a:chOff x="3936975" y="4282175"/>
            <a:chExt cx="5212075" cy="172650"/>
          </a:xfrm>
        </p:grpSpPr>
        <p:sp>
          <p:nvSpPr>
            <p:cNvPr id="117" name="Google Shape;117;p21"/>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1"/>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rot="-1130">
            <a:off x="714475" y="2300425"/>
            <a:ext cx="27375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2" name="Google Shape;122;p22"/>
          <p:cNvSpPr txBox="1">
            <a:spLocks noGrp="1"/>
          </p:cNvSpPr>
          <p:nvPr>
            <p:ph type="subTitle" idx="1"/>
          </p:nvPr>
        </p:nvSpPr>
        <p:spPr>
          <a:xfrm rot="377">
            <a:off x="714475" y="2736526"/>
            <a:ext cx="27375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2"/>
          <p:cNvSpPr txBox="1">
            <a:spLocks noGrp="1"/>
          </p:cNvSpPr>
          <p:nvPr>
            <p:ph type="title" idx="2"/>
          </p:nvPr>
        </p:nvSpPr>
        <p:spPr>
          <a:xfrm>
            <a:off x="3201193" y="3537250"/>
            <a:ext cx="27375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4" name="Google Shape;124;p22"/>
          <p:cNvSpPr txBox="1">
            <a:spLocks noGrp="1"/>
          </p:cNvSpPr>
          <p:nvPr>
            <p:ph type="subTitle" idx="3"/>
          </p:nvPr>
        </p:nvSpPr>
        <p:spPr>
          <a:xfrm>
            <a:off x="3201193" y="3975000"/>
            <a:ext cx="27375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2"/>
          <p:cNvSpPr txBox="1">
            <a:spLocks noGrp="1"/>
          </p:cNvSpPr>
          <p:nvPr>
            <p:ph type="title" idx="4"/>
          </p:nvPr>
        </p:nvSpPr>
        <p:spPr>
          <a:xfrm>
            <a:off x="5690875" y="2300025"/>
            <a:ext cx="2737500" cy="45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26" name="Google Shape;126;p22"/>
          <p:cNvSpPr txBox="1">
            <a:spLocks noGrp="1"/>
          </p:cNvSpPr>
          <p:nvPr>
            <p:ph type="subTitle" idx="5"/>
          </p:nvPr>
        </p:nvSpPr>
        <p:spPr>
          <a:xfrm>
            <a:off x="5690875" y="2736850"/>
            <a:ext cx="2737500" cy="4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2"/>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lnSpc>
                <a:spcPct val="132352"/>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3_1">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1204719" y="3523300"/>
            <a:ext cx="1850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0" name="Google Shape;130;p23"/>
          <p:cNvSpPr txBox="1">
            <a:spLocks noGrp="1"/>
          </p:cNvSpPr>
          <p:nvPr>
            <p:ph type="subTitle" idx="1"/>
          </p:nvPr>
        </p:nvSpPr>
        <p:spPr>
          <a:xfrm>
            <a:off x="1204719" y="3957425"/>
            <a:ext cx="1850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3"/>
          <p:cNvSpPr txBox="1">
            <a:spLocks noGrp="1"/>
          </p:cNvSpPr>
          <p:nvPr>
            <p:ph type="title" idx="2"/>
          </p:nvPr>
        </p:nvSpPr>
        <p:spPr>
          <a:xfrm>
            <a:off x="3644994" y="3523300"/>
            <a:ext cx="1850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2" name="Google Shape;132;p23"/>
          <p:cNvSpPr txBox="1">
            <a:spLocks noGrp="1"/>
          </p:cNvSpPr>
          <p:nvPr>
            <p:ph type="subTitle" idx="3"/>
          </p:nvPr>
        </p:nvSpPr>
        <p:spPr>
          <a:xfrm>
            <a:off x="3644994" y="3957425"/>
            <a:ext cx="1850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3" name="Google Shape;133;p23"/>
          <p:cNvSpPr txBox="1">
            <a:spLocks noGrp="1"/>
          </p:cNvSpPr>
          <p:nvPr>
            <p:ph type="title" idx="4"/>
          </p:nvPr>
        </p:nvSpPr>
        <p:spPr>
          <a:xfrm>
            <a:off x="6082918" y="3523300"/>
            <a:ext cx="1850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34" name="Google Shape;134;p23"/>
          <p:cNvSpPr txBox="1">
            <a:spLocks noGrp="1"/>
          </p:cNvSpPr>
          <p:nvPr>
            <p:ph type="subTitle" idx="5"/>
          </p:nvPr>
        </p:nvSpPr>
        <p:spPr>
          <a:xfrm>
            <a:off x="6082918" y="3957425"/>
            <a:ext cx="1850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3"/>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4_2">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503575" y="540000"/>
            <a:ext cx="49203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8" name="Google Shape;138;p24"/>
          <p:cNvSpPr txBox="1">
            <a:spLocks noGrp="1"/>
          </p:cNvSpPr>
          <p:nvPr>
            <p:ph type="subTitle" idx="1"/>
          </p:nvPr>
        </p:nvSpPr>
        <p:spPr>
          <a:xfrm>
            <a:off x="3503575" y="1553404"/>
            <a:ext cx="23154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solidFill>
                  <a:schemeClr val="lt2"/>
                </a:solidFill>
                <a:latin typeface="Epilogue"/>
                <a:ea typeface="Epilogue"/>
                <a:cs typeface="Epilogue"/>
                <a:sym typeface="Epilogue"/>
              </a:defRPr>
            </a:lvl1pPr>
            <a:lvl2pPr lvl="1" algn="ctr" rtl="0">
              <a:spcBef>
                <a:spcPts val="0"/>
              </a:spcBef>
              <a:spcAft>
                <a:spcPts val="0"/>
              </a:spcAft>
              <a:buNone/>
              <a:defRPr sz="2000">
                <a:solidFill>
                  <a:schemeClr val="lt2"/>
                </a:solidFill>
                <a:latin typeface="Epilogue"/>
                <a:ea typeface="Epilogue"/>
                <a:cs typeface="Epilogue"/>
                <a:sym typeface="Epilogue"/>
              </a:defRPr>
            </a:lvl2pPr>
            <a:lvl3pPr lvl="2" algn="ctr" rtl="0">
              <a:spcBef>
                <a:spcPts val="0"/>
              </a:spcBef>
              <a:spcAft>
                <a:spcPts val="0"/>
              </a:spcAft>
              <a:buNone/>
              <a:defRPr sz="2000">
                <a:solidFill>
                  <a:schemeClr val="lt2"/>
                </a:solidFill>
                <a:latin typeface="Epilogue"/>
                <a:ea typeface="Epilogue"/>
                <a:cs typeface="Epilogue"/>
                <a:sym typeface="Epilogue"/>
              </a:defRPr>
            </a:lvl3pPr>
            <a:lvl4pPr lvl="3" algn="ctr" rtl="0">
              <a:spcBef>
                <a:spcPts val="0"/>
              </a:spcBef>
              <a:spcAft>
                <a:spcPts val="0"/>
              </a:spcAft>
              <a:buNone/>
              <a:defRPr sz="2000">
                <a:solidFill>
                  <a:schemeClr val="lt2"/>
                </a:solidFill>
                <a:latin typeface="Epilogue"/>
                <a:ea typeface="Epilogue"/>
                <a:cs typeface="Epilogue"/>
                <a:sym typeface="Epilogue"/>
              </a:defRPr>
            </a:lvl4pPr>
            <a:lvl5pPr lvl="4" algn="ctr" rtl="0">
              <a:spcBef>
                <a:spcPts val="0"/>
              </a:spcBef>
              <a:spcAft>
                <a:spcPts val="0"/>
              </a:spcAft>
              <a:buNone/>
              <a:defRPr sz="2000">
                <a:solidFill>
                  <a:schemeClr val="lt2"/>
                </a:solidFill>
                <a:latin typeface="Epilogue"/>
                <a:ea typeface="Epilogue"/>
                <a:cs typeface="Epilogue"/>
                <a:sym typeface="Epilogue"/>
              </a:defRPr>
            </a:lvl5pPr>
            <a:lvl6pPr lvl="5" algn="ctr" rtl="0">
              <a:spcBef>
                <a:spcPts val="0"/>
              </a:spcBef>
              <a:spcAft>
                <a:spcPts val="0"/>
              </a:spcAft>
              <a:buNone/>
              <a:defRPr sz="2000">
                <a:solidFill>
                  <a:schemeClr val="lt2"/>
                </a:solidFill>
                <a:latin typeface="Epilogue"/>
                <a:ea typeface="Epilogue"/>
                <a:cs typeface="Epilogue"/>
                <a:sym typeface="Epilogue"/>
              </a:defRPr>
            </a:lvl6pPr>
            <a:lvl7pPr lvl="6" algn="ctr" rtl="0">
              <a:spcBef>
                <a:spcPts val="0"/>
              </a:spcBef>
              <a:spcAft>
                <a:spcPts val="0"/>
              </a:spcAft>
              <a:buNone/>
              <a:defRPr sz="2000">
                <a:solidFill>
                  <a:schemeClr val="lt2"/>
                </a:solidFill>
                <a:latin typeface="Epilogue"/>
                <a:ea typeface="Epilogue"/>
                <a:cs typeface="Epilogue"/>
                <a:sym typeface="Epilogue"/>
              </a:defRPr>
            </a:lvl7pPr>
            <a:lvl8pPr lvl="7" algn="ctr" rtl="0">
              <a:spcBef>
                <a:spcPts val="0"/>
              </a:spcBef>
              <a:spcAft>
                <a:spcPts val="0"/>
              </a:spcAft>
              <a:buNone/>
              <a:defRPr sz="2000">
                <a:solidFill>
                  <a:schemeClr val="lt2"/>
                </a:solidFill>
                <a:latin typeface="Epilogue"/>
                <a:ea typeface="Epilogue"/>
                <a:cs typeface="Epilogue"/>
                <a:sym typeface="Epilogue"/>
              </a:defRPr>
            </a:lvl8pPr>
            <a:lvl9pPr lvl="8" algn="ctr" rtl="0">
              <a:spcBef>
                <a:spcPts val="0"/>
              </a:spcBef>
              <a:spcAft>
                <a:spcPts val="0"/>
              </a:spcAft>
              <a:buNone/>
              <a:defRPr sz="2000">
                <a:solidFill>
                  <a:schemeClr val="lt2"/>
                </a:solidFill>
                <a:latin typeface="Epilogue"/>
                <a:ea typeface="Epilogue"/>
                <a:cs typeface="Epilogue"/>
                <a:sym typeface="Epilogue"/>
              </a:defRPr>
            </a:lvl9pPr>
          </a:lstStyle>
          <a:p>
            <a:endParaRPr/>
          </a:p>
        </p:txBody>
      </p:sp>
      <p:sp>
        <p:nvSpPr>
          <p:cNvPr id="139" name="Google Shape;139;p24"/>
          <p:cNvSpPr txBox="1">
            <a:spLocks noGrp="1"/>
          </p:cNvSpPr>
          <p:nvPr>
            <p:ph type="subTitle" idx="2"/>
          </p:nvPr>
        </p:nvSpPr>
        <p:spPr>
          <a:xfrm>
            <a:off x="3503575" y="1991855"/>
            <a:ext cx="23154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0" name="Google Shape;140;p24"/>
          <p:cNvSpPr txBox="1">
            <a:spLocks noGrp="1"/>
          </p:cNvSpPr>
          <p:nvPr>
            <p:ph type="subTitle" idx="3"/>
          </p:nvPr>
        </p:nvSpPr>
        <p:spPr>
          <a:xfrm>
            <a:off x="6103276" y="1553404"/>
            <a:ext cx="23262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solidFill>
                  <a:schemeClr val="lt2"/>
                </a:solidFill>
                <a:latin typeface="Epilogue"/>
                <a:ea typeface="Epilogue"/>
                <a:cs typeface="Epilogue"/>
                <a:sym typeface="Epilogue"/>
              </a:defRPr>
            </a:lvl1pPr>
            <a:lvl2pPr lvl="1" algn="ctr" rtl="0">
              <a:spcBef>
                <a:spcPts val="0"/>
              </a:spcBef>
              <a:spcAft>
                <a:spcPts val="0"/>
              </a:spcAft>
              <a:buNone/>
              <a:defRPr sz="2000">
                <a:solidFill>
                  <a:schemeClr val="lt2"/>
                </a:solidFill>
                <a:latin typeface="Epilogue"/>
                <a:ea typeface="Epilogue"/>
                <a:cs typeface="Epilogue"/>
                <a:sym typeface="Epilogue"/>
              </a:defRPr>
            </a:lvl2pPr>
            <a:lvl3pPr lvl="2" algn="ctr" rtl="0">
              <a:spcBef>
                <a:spcPts val="0"/>
              </a:spcBef>
              <a:spcAft>
                <a:spcPts val="0"/>
              </a:spcAft>
              <a:buNone/>
              <a:defRPr sz="2000">
                <a:solidFill>
                  <a:schemeClr val="lt2"/>
                </a:solidFill>
                <a:latin typeface="Epilogue"/>
                <a:ea typeface="Epilogue"/>
                <a:cs typeface="Epilogue"/>
                <a:sym typeface="Epilogue"/>
              </a:defRPr>
            </a:lvl3pPr>
            <a:lvl4pPr lvl="3" algn="ctr" rtl="0">
              <a:spcBef>
                <a:spcPts val="0"/>
              </a:spcBef>
              <a:spcAft>
                <a:spcPts val="0"/>
              </a:spcAft>
              <a:buNone/>
              <a:defRPr sz="2000">
                <a:solidFill>
                  <a:schemeClr val="lt2"/>
                </a:solidFill>
                <a:latin typeface="Epilogue"/>
                <a:ea typeface="Epilogue"/>
                <a:cs typeface="Epilogue"/>
                <a:sym typeface="Epilogue"/>
              </a:defRPr>
            </a:lvl4pPr>
            <a:lvl5pPr lvl="4" algn="ctr" rtl="0">
              <a:spcBef>
                <a:spcPts val="0"/>
              </a:spcBef>
              <a:spcAft>
                <a:spcPts val="0"/>
              </a:spcAft>
              <a:buNone/>
              <a:defRPr sz="2000">
                <a:solidFill>
                  <a:schemeClr val="lt2"/>
                </a:solidFill>
                <a:latin typeface="Epilogue"/>
                <a:ea typeface="Epilogue"/>
                <a:cs typeface="Epilogue"/>
                <a:sym typeface="Epilogue"/>
              </a:defRPr>
            </a:lvl5pPr>
            <a:lvl6pPr lvl="5" algn="ctr" rtl="0">
              <a:spcBef>
                <a:spcPts val="0"/>
              </a:spcBef>
              <a:spcAft>
                <a:spcPts val="0"/>
              </a:spcAft>
              <a:buNone/>
              <a:defRPr sz="2000">
                <a:solidFill>
                  <a:schemeClr val="lt2"/>
                </a:solidFill>
                <a:latin typeface="Epilogue"/>
                <a:ea typeface="Epilogue"/>
                <a:cs typeface="Epilogue"/>
                <a:sym typeface="Epilogue"/>
              </a:defRPr>
            </a:lvl6pPr>
            <a:lvl7pPr lvl="6" algn="ctr" rtl="0">
              <a:spcBef>
                <a:spcPts val="0"/>
              </a:spcBef>
              <a:spcAft>
                <a:spcPts val="0"/>
              </a:spcAft>
              <a:buNone/>
              <a:defRPr sz="2000">
                <a:solidFill>
                  <a:schemeClr val="lt2"/>
                </a:solidFill>
                <a:latin typeface="Epilogue"/>
                <a:ea typeface="Epilogue"/>
                <a:cs typeface="Epilogue"/>
                <a:sym typeface="Epilogue"/>
              </a:defRPr>
            </a:lvl7pPr>
            <a:lvl8pPr lvl="7" algn="ctr" rtl="0">
              <a:spcBef>
                <a:spcPts val="0"/>
              </a:spcBef>
              <a:spcAft>
                <a:spcPts val="0"/>
              </a:spcAft>
              <a:buNone/>
              <a:defRPr sz="2000">
                <a:solidFill>
                  <a:schemeClr val="lt2"/>
                </a:solidFill>
                <a:latin typeface="Epilogue"/>
                <a:ea typeface="Epilogue"/>
                <a:cs typeface="Epilogue"/>
                <a:sym typeface="Epilogue"/>
              </a:defRPr>
            </a:lvl8pPr>
            <a:lvl9pPr lvl="8" algn="ctr" rtl="0">
              <a:spcBef>
                <a:spcPts val="0"/>
              </a:spcBef>
              <a:spcAft>
                <a:spcPts val="0"/>
              </a:spcAft>
              <a:buNone/>
              <a:defRPr sz="2000">
                <a:solidFill>
                  <a:schemeClr val="lt2"/>
                </a:solidFill>
                <a:latin typeface="Epilogue"/>
                <a:ea typeface="Epilogue"/>
                <a:cs typeface="Epilogue"/>
                <a:sym typeface="Epilogue"/>
              </a:defRPr>
            </a:lvl9pPr>
          </a:lstStyle>
          <a:p>
            <a:endParaRPr/>
          </a:p>
        </p:txBody>
      </p:sp>
      <p:sp>
        <p:nvSpPr>
          <p:cNvPr id="141" name="Google Shape;141;p24"/>
          <p:cNvSpPr txBox="1">
            <a:spLocks noGrp="1"/>
          </p:cNvSpPr>
          <p:nvPr>
            <p:ph type="subTitle" idx="4"/>
          </p:nvPr>
        </p:nvSpPr>
        <p:spPr>
          <a:xfrm>
            <a:off x="6103280" y="1991855"/>
            <a:ext cx="23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2" name="Google Shape;142;p24"/>
          <p:cNvSpPr txBox="1">
            <a:spLocks noGrp="1"/>
          </p:cNvSpPr>
          <p:nvPr>
            <p:ph type="subTitle" idx="5"/>
          </p:nvPr>
        </p:nvSpPr>
        <p:spPr>
          <a:xfrm>
            <a:off x="3503575" y="3021207"/>
            <a:ext cx="23133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solidFill>
                  <a:schemeClr val="lt2"/>
                </a:solidFill>
                <a:latin typeface="Epilogue"/>
                <a:ea typeface="Epilogue"/>
                <a:cs typeface="Epilogue"/>
                <a:sym typeface="Epilogue"/>
              </a:defRPr>
            </a:lvl1pPr>
            <a:lvl2pPr lvl="1" algn="ctr" rtl="0">
              <a:spcBef>
                <a:spcPts val="0"/>
              </a:spcBef>
              <a:spcAft>
                <a:spcPts val="0"/>
              </a:spcAft>
              <a:buNone/>
              <a:defRPr sz="2000">
                <a:solidFill>
                  <a:schemeClr val="lt2"/>
                </a:solidFill>
                <a:latin typeface="Epilogue"/>
                <a:ea typeface="Epilogue"/>
                <a:cs typeface="Epilogue"/>
                <a:sym typeface="Epilogue"/>
              </a:defRPr>
            </a:lvl2pPr>
            <a:lvl3pPr lvl="2" algn="ctr" rtl="0">
              <a:spcBef>
                <a:spcPts val="0"/>
              </a:spcBef>
              <a:spcAft>
                <a:spcPts val="0"/>
              </a:spcAft>
              <a:buNone/>
              <a:defRPr sz="2000">
                <a:solidFill>
                  <a:schemeClr val="lt2"/>
                </a:solidFill>
                <a:latin typeface="Epilogue"/>
                <a:ea typeface="Epilogue"/>
                <a:cs typeface="Epilogue"/>
                <a:sym typeface="Epilogue"/>
              </a:defRPr>
            </a:lvl3pPr>
            <a:lvl4pPr lvl="3" algn="ctr" rtl="0">
              <a:spcBef>
                <a:spcPts val="0"/>
              </a:spcBef>
              <a:spcAft>
                <a:spcPts val="0"/>
              </a:spcAft>
              <a:buNone/>
              <a:defRPr sz="2000">
                <a:solidFill>
                  <a:schemeClr val="lt2"/>
                </a:solidFill>
                <a:latin typeface="Epilogue"/>
                <a:ea typeface="Epilogue"/>
                <a:cs typeface="Epilogue"/>
                <a:sym typeface="Epilogue"/>
              </a:defRPr>
            </a:lvl4pPr>
            <a:lvl5pPr lvl="4" algn="ctr" rtl="0">
              <a:spcBef>
                <a:spcPts val="0"/>
              </a:spcBef>
              <a:spcAft>
                <a:spcPts val="0"/>
              </a:spcAft>
              <a:buNone/>
              <a:defRPr sz="2000">
                <a:solidFill>
                  <a:schemeClr val="lt2"/>
                </a:solidFill>
                <a:latin typeface="Epilogue"/>
                <a:ea typeface="Epilogue"/>
                <a:cs typeface="Epilogue"/>
                <a:sym typeface="Epilogue"/>
              </a:defRPr>
            </a:lvl5pPr>
            <a:lvl6pPr lvl="5" algn="ctr" rtl="0">
              <a:spcBef>
                <a:spcPts val="0"/>
              </a:spcBef>
              <a:spcAft>
                <a:spcPts val="0"/>
              </a:spcAft>
              <a:buNone/>
              <a:defRPr sz="2000">
                <a:solidFill>
                  <a:schemeClr val="lt2"/>
                </a:solidFill>
                <a:latin typeface="Epilogue"/>
                <a:ea typeface="Epilogue"/>
                <a:cs typeface="Epilogue"/>
                <a:sym typeface="Epilogue"/>
              </a:defRPr>
            </a:lvl6pPr>
            <a:lvl7pPr lvl="6" algn="ctr" rtl="0">
              <a:spcBef>
                <a:spcPts val="0"/>
              </a:spcBef>
              <a:spcAft>
                <a:spcPts val="0"/>
              </a:spcAft>
              <a:buNone/>
              <a:defRPr sz="2000">
                <a:solidFill>
                  <a:schemeClr val="lt2"/>
                </a:solidFill>
                <a:latin typeface="Epilogue"/>
                <a:ea typeface="Epilogue"/>
                <a:cs typeface="Epilogue"/>
                <a:sym typeface="Epilogue"/>
              </a:defRPr>
            </a:lvl7pPr>
            <a:lvl8pPr lvl="7" algn="ctr" rtl="0">
              <a:spcBef>
                <a:spcPts val="0"/>
              </a:spcBef>
              <a:spcAft>
                <a:spcPts val="0"/>
              </a:spcAft>
              <a:buNone/>
              <a:defRPr sz="2000">
                <a:solidFill>
                  <a:schemeClr val="lt2"/>
                </a:solidFill>
                <a:latin typeface="Epilogue"/>
                <a:ea typeface="Epilogue"/>
                <a:cs typeface="Epilogue"/>
                <a:sym typeface="Epilogue"/>
              </a:defRPr>
            </a:lvl8pPr>
            <a:lvl9pPr lvl="8" algn="ctr" rtl="0">
              <a:spcBef>
                <a:spcPts val="0"/>
              </a:spcBef>
              <a:spcAft>
                <a:spcPts val="0"/>
              </a:spcAft>
              <a:buNone/>
              <a:defRPr sz="2000">
                <a:solidFill>
                  <a:schemeClr val="lt2"/>
                </a:solidFill>
                <a:latin typeface="Epilogue"/>
                <a:ea typeface="Epilogue"/>
                <a:cs typeface="Epilogue"/>
                <a:sym typeface="Epilogue"/>
              </a:defRPr>
            </a:lvl9pPr>
          </a:lstStyle>
          <a:p>
            <a:endParaRPr/>
          </a:p>
        </p:txBody>
      </p:sp>
      <p:sp>
        <p:nvSpPr>
          <p:cNvPr id="143" name="Google Shape;143;p24"/>
          <p:cNvSpPr txBox="1">
            <a:spLocks noGrp="1"/>
          </p:cNvSpPr>
          <p:nvPr>
            <p:ph type="subTitle" idx="6"/>
          </p:nvPr>
        </p:nvSpPr>
        <p:spPr>
          <a:xfrm>
            <a:off x="3503575" y="3457436"/>
            <a:ext cx="23133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4" name="Google Shape;144;p24"/>
          <p:cNvSpPr txBox="1">
            <a:spLocks noGrp="1"/>
          </p:cNvSpPr>
          <p:nvPr>
            <p:ph type="subTitle" idx="7"/>
          </p:nvPr>
        </p:nvSpPr>
        <p:spPr>
          <a:xfrm>
            <a:off x="6103278" y="3021206"/>
            <a:ext cx="23262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solidFill>
                  <a:schemeClr val="lt2"/>
                </a:solidFill>
                <a:latin typeface="Epilogue"/>
                <a:ea typeface="Epilogue"/>
                <a:cs typeface="Epilogue"/>
                <a:sym typeface="Epilogue"/>
              </a:defRPr>
            </a:lvl1pPr>
            <a:lvl2pPr lvl="1" algn="ctr" rtl="0">
              <a:spcBef>
                <a:spcPts val="0"/>
              </a:spcBef>
              <a:spcAft>
                <a:spcPts val="0"/>
              </a:spcAft>
              <a:buNone/>
              <a:defRPr sz="2000">
                <a:solidFill>
                  <a:schemeClr val="lt2"/>
                </a:solidFill>
                <a:latin typeface="Epilogue"/>
                <a:ea typeface="Epilogue"/>
                <a:cs typeface="Epilogue"/>
                <a:sym typeface="Epilogue"/>
              </a:defRPr>
            </a:lvl2pPr>
            <a:lvl3pPr lvl="2" algn="ctr" rtl="0">
              <a:spcBef>
                <a:spcPts val="0"/>
              </a:spcBef>
              <a:spcAft>
                <a:spcPts val="0"/>
              </a:spcAft>
              <a:buNone/>
              <a:defRPr sz="2000">
                <a:solidFill>
                  <a:schemeClr val="lt2"/>
                </a:solidFill>
                <a:latin typeface="Epilogue"/>
                <a:ea typeface="Epilogue"/>
                <a:cs typeface="Epilogue"/>
                <a:sym typeface="Epilogue"/>
              </a:defRPr>
            </a:lvl3pPr>
            <a:lvl4pPr lvl="3" algn="ctr" rtl="0">
              <a:spcBef>
                <a:spcPts val="0"/>
              </a:spcBef>
              <a:spcAft>
                <a:spcPts val="0"/>
              </a:spcAft>
              <a:buNone/>
              <a:defRPr sz="2000">
                <a:solidFill>
                  <a:schemeClr val="lt2"/>
                </a:solidFill>
                <a:latin typeface="Epilogue"/>
                <a:ea typeface="Epilogue"/>
                <a:cs typeface="Epilogue"/>
                <a:sym typeface="Epilogue"/>
              </a:defRPr>
            </a:lvl4pPr>
            <a:lvl5pPr lvl="4" algn="ctr" rtl="0">
              <a:spcBef>
                <a:spcPts val="0"/>
              </a:spcBef>
              <a:spcAft>
                <a:spcPts val="0"/>
              </a:spcAft>
              <a:buNone/>
              <a:defRPr sz="2000">
                <a:solidFill>
                  <a:schemeClr val="lt2"/>
                </a:solidFill>
                <a:latin typeface="Epilogue"/>
                <a:ea typeface="Epilogue"/>
                <a:cs typeface="Epilogue"/>
                <a:sym typeface="Epilogue"/>
              </a:defRPr>
            </a:lvl5pPr>
            <a:lvl6pPr lvl="5" algn="ctr" rtl="0">
              <a:spcBef>
                <a:spcPts val="0"/>
              </a:spcBef>
              <a:spcAft>
                <a:spcPts val="0"/>
              </a:spcAft>
              <a:buNone/>
              <a:defRPr sz="2000">
                <a:solidFill>
                  <a:schemeClr val="lt2"/>
                </a:solidFill>
                <a:latin typeface="Epilogue"/>
                <a:ea typeface="Epilogue"/>
                <a:cs typeface="Epilogue"/>
                <a:sym typeface="Epilogue"/>
              </a:defRPr>
            </a:lvl6pPr>
            <a:lvl7pPr lvl="6" algn="ctr" rtl="0">
              <a:spcBef>
                <a:spcPts val="0"/>
              </a:spcBef>
              <a:spcAft>
                <a:spcPts val="0"/>
              </a:spcAft>
              <a:buNone/>
              <a:defRPr sz="2000">
                <a:solidFill>
                  <a:schemeClr val="lt2"/>
                </a:solidFill>
                <a:latin typeface="Epilogue"/>
                <a:ea typeface="Epilogue"/>
                <a:cs typeface="Epilogue"/>
                <a:sym typeface="Epilogue"/>
              </a:defRPr>
            </a:lvl7pPr>
            <a:lvl8pPr lvl="7" algn="ctr" rtl="0">
              <a:spcBef>
                <a:spcPts val="0"/>
              </a:spcBef>
              <a:spcAft>
                <a:spcPts val="0"/>
              </a:spcAft>
              <a:buNone/>
              <a:defRPr sz="2000">
                <a:solidFill>
                  <a:schemeClr val="lt2"/>
                </a:solidFill>
                <a:latin typeface="Epilogue"/>
                <a:ea typeface="Epilogue"/>
                <a:cs typeface="Epilogue"/>
                <a:sym typeface="Epilogue"/>
              </a:defRPr>
            </a:lvl8pPr>
            <a:lvl9pPr lvl="8" algn="ctr" rtl="0">
              <a:spcBef>
                <a:spcPts val="0"/>
              </a:spcBef>
              <a:spcAft>
                <a:spcPts val="0"/>
              </a:spcAft>
              <a:buNone/>
              <a:defRPr sz="2000">
                <a:solidFill>
                  <a:schemeClr val="lt2"/>
                </a:solidFill>
                <a:latin typeface="Epilogue"/>
                <a:ea typeface="Epilogue"/>
                <a:cs typeface="Epilogue"/>
                <a:sym typeface="Epilogue"/>
              </a:defRPr>
            </a:lvl9pPr>
          </a:lstStyle>
          <a:p>
            <a:endParaRPr/>
          </a:p>
        </p:txBody>
      </p:sp>
      <p:sp>
        <p:nvSpPr>
          <p:cNvPr id="145" name="Google Shape;145;p24"/>
          <p:cNvSpPr txBox="1">
            <a:spLocks noGrp="1"/>
          </p:cNvSpPr>
          <p:nvPr>
            <p:ph type="subTitle" idx="8"/>
          </p:nvPr>
        </p:nvSpPr>
        <p:spPr>
          <a:xfrm>
            <a:off x="6103280" y="3457436"/>
            <a:ext cx="23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720000" y="1936514"/>
            <a:ext cx="24231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8" name="Google Shape;148;p25"/>
          <p:cNvSpPr txBox="1">
            <a:spLocks noGrp="1"/>
          </p:cNvSpPr>
          <p:nvPr>
            <p:ph type="subTitle" idx="1"/>
          </p:nvPr>
        </p:nvSpPr>
        <p:spPr>
          <a:xfrm>
            <a:off x="720204" y="2360416"/>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25"/>
          <p:cNvSpPr txBox="1">
            <a:spLocks noGrp="1"/>
          </p:cNvSpPr>
          <p:nvPr>
            <p:ph type="title" idx="2"/>
          </p:nvPr>
        </p:nvSpPr>
        <p:spPr>
          <a:xfrm>
            <a:off x="3368276" y="1936514"/>
            <a:ext cx="24231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0" name="Google Shape;150;p25"/>
          <p:cNvSpPr txBox="1">
            <a:spLocks noGrp="1"/>
          </p:cNvSpPr>
          <p:nvPr>
            <p:ph type="subTitle" idx="3"/>
          </p:nvPr>
        </p:nvSpPr>
        <p:spPr>
          <a:xfrm>
            <a:off x="3368275" y="2360416"/>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25"/>
          <p:cNvSpPr txBox="1">
            <a:spLocks noGrp="1"/>
          </p:cNvSpPr>
          <p:nvPr>
            <p:ph type="title" idx="4"/>
          </p:nvPr>
        </p:nvSpPr>
        <p:spPr>
          <a:xfrm>
            <a:off x="720204" y="3542296"/>
            <a:ext cx="24231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2" name="Google Shape;152;p25"/>
          <p:cNvSpPr txBox="1">
            <a:spLocks noGrp="1"/>
          </p:cNvSpPr>
          <p:nvPr>
            <p:ph type="subTitle" idx="5"/>
          </p:nvPr>
        </p:nvSpPr>
        <p:spPr>
          <a:xfrm>
            <a:off x="720204" y="3959710"/>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5"/>
          <p:cNvSpPr txBox="1">
            <a:spLocks noGrp="1"/>
          </p:cNvSpPr>
          <p:nvPr>
            <p:ph type="title" idx="6"/>
          </p:nvPr>
        </p:nvSpPr>
        <p:spPr>
          <a:xfrm>
            <a:off x="3368276" y="3542296"/>
            <a:ext cx="24231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4" name="Google Shape;154;p25"/>
          <p:cNvSpPr txBox="1">
            <a:spLocks noGrp="1"/>
          </p:cNvSpPr>
          <p:nvPr>
            <p:ph type="subTitle" idx="7"/>
          </p:nvPr>
        </p:nvSpPr>
        <p:spPr>
          <a:xfrm>
            <a:off x="3368275" y="3959710"/>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5"/>
          <p:cNvSpPr txBox="1">
            <a:spLocks noGrp="1"/>
          </p:cNvSpPr>
          <p:nvPr>
            <p:ph type="title" idx="8"/>
          </p:nvPr>
        </p:nvSpPr>
        <p:spPr>
          <a:xfrm>
            <a:off x="6000876" y="1936514"/>
            <a:ext cx="24231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6" name="Google Shape;156;p25"/>
          <p:cNvSpPr txBox="1">
            <a:spLocks noGrp="1"/>
          </p:cNvSpPr>
          <p:nvPr>
            <p:ph type="subTitle" idx="9"/>
          </p:nvPr>
        </p:nvSpPr>
        <p:spPr>
          <a:xfrm>
            <a:off x="6000875" y="2360416"/>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5"/>
          <p:cNvSpPr txBox="1">
            <a:spLocks noGrp="1"/>
          </p:cNvSpPr>
          <p:nvPr>
            <p:ph type="title" idx="13"/>
          </p:nvPr>
        </p:nvSpPr>
        <p:spPr>
          <a:xfrm>
            <a:off x="6000876" y="3542296"/>
            <a:ext cx="2423100" cy="426900"/>
          </a:xfrm>
          <a:prstGeom prst="rect">
            <a:avLst/>
          </a:prstGeom>
        </p:spPr>
        <p:txBody>
          <a:bodyPr spcFirstLastPara="1" wrap="square" lIns="91425" tIns="91425" rIns="91425" bIns="91425" anchor="ctr" anchorCtr="0">
            <a:noAutofit/>
          </a:bodyPr>
          <a:lstStyle>
            <a:lvl1pPr lvl="0" algn="ctr" rtl="0">
              <a:lnSpc>
                <a:spcPct val="132352"/>
              </a:lnSpc>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8" name="Google Shape;158;p25"/>
          <p:cNvSpPr txBox="1">
            <a:spLocks noGrp="1"/>
          </p:cNvSpPr>
          <p:nvPr>
            <p:ph type="subTitle" idx="14"/>
          </p:nvPr>
        </p:nvSpPr>
        <p:spPr>
          <a:xfrm>
            <a:off x="6000875" y="3959710"/>
            <a:ext cx="242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5"/>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0" name="Google Shape;160;p25"/>
          <p:cNvGrpSpPr/>
          <p:nvPr/>
        </p:nvGrpSpPr>
        <p:grpSpPr>
          <a:xfrm>
            <a:off x="-1846907" y="2716281"/>
            <a:ext cx="2514363" cy="1887200"/>
            <a:chOff x="9854662" y="6346650"/>
            <a:chExt cx="2514363" cy="1887200"/>
          </a:xfrm>
        </p:grpSpPr>
        <p:sp>
          <p:nvSpPr>
            <p:cNvPr id="161" name="Google Shape;161;p25"/>
            <p:cNvSpPr/>
            <p:nvPr/>
          </p:nvSpPr>
          <p:spPr>
            <a:xfrm>
              <a:off x="12046275" y="6346650"/>
              <a:ext cx="83425" cy="1887200"/>
            </a:xfrm>
            <a:custGeom>
              <a:avLst/>
              <a:gdLst/>
              <a:ahLst/>
              <a:cxnLst/>
              <a:rect l="l" t="t" r="r" b="b"/>
              <a:pathLst>
                <a:path w="3337" h="75488" extrusionOk="0">
                  <a:moveTo>
                    <a:pt x="0" y="1"/>
                  </a:moveTo>
                  <a:lnTo>
                    <a:pt x="0" y="75488"/>
                  </a:lnTo>
                  <a:lnTo>
                    <a:pt x="3336" y="75488"/>
                  </a:lnTo>
                  <a:lnTo>
                    <a:pt x="3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5"/>
            <p:cNvSpPr/>
            <p:nvPr/>
          </p:nvSpPr>
          <p:spPr>
            <a:xfrm>
              <a:off x="12285600" y="6346650"/>
              <a:ext cx="83425" cy="1887200"/>
            </a:xfrm>
            <a:custGeom>
              <a:avLst/>
              <a:gdLst/>
              <a:ahLst/>
              <a:cxnLst/>
              <a:rect l="l" t="t" r="r" b="b"/>
              <a:pathLst>
                <a:path w="3337" h="75488" extrusionOk="0">
                  <a:moveTo>
                    <a:pt x="1" y="1"/>
                  </a:moveTo>
                  <a:lnTo>
                    <a:pt x="1" y="75488"/>
                  </a:lnTo>
                  <a:lnTo>
                    <a:pt x="3337" y="75488"/>
                  </a:lnTo>
                  <a:lnTo>
                    <a:pt x="3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5"/>
            <p:cNvSpPr/>
            <p:nvPr/>
          </p:nvSpPr>
          <p:spPr>
            <a:xfrm>
              <a:off x="12046275" y="7212275"/>
              <a:ext cx="281050" cy="72575"/>
            </a:xfrm>
            <a:custGeom>
              <a:avLst/>
              <a:gdLst/>
              <a:ahLst/>
              <a:cxnLst/>
              <a:rect l="l" t="t" r="r" b="b"/>
              <a:pathLst>
                <a:path w="11242" h="2903" extrusionOk="0">
                  <a:moveTo>
                    <a:pt x="0" y="0"/>
                  </a:moveTo>
                  <a:lnTo>
                    <a:pt x="0" y="2902"/>
                  </a:lnTo>
                  <a:lnTo>
                    <a:pt x="11242" y="2902"/>
                  </a:lnTo>
                  <a:lnTo>
                    <a:pt x="11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12046275" y="6471750"/>
              <a:ext cx="281050" cy="94250"/>
            </a:xfrm>
            <a:custGeom>
              <a:avLst/>
              <a:gdLst/>
              <a:ahLst/>
              <a:cxnLst/>
              <a:rect l="l" t="t" r="r" b="b"/>
              <a:pathLst>
                <a:path w="11242" h="3770" extrusionOk="0">
                  <a:moveTo>
                    <a:pt x="0" y="0"/>
                  </a:moveTo>
                  <a:lnTo>
                    <a:pt x="0" y="3770"/>
                  </a:lnTo>
                  <a:lnTo>
                    <a:pt x="11242" y="3770"/>
                  </a:lnTo>
                  <a:lnTo>
                    <a:pt x="11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5"/>
            <p:cNvSpPr/>
            <p:nvPr/>
          </p:nvSpPr>
          <p:spPr>
            <a:xfrm>
              <a:off x="10731175" y="6719425"/>
              <a:ext cx="1633675" cy="1012400"/>
            </a:xfrm>
            <a:custGeom>
              <a:avLst/>
              <a:gdLst/>
              <a:ahLst/>
              <a:cxnLst/>
              <a:rect l="l" t="t" r="r" b="b"/>
              <a:pathLst>
                <a:path w="65347" h="40496" fill="none" extrusionOk="0">
                  <a:moveTo>
                    <a:pt x="65347" y="0"/>
                  </a:moveTo>
                  <a:cubicBezTo>
                    <a:pt x="65347" y="0"/>
                    <a:pt x="57041" y="40496"/>
                    <a:pt x="28421" y="40496"/>
                  </a:cubicBezTo>
                  <a:cubicBezTo>
                    <a:pt x="10341" y="40496"/>
                    <a:pt x="0" y="4237"/>
                    <a:pt x="0" y="4237"/>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5"/>
            <p:cNvSpPr/>
            <p:nvPr/>
          </p:nvSpPr>
          <p:spPr>
            <a:xfrm>
              <a:off x="10454300" y="6818650"/>
              <a:ext cx="1612850" cy="954875"/>
            </a:xfrm>
            <a:custGeom>
              <a:avLst/>
              <a:gdLst/>
              <a:ahLst/>
              <a:cxnLst/>
              <a:rect l="l" t="t" r="r" b="b"/>
              <a:pathLst>
                <a:path w="64514" h="38195" fill="none" extrusionOk="0">
                  <a:moveTo>
                    <a:pt x="64513" y="1"/>
                  </a:moveTo>
                  <a:cubicBezTo>
                    <a:pt x="64513" y="1"/>
                    <a:pt x="58676" y="35293"/>
                    <a:pt x="39496" y="36527"/>
                  </a:cubicBezTo>
                  <a:cubicBezTo>
                    <a:pt x="13644" y="38195"/>
                    <a:pt x="1" y="1669"/>
                    <a:pt x="1" y="1669"/>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rot="-150754">
              <a:off x="9857667" y="7786558"/>
              <a:ext cx="2507222" cy="191818"/>
            </a:xfrm>
            <a:custGeom>
              <a:avLst/>
              <a:gdLst/>
              <a:ahLst/>
              <a:cxnLst/>
              <a:rect l="l" t="t" r="r" b="b"/>
              <a:pathLst>
                <a:path w="149541" h="7673" extrusionOk="0">
                  <a:moveTo>
                    <a:pt x="74587" y="0"/>
                  </a:moveTo>
                  <a:cubicBezTo>
                    <a:pt x="72219" y="34"/>
                    <a:pt x="69884" y="34"/>
                    <a:pt x="67549" y="67"/>
                  </a:cubicBezTo>
                  <a:cubicBezTo>
                    <a:pt x="66381" y="67"/>
                    <a:pt x="65214" y="100"/>
                    <a:pt x="64046" y="167"/>
                  </a:cubicBezTo>
                  <a:cubicBezTo>
                    <a:pt x="62912" y="200"/>
                    <a:pt x="61745" y="234"/>
                    <a:pt x="60577" y="267"/>
                  </a:cubicBezTo>
                  <a:cubicBezTo>
                    <a:pt x="58242" y="367"/>
                    <a:pt x="55974" y="401"/>
                    <a:pt x="53706" y="501"/>
                  </a:cubicBezTo>
                  <a:cubicBezTo>
                    <a:pt x="51404" y="601"/>
                    <a:pt x="49202" y="734"/>
                    <a:pt x="47001" y="868"/>
                  </a:cubicBezTo>
                  <a:cubicBezTo>
                    <a:pt x="42564" y="1068"/>
                    <a:pt x="38328" y="1501"/>
                    <a:pt x="34325" y="1835"/>
                  </a:cubicBezTo>
                  <a:cubicBezTo>
                    <a:pt x="32324" y="2002"/>
                    <a:pt x="30355" y="2235"/>
                    <a:pt x="28487" y="2435"/>
                  </a:cubicBezTo>
                  <a:cubicBezTo>
                    <a:pt x="27520" y="2535"/>
                    <a:pt x="26619" y="2669"/>
                    <a:pt x="25685" y="2736"/>
                  </a:cubicBezTo>
                  <a:cubicBezTo>
                    <a:pt x="24785" y="2836"/>
                    <a:pt x="23884" y="2936"/>
                    <a:pt x="23017" y="3069"/>
                  </a:cubicBezTo>
                  <a:cubicBezTo>
                    <a:pt x="21282" y="3336"/>
                    <a:pt x="19614" y="3536"/>
                    <a:pt x="18013" y="3770"/>
                  </a:cubicBezTo>
                  <a:cubicBezTo>
                    <a:pt x="16446" y="4036"/>
                    <a:pt x="14944" y="4270"/>
                    <a:pt x="13510" y="4537"/>
                  </a:cubicBezTo>
                  <a:cubicBezTo>
                    <a:pt x="13177" y="4570"/>
                    <a:pt x="12810" y="4670"/>
                    <a:pt x="12476" y="4704"/>
                  </a:cubicBezTo>
                  <a:cubicBezTo>
                    <a:pt x="12142" y="4770"/>
                    <a:pt x="11809" y="4837"/>
                    <a:pt x="11475" y="4904"/>
                  </a:cubicBezTo>
                  <a:lnTo>
                    <a:pt x="9607" y="5271"/>
                  </a:lnTo>
                  <a:cubicBezTo>
                    <a:pt x="8974" y="5404"/>
                    <a:pt x="8373" y="5504"/>
                    <a:pt x="7839" y="5604"/>
                  </a:cubicBezTo>
                  <a:cubicBezTo>
                    <a:pt x="7306" y="5738"/>
                    <a:pt x="6772" y="5871"/>
                    <a:pt x="6272" y="6005"/>
                  </a:cubicBezTo>
                  <a:cubicBezTo>
                    <a:pt x="4270" y="6405"/>
                    <a:pt x="2669" y="6872"/>
                    <a:pt x="1635" y="7172"/>
                  </a:cubicBezTo>
                  <a:cubicBezTo>
                    <a:pt x="1547" y="7200"/>
                    <a:pt x="1462" y="7225"/>
                    <a:pt x="1381" y="7250"/>
                  </a:cubicBezTo>
                  <a:lnTo>
                    <a:pt x="1381" y="7250"/>
                  </a:lnTo>
                  <a:cubicBezTo>
                    <a:pt x="1500" y="7223"/>
                    <a:pt x="1629" y="7197"/>
                    <a:pt x="1768" y="7172"/>
                  </a:cubicBezTo>
                  <a:cubicBezTo>
                    <a:pt x="2836" y="6905"/>
                    <a:pt x="4437" y="6538"/>
                    <a:pt x="6438" y="6171"/>
                  </a:cubicBezTo>
                  <a:cubicBezTo>
                    <a:pt x="6939" y="6038"/>
                    <a:pt x="7472" y="5938"/>
                    <a:pt x="8006" y="5838"/>
                  </a:cubicBezTo>
                  <a:cubicBezTo>
                    <a:pt x="8540" y="5738"/>
                    <a:pt x="9140" y="5604"/>
                    <a:pt x="9774" y="5538"/>
                  </a:cubicBezTo>
                  <a:cubicBezTo>
                    <a:pt x="10375" y="5404"/>
                    <a:pt x="11008" y="5337"/>
                    <a:pt x="11675" y="5204"/>
                  </a:cubicBezTo>
                  <a:cubicBezTo>
                    <a:pt x="12009" y="5171"/>
                    <a:pt x="12343" y="5071"/>
                    <a:pt x="12676" y="5037"/>
                  </a:cubicBezTo>
                  <a:cubicBezTo>
                    <a:pt x="13010" y="5004"/>
                    <a:pt x="13377" y="4937"/>
                    <a:pt x="13710" y="4904"/>
                  </a:cubicBezTo>
                  <a:cubicBezTo>
                    <a:pt x="15145" y="4704"/>
                    <a:pt x="16646" y="4503"/>
                    <a:pt x="18213" y="4270"/>
                  </a:cubicBezTo>
                  <a:cubicBezTo>
                    <a:pt x="19815" y="4103"/>
                    <a:pt x="21482" y="3903"/>
                    <a:pt x="23217" y="3703"/>
                  </a:cubicBezTo>
                  <a:cubicBezTo>
                    <a:pt x="24118" y="3603"/>
                    <a:pt x="24985" y="3503"/>
                    <a:pt x="25886" y="3403"/>
                  </a:cubicBezTo>
                  <a:cubicBezTo>
                    <a:pt x="26820" y="3336"/>
                    <a:pt x="27720" y="3236"/>
                    <a:pt x="28688" y="3169"/>
                  </a:cubicBezTo>
                  <a:cubicBezTo>
                    <a:pt x="30556" y="3002"/>
                    <a:pt x="32524" y="2769"/>
                    <a:pt x="34525" y="2669"/>
                  </a:cubicBezTo>
                  <a:cubicBezTo>
                    <a:pt x="36527" y="2535"/>
                    <a:pt x="38561" y="2369"/>
                    <a:pt x="40696" y="2235"/>
                  </a:cubicBezTo>
                  <a:cubicBezTo>
                    <a:pt x="41797" y="2168"/>
                    <a:pt x="42831" y="2068"/>
                    <a:pt x="43898" y="2035"/>
                  </a:cubicBezTo>
                  <a:cubicBezTo>
                    <a:pt x="44999" y="2002"/>
                    <a:pt x="46067" y="1902"/>
                    <a:pt x="47168" y="1868"/>
                  </a:cubicBezTo>
                  <a:cubicBezTo>
                    <a:pt x="49336" y="1735"/>
                    <a:pt x="51571" y="1668"/>
                    <a:pt x="53839" y="1535"/>
                  </a:cubicBezTo>
                  <a:cubicBezTo>
                    <a:pt x="56074" y="1501"/>
                    <a:pt x="58376" y="1401"/>
                    <a:pt x="60677" y="1368"/>
                  </a:cubicBezTo>
                  <a:cubicBezTo>
                    <a:pt x="61811" y="1335"/>
                    <a:pt x="62979" y="1335"/>
                    <a:pt x="64146" y="1268"/>
                  </a:cubicBezTo>
                  <a:cubicBezTo>
                    <a:pt x="65314" y="1268"/>
                    <a:pt x="66481" y="1234"/>
                    <a:pt x="67649" y="1234"/>
                  </a:cubicBezTo>
                  <a:cubicBezTo>
                    <a:pt x="69984" y="1201"/>
                    <a:pt x="72319" y="1201"/>
                    <a:pt x="74654" y="1201"/>
                  </a:cubicBezTo>
                  <a:cubicBezTo>
                    <a:pt x="75821" y="1168"/>
                    <a:pt x="76989" y="1168"/>
                    <a:pt x="78156" y="1168"/>
                  </a:cubicBezTo>
                  <a:lnTo>
                    <a:pt x="79891" y="1168"/>
                  </a:lnTo>
                  <a:lnTo>
                    <a:pt x="81659" y="1201"/>
                  </a:lnTo>
                  <a:cubicBezTo>
                    <a:pt x="83994" y="1234"/>
                    <a:pt x="86329" y="1234"/>
                    <a:pt x="88597" y="1268"/>
                  </a:cubicBezTo>
                  <a:cubicBezTo>
                    <a:pt x="90899" y="1335"/>
                    <a:pt x="93200" y="1335"/>
                    <a:pt x="95435" y="1368"/>
                  </a:cubicBezTo>
                  <a:cubicBezTo>
                    <a:pt x="97704" y="1435"/>
                    <a:pt x="99905" y="1501"/>
                    <a:pt x="102107" y="1568"/>
                  </a:cubicBezTo>
                  <a:cubicBezTo>
                    <a:pt x="104275" y="1668"/>
                    <a:pt x="106443" y="1735"/>
                    <a:pt x="108578" y="1768"/>
                  </a:cubicBezTo>
                  <a:cubicBezTo>
                    <a:pt x="109612" y="1835"/>
                    <a:pt x="110680" y="1835"/>
                    <a:pt x="111714" y="1868"/>
                  </a:cubicBezTo>
                  <a:cubicBezTo>
                    <a:pt x="112714" y="1902"/>
                    <a:pt x="113748" y="1935"/>
                    <a:pt x="114749" y="2002"/>
                  </a:cubicBezTo>
                  <a:cubicBezTo>
                    <a:pt x="118752" y="2202"/>
                    <a:pt x="122588" y="2369"/>
                    <a:pt x="126091" y="2535"/>
                  </a:cubicBezTo>
                  <a:cubicBezTo>
                    <a:pt x="129593" y="2702"/>
                    <a:pt x="132862" y="2902"/>
                    <a:pt x="135697" y="3069"/>
                  </a:cubicBezTo>
                  <a:cubicBezTo>
                    <a:pt x="138533" y="3236"/>
                    <a:pt x="141035" y="3403"/>
                    <a:pt x="143069" y="3536"/>
                  </a:cubicBezTo>
                  <a:cubicBezTo>
                    <a:pt x="147206" y="3770"/>
                    <a:pt x="149541" y="3903"/>
                    <a:pt x="149541" y="3903"/>
                  </a:cubicBezTo>
                  <a:cubicBezTo>
                    <a:pt x="149541" y="3903"/>
                    <a:pt x="147206" y="3703"/>
                    <a:pt x="143103" y="3336"/>
                  </a:cubicBezTo>
                  <a:cubicBezTo>
                    <a:pt x="141068" y="3169"/>
                    <a:pt x="138566" y="2902"/>
                    <a:pt x="135731" y="2669"/>
                  </a:cubicBezTo>
                  <a:cubicBezTo>
                    <a:pt x="132862" y="2402"/>
                    <a:pt x="129626" y="2102"/>
                    <a:pt x="126124" y="1902"/>
                  </a:cubicBezTo>
                  <a:cubicBezTo>
                    <a:pt x="122621" y="1668"/>
                    <a:pt x="118852" y="1401"/>
                    <a:pt x="114782" y="1168"/>
                  </a:cubicBezTo>
                  <a:cubicBezTo>
                    <a:pt x="113782" y="1068"/>
                    <a:pt x="112781" y="1034"/>
                    <a:pt x="111747" y="934"/>
                  </a:cubicBezTo>
                  <a:cubicBezTo>
                    <a:pt x="110713" y="868"/>
                    <a:pt x="109679" y="834"/>
                    <a:pt x="108611" y="767"/>
                  </a:cubicBezTo>
                  <a:cubicBezTo>
                    <a:pt x="106543" y="701"/>
                    <a:pt x="104375" y="601"/>
                    <a:pt x="102173" y="534"/>
                  </a:cubicBezTo>
                  <a:cubicBezTo>
                    <a:pt x="99939" y="434"/>
                    <a:pt x="97704" y="367"/>
                    <a:pt x="95435" y="267"/>
                  </a:cubicBezTo>
                  <a:lnTo>
                    <a:pt x="88564" y="167"/>
                  </a:lnTo>
                  <a:cubicBezTo>
                    <a:pt x="86262" y="100"/>
                    <a:pt x="83927" y="67"/>
                    <a:pt x="81592" y="34"/>
                  </a:cubicBezTo>
                  <a:lnTo>
                    <a:pt x="79858" y="0"/>
                  </a:lnTo>
                  <a:close/>
                  <a:moveTo>
                    <a:pt x="1381" y="7250"/>
                  </a:moveTo>
                  <a:lnTo>
                    <a:pt x="1381" y="7250"/>
                  </a:lnTo>
                  <a:cubicBezTo>
                    <a:pt x="1013" y="7332"/>
                    <a:pt x="736" y="7414"/>
                    <a:pt x="534" y="7439"/>
                  </a:cubicBezTo>
                  <a:cubicBezTo>
                    <a:pt x="134" y="7606"/>
                    <a:pt x="0" y="7672"/>
                    <a:pt x="0" y="7672"/>
                  </a:cubicBezTo>
                  <a:cubicBezTo>
                    <a:pt x="0" y="7672"/>
                    <a:pt x="134" y="7606"/>
                    <a:pt x="434" y="7539"/>
                  </a:cubicBezTo>
                  <a:cubicBezTo>
                    <a:pt x="657" y="7456"/>
                    <a:pt x="972" y="7372"/>
                    <a:pt x="1381" y="7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5"/>
            <p:cNvSpPr/>
            <p:nvPr/>
          </p:nvSpPr>
          <p:spPr>
            <a:xfrm>
              <a:off x="11289900" y="7701800"/>
              <a:ext cx="25" cy="94250"/>
            </a:xfrm>
            <a:custGeom>
              <a:avLst/>
              <a:gdLst/>
              <a:ahLst/>
              <a:cxnLst/>
              <a:rect l="l" t="t" r="r" b="b"/>
              <a:pathLst>
                <a:path w="1" h="3770" fill="none" extrusionOk="0">
                  <a:moveTo>
                    <a:pt x="1" y="0"/>
                  </a:moveTo>
                  <a:lnTo>
                    <a:pt x="1" y="376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5"/>
            <p:cNvSpPr/>
            <p:nvPr/>
          </p:nvSpPr>
          <p:spPr>
            <a:xfrm>
              <a:off x="11331600" y="7722625"/>
              <a:ext cx="25" cy="73425"/>
            </a:xfrm>
            <a:custGeom>
              <a:avLst/>
              <a:gdLst/>
              <a:ahLst/>
              <a:cxnLst/>
              <a:rect l="l" t="t" r="r" b="b"/>
              <a:pathLst>
                <a:path w="1" h="2937" fill="none" extrusionOk="0">
                  <a:moveTo>
                    <a:pt x="0" y="1"/>
                  </a:moveTo>
                  <a:lnTo>
                    <a:pt x="0" y="293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5"/>
            <p:cNvSpPr/>
            <p:nvPr/>
          </p:nvSpPr>
          <p:spPr>
            <a:xfrm>
              <a:off x="11248200" y="7680950"/>
              <a:ext cx="25" cy="115100"/>
            </a:xfrm>
            <a:custGeom>
              <a:avLst/>
              <a:gdLst/>
              <a:ahLst/>
              <a:cxnLst/>
              <a:rect l="l" t="t" r="r" b="b"/>
              <a:pathLst>
                <a:path w="1" h="4604" fill="none" extrusionOk="0">
                  <a:moveTo>
                    <a:pt x="1" y="0"/>
                  </a:moveTo>
                  <a:lnTo>
                    <a:pt x="1" y="460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5"/>
            <p:cNvSpPr/>
            <p:nvPr/>
          </p:nvSpPr>
          <p:spPr>
            <a:xfrm>
              <a:off x="11206500" y="7660100"/>
              <a:ext cx="25" cy="135950"/>
            </a:xfrm>
            <a:custGeom>
              <a:avLst/>
              <a:gdLst/>
              <a:ahLst/>
              <a:cxnLst/>
              <a:rect l="l" t="t" r="r" b="b"/>
              <a:pathLst>
                <a:path w="1" h="5438" fill="none" extrusionOk="0">
                  <a:moveTo>
                    <a:pt x="1" y="0"/>
                  </a:moveTo>
                  <a:lnTo>
                    <a:pt x="1" y="543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5"/>
            <p:cNvSpPr/>
            <p:nvPr/>
          </p:nvSpPr>
          <p:spPr>
            <a:xfrm>
              <a:off x="11164800" y="7629225"/>
              <a:ext cx="25" cy="166825"/>
            </a:xfrm>
            <a:custGeom>
              <a:avLst/>
              <a:gdLst/>
              <a:ahLst/>
              <a:cxnLst/>
              <a:rect l="l" t="t" r="r" b="b"/>
              <a:pathLst>
                <a:path w="1" h="6673" fill="none" extrusionOk="0">
                  <a:moveTo>
                    <a:pt x="1" y="1"/>
                  </a:moveTo>
                  <a:lnTo>
                    <a:pt x="1" y="667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5"/>
            <p:cNvSpPr/>
            <p:nvPr/>
          </p:nvSpPr>
          <p:spPr>
            <a:xfrm>
              <a:off x="11113100" y="7576700"/>
              <a:ext cx="25" cy="219350"/>
            </a:xfrm>
            <a:custGeom>
              <a:avLst/>
              <a:gdLst/>
              <a:ahLst/>
              <a:cxnLst/>
              <a:rect l="l" t="t" r="r" b="b"/>
              <a:pathLst>
                <a:path w="1" h="8774" fill="none" extrusionOk="0">
                  <a:moveTo>
                    <a:pt x="1" y="0"/>
                  </a:moveTo>
                  <a:lnTo>
                    <a:pt x="1" y="877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5"/>
            <p:cNvSpPr/>
            <p:nvPr/>
          </p:nvSpPr>
          <p:spPr>
            <a:xfrm>
              <a:off x="11060575" y="7514150"/>
              <a:ext cx="25" cy="291900"/>
            </a:xfrm>
            <a:custGeom>
              <a:avLst/>
              <a:gdLst/>
              <a:ahLst/>
              <a:cxnLst/>
              <a:rect l="l" t="t" r="r" b="b"/>
              <a:pathLst>
                <a:path w="1" h="11676" fill="none" extrusionOk="0">
                  <a:moveTo>
                    <a:pt x="0" y="1"/>
                  </a:moveTo>
                  <a:lnTo>
                    <a:pt x="0" y="1167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5"/>
            <p:cNvSpPr/>
            <p:nvPr/>
          </p:nvSpPr>
          <p:spPr>
            <a:xfrm>
              <a:off x="11008875" y="7451600"/>
              <a:ext cx="25" cy="354450"/>
            </a:xfrm>
            <a:custGeom>
              <a:avLst/>
              <a:gdLst/>
              <a:ahLst/>
              <a:cxnLst/>
              <a:rect l="l" t="t" r="r" b="b"/>
              <a:pathLst>
                <a:path w="1" h="14178" fill="none" extrusionOk="0">
                  <a:moveTo>
                    <a:pt x="0" y="1"/>
                  </a:moveTo>
                  <a:lnTo>
                    <a:pt x="0" y="14178"/>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5"/>
            <p:cNvSpPr/>
            <p:nvPr/>
          </p:nvSpPr>
          <p:spPr>
            <a:xfrm>
              <a:off x="10967175" y="7389075"/>
              <a:ext cx="25" cy="416975"/>
            </a:xfrm>
            <a:custGeom>
              <a:avLst/>
              <a:gdLst/>
              <a:ahLst/>
              <a:cxnLst/>
              <a:rect l="l" t="t" r="r" b="b"/>
              <a:pathLst>
                <a:path w="1" h="16679" fill="none" extrusionOk="0">
                  <a:moveTo>
                    <a:pt x="0" y="0"/>
                  </a:moveTo>
                  <a:lnTo>
                    <a:pt x="0" y="1667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5"/>
            <p:cNvSpPr/>
            <p:nvPr/>
          </p:nvSpPr>
          <p:spPr>
            <a:xfrm>
              <a:off x="10925475" y="7316525"/>
              <a:ext cx="25" cy="489525"/>
            </a:xfrm>
            <a:custGeom>
              <a:avLst/>
              <a:gdLst/>
              <a:ahLst/>
              <a:cxnLst/>
              <a:rect l="l" t="t" r="r" b="b"/>
              <a:pathLst>
                <a:path w="1" h="19581" fill="none" extrusionOk="0">
                  <a:moveTo>
                    <a:pt x="0" y="0"/>
                  </a:moveTo>
                  <a:lnTo>
                    <a:pt x="0" y="1958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5"/>
            <p:cNvSpPr/>
            <p:nvPr/>
          </p:nvSpPr>
          <p:spPr>
            <a:xfrm>
              <a:off x="10872925" y="7212275"/>
              <a:ext cx="25" cy="572925"/>
            </a:xfrm>
            <a:custGeom>
              <a:avLst/>
              <a:gdLst/>
              <a:ahLst/>
              <a:cxnLst/>
              <a:rect l="l" t="t" r="r" b="b"/>
              <a:pathLst>
                <a:path w="1" h="22917" fill="none" extrusionOk="0">
                  <a:moveTo>
                    <a:pt x="1" y="0"/>
                  </a:moveTo>
                  <a:lnTo>
                    <a:pt x="1" y="2291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5"/>
            <p:cNvSpPr/>
            <p:nvPr/>
          </p:nvSpPr>
          <p:spPr>
            <a:xfrm>
              <a:off x="10821225" y="7097200"/>
              <a:ext cx="25" cy="688000"/>
            </a:xfrm>
            <a:custGeom>
              <a:avLst/>
              <a:gdLst/>
              <a:ahLst/>
              <a:cxnLst/>
              <a:rect l="l" t="t" r="r" b="b"/>
              <a:pathLst>
                <a:path w="1" h="27520" fill="none" extrusionOk="0">
                  <a:moveTo>
                    <a:pt x="1" y="0"/>
                  </a:moveTo>
                  <a:lnTo>
                    <a:pt x="1" y="27520"/>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5"/>
            <p:cNvSpPr/>
            <p:nvPr/>
          </p:nvSpPr>
          <p:spPr>
            <a:xfrm>
              <a:off x="11404975" y="7733475"/>
              <a:ext cx="25" cy="62575"/>
            </a:xfrm>
            <a:custGeom>
              <a:avLst/>
              <a:gdLst/>
              <a:ahLst/>
              <a:cxnLst/>
              <a:rect l="l" t="t" r="r" b="b"/>
              <a:pathLst>
                <a:path w="1" h="2503" fill="none" extrusionOk="0">
                  <a:moveTo>
                    <a:pt x="1" y="1"/>
                  </a:moveTo>
                  <a:lnTo>
                    <a:pt x="1"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5"/>
            <p:cNvSpPr/>
            <p:nvPr/>
          </p:nvSpPr>
          <p:spPr>
            <a:xfrm>
              <a:off x="11373300" y="7733475"/>
              <a:ext cx="25" cy="62575"/>
            </a:xfrm>
            <a:custGeom>
              <a:avLst/>
              <a:gdLst/>
              <a:ahLst/>
              <a:cxnLst/>
              <a:rect l="l" t="t" r="r" b="b"/>
              <a:pathLst>
                <a:path w="1" h="2503" fill="none" extrusionOk="0">
                  <a:moveTo>
                    <a:pt x="0" y="1"/>
                  </a:moveTo>
                  <a:lnTo>
                    <a:pt x="0"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5"/>
            <p:cNvSpPr/>
            <p:nvPr/>
          </p:nvSpPr>
          <p:spPr>
            <a:xfrm>
              <a:off x="11456675" y="7733475"/>
              <a:ext cx="25" cy="62575"/>
            </a:xfrm>
            <a:custGeom>
              <a:avLst/>
              <a:gdLst/>
              <a:ahLst/>
              <a:cxnLst/>
              <a:rect l="l" t="t" r="r" b="b"/>
              <a:pathLst>
                <a:path w="1" h="2503" fill="none" extrusionOk="0">
                  <a:moveTo>
                    <a:pt x="1" y="1"/>
                  </a:moveTo>
                  <a:lnTo>
                    <a:pt x="1"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5"/>
            <p:cNvSpPr/>
            <p:nvPr/>
          </p:nvSpPr>
          <p:spPr>
            <a:xfrm>
              <a:off x="11509225" y="7722625"/>
              <a:ext cx="25" cy="73425"/>
            </a:xfrm>
            <a:custGeom>
              <a:avLst/>
              <a:gdLst/>
              <a:ahLst/>
              <a:cxnLst/>
              <a:rect l="l" t="t" r="r" b="b"/>
              <a:pathLst>
                <a:path w="1" h="2937" fill="none" extrusionOk="0">
                  <a:moveTo>
                    <a:pt x="0" y="1"/>
                  </a:moveTo>
                  <a:lnTo>
                    <a:pt x="0" y="293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5"/>
            <p:cNvSpPr/>
            <p:nvPr/>
          </p:nvSpPr>
          <p:spPr>
            <a:xfrm>
              <a:off x="11560925" y="7701800"/>
              <a:ext cx="25" cy="94250"/>
            </a:xfrm>
            <a:custGeom>
              <a:avLst/>
              <a:gdLst/>
              <a:ahLst/>
              <a:cxnLst/>
              <a:rect l="l" t="t" r="r" b="b"/>
              <a:pathLst>
                <a:path w="1" h="3770" fill="none" extrusionOk="0">
                  <a:moveTo>
                    <a:pt x="1" y="0"/>
                  </a:moveTo>
                  <a:lnTo>
                    <a:pt x="1" y="376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5"/>
            <p:cNvSpPr/>
            <p:nvPr/>
          </p:nvSpPr>
          <p:spPr>
            <a:xfrm>
              <a:off x="11613475" y="7680950"/>
              <a:ext cx="25" cy="115100"/>
            </a:xfrm>
            <a:custGeom>
              <a:avLst/>
              <a:gdLst/>
              <a:ahLst/>
              <a:cxnLst/>
              <a:rect l="l" t="t" r="r" b="b"/>
              <a:pathLst>
                <a:path w="1" h="4604" fill="none" extrusionOk="0">
                  <a:moveTo>
                    <a:pt x="0" y="0"/>
                  </a:moveTo>
                  <a:lnTo>
                    <a:pt x="0" y="460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5"/>
            <p:cNvSpPr/>
            <p:nvPr/>
          </p:nvSpPr>
          <p:spPr>
            <a:xfrm>
              <a:off x="11665175" y="7639250"/>
              <a:ext cx="25" cy="156800"/>
            </a:xfrm>
            <a:custGeom>
              <a:avLst/>
              <a:gdLst/>
              <a:ahLst/>
              <a:cxnLst/>
              <a:rect l="l" t="t" r="r" b="b"/>
              <a:pathLst>
                <a:path w="1" h="6272" fill="none" extrusionOk="0">
                  <a:moveTo>
                    <a:pt x="0" y="0"/>
                  </a:moveTo>
                  <a:lnTo>
                    <a:pt x="0" y="627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5"/>
            <p:cNvSpPr/>
            <p:nvPr/>
          </p:nvSpPr>
          <p:spPr>
            <a:xfrm>
              <a:off x="11727725" y="7587550"/>
              <a:ext cx="0" cy="208500"/>
            </a:xfrm>
            <a:custGeom>
              <a:avLst/>
              <a:gdLst/>
              <a:ahLst/>
              <a:cxnLst/>
              <a:rect l="l" t="t" r="r" b="b"/>
              <a:pathLst>
                <a:path h="8340" fill="none" extrusionOk="0">
                  <a:moveTo>
                    <a:pt x="0" y="0"/>
                  </a:moveTo>
                  <a:lnTo>
                    <a:pt x="0" y="833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5"/>
            <p:cNvSpPr/>
            <p:nvPr/>
          </p:nvSpPr>
          <p:spPr>
            <a:xfrm>
              <a:off x="11780250" y="7525000"/>
              <a:ext cx="25" cy="271050"/>
            </a:xfrm>
            <a:custGeom>
              <a:avLst/>
              <a:gdLst/>
              <a:ahLst/>
              <a:cxnLst/>
              <a:rect l="l" t="t" r="r" b="b"/>
              <a:pathLst>
                <a:path w="1" h="10842" fill="none" extrusionOk="0">
                  <a:moveTo>
                    <a:pt x="1" y="0"/>
                  </a:moveTo>
                  <a:lnTo>
                    <a:pt x="1" y="1084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p:nvPr/>
          </p:nvSpPr>
          <p:spPr>
            <a:xfrm>
              <a:off x="11831950" y="7451600"/>
              <a:ext cx="25" cy="354450"/>
            </a:xfrm>
            <a:custGeom>
              <a:avLst/>
              <a:gdLst/>
              <a:ahLst/>
              <a:cxnLst/>
              <a:rect l="l" t="t" r="r" b="b"/>
              <a:pathLst>
                <a:path w="1" h="14178" fill="none" extrusionOk="0">
                  <a:moveTo>
                    <a:pt x="1" y="1"/>
                  </a:moveTo>
                  <a:lnTo>
                    <a:pt x="1" y="14178"/>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5"/>
            <p:cNvSpPr/>
            <p:nvPr/>
          </p:nvSpPr>
          <p:spPr>
            <a:xfrm>
              <a:off x="11884500" y="7358200"/>
              <a:ext cx="25" cy="437850"/>
            </a:xfrm>
            <a:custGeom>
              <a:avLst/>
              <a:gdLst/>
              <a:ahLst/>
              <a:cxnLst/>
              <a:rect l="l" t="t" r="r" b="b"/>
              <a:pathLst>
                <a:path w="1" h="17514" fill="none" extrusionOk="0">
                  <a:moveTo>
                    <a:pt x="0" y="1"/>
                  </a:moveTo>
                  <a:lnTo>
                    <a:pt x="0" y="1751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5"/>
            <p:cNvSpPr/>
            <p:nvPr/>
          </p:nvSpPr>
          <p:spPr>
            <a:xfrm>
              <a:off x="11936200" y="7243125"/>
              <a:ext cx="25" cy="562925"/>
            </a:xfrm>
            <a:custGeom>
              <a:avLst/>
              <a:gdLst/>
              <a:ahLst/>
              <a:cxnLst/>
              <a:rect l="l" t="t" r="r" b="b"/>
              <a:pathLst>
                <a:path w="1" h="22517" fill="none" extrusionOk="0">
                  <a:moveTo>
                    <a:pt x="0" y="1"/>
                  </a:moveTo>
                  <a:lnTo>
                    <a:pt x="0" y="2251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5"/>
            <p:cNvSpPr/>
            <p:nvPr/>
          </p:nvSpPr>
          <p:spPr>
            <a:xfrm>
              <a:off x="11988725" y="7097200"/>
              <a:ext cx="25" cy="708850"/>
            </a:xfrm>
            <a:custGeom>
              <a:avLst/>
              <a:gdLst/>
              <a:ahLst/>
              <a:cxnLst/>
              <a:rect l="l" t="t" r="r" b="b"/>
              <a:pathLst>
                <a:path w="1" h="28354" fill="none" extrusionOk="0">
                  <a:moveTo>
                    <a:pt x="1" y="0"/>
                  </a:moveTo>
                  <a:lnTo>
                    <a:pt x="1" y="28354"/>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5"/>
          <p:cNvGrpSpPr/>
          <p:nvPr/>
        </p:nvGrpSpPr>
        <p:grpSpPr>
          <a:xfrm>
            <a:off x="-97" y="4611329"/>
            <a:ext cx="8423756" cy="172650"/>
            <a:chOff x="3936975" y="4282175"/>
            <a:chExt cx="5212075" cy="172650"/>
          </a:xfrm>
        </p:grpSpPr>
        <p:sp>
          <p:nvSpPr>
            <p:cNvPr id="194" name="Google Shape;194;p25"/>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5"/>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5"/>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9">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2581257" y="2600018"/>
            <a:ext cx="1767000" cy="3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9" name="Google Shape;199;p26"/>
          <p:cNvSpPr txBox="1">
            <a:spLocks noGrp="1"/>
          </p:cNvSpPr>
          <p:nvPr>
            <p:ph type="subTitle" idx="1"/>
          </p:nvPr>
        </p:nvSpPr>
        <p:spPr>
          <a:xfrm>
            <a:off x="2581257" y="2984195"/>
            <a:ext cx="17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6"/>
          <p:cNvSpPr txBox="1">
            <a:spLocks noGrp="1"/>
          </p:cNvSpPr>
          <p:nvPr>
            <p:ph type="title" idx="2"/>
          </p:nvPr>
        </p:nvSpPr>
        <p:spPr>
          <a:xfrm>
            <a:off x="4795632" y="2600018"/>
            <a:ext cx="1767000" cy="36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1" name="Google Shape;201;p26"/>
          <p:cNvSpPr txBox="1">
            <a:spLocks noGrp="1"/>
          </p:cNvSpPr>
          <p:nvPr>
            <p:ph type="subTitle" idx="3"/>
          </p:nvPr>
        </p:nvSpPr>
        <p:spPr>
          <a:xfrm>
            <a:off x="4795632" y="2984195"/>
            <a:ext cx="1767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6"/>
          <p:cNvSpPr txBox="1">
            <a:spLocks noGrp="1"/>
          </p:cNvSpPr>
          <p:nvPr>
            <p:ph type="title" idx="4" hasCustomPrompt="1"/>
          </p:nvPr>
        </p:nvSpPr>
        <p:spPr>
          <a:xfrm>
            <a:off x="2993157" y="1575217"/>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03" name="Google Shape;203;p26"/>
          <p:cNvSpPr txBox="1">
            <a:spLocks noGrp="1"/>
          </p:cNvSpPr>
          <p:nvPr>
            <p:ph type="title" idx="5" hasCustomPrompt="1"/>
          </p:nvPr>
        </p:nvSpPr>
        <p:spPr>
          <a:xfrm>
            <a:off x="5207532" y="1575217"/>
            <a:ext cx="943200" cy="514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accent1"/>
                </a:solidFill>
              </a:defRPr>
            </a:lvl1pPr>
            <a:lvl2pPr lvl="1" algn="ctr" rtl="0">
              <a:spcBef>
                <a:spcPts val="0"/>
              </a:spcBef>
              <a:spcAft>
                <a:spcPts val="0"/>
              </a:spcAft>
              <a:buClr>
                <a:schemeClr val="accent2"/>
              </a:buClr>
              <a:buSzPts val="4800"/>
              <a:buNone/>
              <a:defRPr sz="4800">
                <a:solidFill>
                  <a:schemeClr val="accent2"/>
                </a:solidFill>
              </a:defRPr>
            </a:lvl2pPr>
            <a:lvl3pPr lvl="2" algn="ctr" rtl="0">
              <a:spcBef>
                <a:spcPts val="0"/>
              </a:spcBef>
              <a:spcAft>
                <a:spcPts val="0"/>
              </a:spcAft>
              <a:buClr>
                <a:schemeClr val="accent2"/>
              </a:buClr>
              <a:buSzPts val="4800"/>
              <a:buNone/>
              <a:defRPr sz="4800">
                <a:solidFill>
                  <a:schemeClr val="accent2"/>
                </a:solidFill>
              </a:defRPr>
            </a:lvl3pPr>
            <a:lvl4pPr lvl="3" algn="ctr" rtl="0">
              <a:spcBef>
                <a:spcPts val="0"/>
              </a:spcBef>
              <a:spcAft>
                <a:spcPts val="0"/>
              </a:spcAft>
              <a:buClr>
                <a:schemeClr val="accent2"/>
              </a:buClr>
              <a:buSzPts val="4800"/>
              <a:buNone/>
              <a:defRPr sz="4800">
                <a:solidFill>
                  <a:schemeClr val="accent2"/>
                </a:solidFill>
              </a:defRPr>
            </a:lvl4pPr>
            <a:lvl5pPr lvl="4" algn="ctr" rtl="0">
              <a:spcBef>
                <a:spcPts val="0"/>
              </a:spcBef>
              <a:spcAft>
                <a:spcPts val="0"/>
              </a:spcAft>
              <a:buClr>
                <a:schemeClr val="accent2"/>
              </a:buClr>
              <a:buSzPts val="4800"/>
              <a:buNone/>
              <a:defRPr sz="4800">
                <a:solidFill>
                  <a:schemeClr val="accent2"/>
                </a:solidFill>
              </a:defRPr>
            </a:lvl5pPr>
            <a:lvl6pPr lvl="5" algn="ctr" rtl="0">
              <a:spcBef>
                <a:spcPts val="0"/>
              </a:spcBef>
              <a:spcAft>
                <a:spcPts val="0"/>
              </a:spcAft>
              <a:buClr>
                <a:schemeClr val="accent2"/>
              </a:buClr>
              <a:buSzPts val="4800"/>
              <a:buNone/>
              <a:defRPr sz="4800">
                <a:solidFill>
                  <a:schemeClr val="accent2"/>
                </a:solidFill>
              </a:defRPr>
            </a:lvl6pPr>
            <a:lvl7pPr lvl="6" algn="ctr" rtl="0">
              <a:spcBef>
                <a:spcPts val="0"/>
              </a:spcBef>
              <a:spcAft>
                <a:spcPts val="0"/>
              </a:spcAft>
              <a:buClr>
                <a:schemeClr val="accent2"/>
              </a:buClr>
              <a:buSzPts val="4800"/>
              <a:buNone/>
              <a:defRPr sz="4800">
                <a:solidFill>
                  <a:schemeClr val="accent2"/>
                </a:solidFill>
              </a:defRPr>
            </a:lvl7pPr>
            <a:lvl8pPr lvl="7" algn="ctr" rtl="0">
              <a:spcBef>
                <a:spcPts val="0"/>
              </a:spcBef>
              <a:spcAft>
                <a:spcPts val="0"/>
              </a:spcAft>
              <a:buClr>
                <a:schemeClr val="accent2"/>
              </a:buClr>
              <a:buSzPts val="4800"/>
              <a:buNone/>
              <a:defRPr sz="4800">
                <a:solidFill>
                  <a:schemeClr val="accent2"/>
                </a:solidFill>
              </a:defRPr>
            </a:lvl8pPr>
            <a:lvl9pPr lvl="8" algn="ctr" rtl="0">
              <a:spcBef>
                <a:spcPts val="0"/>
              </a:spcBef>
              <a:spcAft>
                <a:spcPts val="0"/>
              </a:spcAft>
              <a:buClr>
                <a:schemeClr val="accent2"/>
              </a:buClr>
              <a:buSzPts val="4800"/>
              <a:buNone/>
              <a:defRPr sz="4800">
                <a:solidFill>
                  <a:schemeClr val="accent2"/>
                </a:solidFill>
              </a:defRPr>
            </a:lvl9pPr>
          </a:lstStyle>
          <a:p>
            <a:r>
              <a:t>xx%</a:t>
            </a:r>
          </a:p>
        </p:txBody>
      </p:sp>
      <p:sp>
        <p:nvSpPr>
          <p:cNvPr id="204" name="Google Shape;204;p26"/>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5" name="Google Shape;205;p26"/>
          <p:cNvGrpSpPr/>
          <p:nvPr/>
        </p:nvGrpSpPr>
        <p:grpSpPr>
          <a:xfrm>
            <a:off x="50" y="4611324"/>
            <a:ext cx="9144064" cy="172650"/>
            <a:chOff x="3936975" y="4282175"/>
            <a:chExt cx="5212075" cy="172650"/>
          </a:xfrm>
        </p:grpSpPr>
        <p:sp>
          <p:nvSpPr>
            <p:cNvPr id="206" name="Google Shape;206;p26"/>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09"/>
        <p:cNvGrpSpPr/>
        <p:nvPr/>
      </p:nvGrpSpPr>
      <p:grpSpPr>
        <a:xfrm>
          <a:off x="0" y="0"/>
          <a:ext cx="0" cy="0"/>
          <a:chOff x="0" y="0"/>
          <a:chExt cx="0" cy="0"/>
        </a:xfrm>
      </p:grpSpPr>
      <p:sp>
        <p:nvSpPr>
          <p:cNvPr id="210" name="Google Shape;210;p27"/>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11" name="Google Shape;211;p27"/>
          <p:cNvGrpSpPr/>
          <p:nvPr/>
        </p:nvGrpSpPr>
        <p:grpSpPr>
          <a:xfrm>
            <a:off x="-12" y="4611319"/>
            <a:ext cx="8428968" cy="172650"/>
            <a:chOff x="3936975" y="4282175"/>
            <a:chExt cx="5212075" cy="172650"/>
          </a:xfrm>
        </p:grpSpPr>
        <p:sp>
          <p:nvSpPr>
            <p:cNvPr id="212" name="Google Shape;212;p27"/>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7"/>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215"/>
        <p:cNvGrpSpPr/>
        <p:nvPr/>
      </p:nvGrpSpPr>
      <p:grpSpPr>
        <a:xfrm>
          <a:off x="0" y="0"/>
          <a:ext cx="0" cy="0"/>
          <a:chOff x="0" y="0"/>
          <a:chExt cx="0" cy="0"/>
        </a:xfrm>
      </p:grpSpPr>
      <p:sp>
        <p:nvSpPr>
          <p:cNvPr id="216" name="Google Shape;216;p28"/>
          <p:cNvSpPr txBox="1">
            <a:spLocks noGrp="1"/>
          </p:cNvSpPr>
          <p:nvPr>
            <p:ph type="title"/>
          </p:nvPr>
        </p:nvSpPr>
        <p:spPr>
          <a:xfrm>
            <a:off x="720000" y="540000"/>
            <a:ext cx="7704000" cy="572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17" name="Google Shape;217;p28"/>
          <p:cNvGrpSpPr/>
          <p:nvPr/>
        </p:nvGrpSpPr>
        <p:grpSpPr>
          <a:xfrm>
            <a:off x="721656" y="4611319"/>
            <a:ext cx="8428968" cy="172650"/>
            <a:chOff x="3936975" y="4282175"/>
            <a:chExt cx="5212075" cy="172650"/>
          </a:xfrm>
        </p:grpSpPr>
        <p:sp>
          <p:nvSpPr>
            <p:cNvPr id="218" name="Google Shape;218;p2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21"/>
        <p:cNvGrpSpPr/>
        <p:nvPr/>
      </p:nvGrpSpPr>
      <p:grpSpPr>
        <a:xfrm>
          <a:off x="0" y="0"/>
          <a:ext cx="0" cy="0"/>
          <a:chOff x="0" y="0"/>
          <a:chExt cx="0" cy="0"/>
        </a:xfrm>
      </p:grpSpPr>
      <p:sp>
        <p:nvSpPr>
          <p:cNvPr id="222" name="Google Shape;222;p29"/>
          <p:cNvSpPr txBox="1">
            <a:spLocks noGrp="1"/>
          </p:cNvSpPr>
          <p:nvPr>
            <p:ph type="ctrTitle"/>
          </p:nvPr>
        </p:nvSpPr>
        <p:spPr>
          <a:xfrm>
            <a:off x="710325" y="540000"/>
            <a:ext cx="4845600" cy="11556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23" name="Google Shape;223;p29"/>
          <p:cNvSpPr txBox="1">
            <a:spLocks noGrp="1"/>
          </p:cNvSpPr>
          <p:nvPr>
            <p:ph type="subTitle" idx="1"/>
          </p:nvPr>
        </p:nvSpPr>
        <p:spPr>
          <a:xfrm>
            <a:off x="705375" y="1690200"/>
            <a:ext cx="3652800" cy="1155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24" name="Google Shape;224;p29"/>
          <p:cNvSpPr txBox="1">
            <a:spLocks noGrp="1"/>
          </p:cNvSpPr>
          <p:nvPr>
            <p:ph type="subTitle" idx="2"/>
          </p:nvPr>
        </p:nvSpPr>
        <p:spPr>
          <a:xfrm>
            <a:off x="710325" y="3681600"/>
            <a:ext cx="3489300" cy="433200"/>
          </a:xfrm>
          <a:prstGeom prst="rect">
            <a:avLst/>
          </a:prstGeom>
        </p:spPr>
        <p:txBody>
          <a:bodyPr spcFirstLastPara="1" wrap="square" lIns="91425" tIns="91425" rIns="91425" bIns="91425" anchor="ctr" anchorCtr="0">
            <a:noAutofit/>
          </a:bodyPr>
          <a:lstStyle>
            <a:lvl1pPr lvl="0" rtl="0">
              <a:lnSpc>
                <a:spcPct val="100000"/>
              </a:lnSpc>
              <a:spcBef>
                <a:spcPts val="300"/>
              </a:spcBef>
              <a:spcAft>
                <a:spcPts val="0"/>
              </a:spcAft>
              <a:buClr>
                <a:schemeClr val="lt1"/>
              </a:buClr>
              <a:buSzPts val="1400"/>
              <a:buNone/>
              <a:defRPr b="1"/>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25" name="Google Shape;225;p29"/>
          <p:cNvSpPr txBox="1"/>
          <p:nvPr/>
        </p:nvSpPr>
        <p:spPr>
          <a:xfrm>
            <a:off x="724800" y="4613375"/>
            <a:ext cx="7699200" cy="216600"/>
          </a:xfrm>
          <a:prstGeom prst="rect">
            <a:avLst/>
          </a:prstGeom>
          <a:noFill/>
          <a:ln>
            <a:noFill/>
          </a:ln>
        </p:spPr>
        <p:txBody>
          <a:bodyPr spcFirstLastPara="1" wrap="square" lIns="91425" tIns="0" rIns="0" bIns="0" anchor="t" anchorCtr="0">
            <a:noAutofit/>
          </a:bodyPr>
          <a:lstStyle/>
          <a:p>
            <a:pPr marL="0" lvl="0" indent="0" algn="l" rtl="0">
              <a:lnSpc>
                <a:spcPct val="100000"/>
              </a:lnSpc>
              <a:spcBef>
                <a:spcPts val="0"/>
              </a:spcBef>
              <a:spcAft>
                <a:spcPts val="0"/>
              </a:spcAft>
              <a:buNone/>
            </a:pPr>
            <a:r>
              <a:rPr lang="en" sz="1000">
                <a:solidFill>
                  <a:schemeClr val="dk1"/>
                </a:solidFill>
                <a:latin typeface="Karla"/>
                <a:ea typeface="Karla"/>
                <a:cs typeface="Karla"/>
                <a:sym typeface="Karla"/>
              </a:rPr>
              <a:t>CREDITS: This presentation template was created by </a:t>
            </a:r>
            <a:r>
              <a:rPr lang="en" sz="1000" b="1">
                <a:solidFill>
                  <a:schemeClr val="dk1"/>
                </a:solidFill>
                <a:uFill>
                  <a:noFill/>
                </a:uFill>
                <a:latin typeface="Karla"/>
                <a:ea typeface="Karla"/>
                <a:cs typeface="Karla"/>
                <a:sym typeface="Karla"/>
                <a:hlinkClick r:id="rId2">
                  <a:extLst>
                    <a:ext uri="{A12FA001-AC4F-418D-AE19-62706E023703}">
                      <ahyp:hlinkClr xmlns:ahyp="http://schemas.microsoft.com/office/drawing/2018/hyperlinkcolor" val="tx"/>
                    </a:ext>
                  </a:extLst>
                </a:hlinkClick>
              </a:rPr>
              <a:t>Slidesgo</a:t>
            </a:r>
            <a:r>
              <a:rPr lang="en" sz="1000">
                <a:solidFill>
                  <a:schemeClr val="dk1"/>
                </a:solidFill>
                <a:latin typeface="Karla"/>
                <a:ea typeface="Karla"/>
                <a:cs typeface="Karla"/>
                <a:sym typeface="Karla"/>
              </a:rPr>
              <a:t>, including icons by </a:t>
            </a:r>
            <a:r>
              <a:rPr lang="en" sz="10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Flaticon</a:t>
            </a:r>
            <a:r>
              <a:rPr lang="en" sz="1000">
                <a:solidFill>
                  <a:schemeClr val="dk1"/>
                </a:solidFill>
                <a:latin typeface="Karla"/>
                <a:ea typeface="Karla"/>
                <a:cs typeface="Karla"/>
                <a:sym typeface="Karla"/>
              </a:rPr>
              <a:t> and infographics &amp; images by </a:t>
            </a:r>
            <a:r>
              <a:rPr lang="en" sz="10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Freepik</a:t>
            </a:r>
            <a:endParaRPr sz="1000" b="1">
              <a:solidFill>
                <a:schemeClr val="dk1"/>
              </a:solidFill>
              <a:latin typeface="Karla"/>
              <a:ea typeface="Karla"/>
              <a:cs typeface="Karla"/>
              <a:sym typeface="Karl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26"/>
        <p:cNvGrpSpPr/>
        <p:nvPr/>
      </p:nvGrpSpPr>
      <p:grpSpPr>
        <a:xfrm>
          <a:off x="0" y="0"/>
          <a:ext cx="0" cy="0"/>
          <a:chOff x="0" y="0"/>
          <a:chExt cx="0" cy="0"/>
        </a:xfrm>
      </p:grpSpPr>
      <p:grpSp>
        <p:nvGrpSpPr>
          <p:cNvPr id="227" name="Google Shape;227;p30"/>
          <p:cNvGrpSpPr/>
          <p:nvPr/>
        </p:nvGrpSpPr>
        <p:grpSpPr>
          <a:xfrm>
            <a:off x="-12" y="4208798"/>
            <a:ext cx="8428968" cy="172650"/>
            <a:chOff x="3936975" y="4282175"/>
            <a:chExt cx="5212075" cy="172650"/>
          </a:xfrm>
        </p:grpSpPr>
        <p:sp>
          <p:nvSpPr>
            <p:cNvPr id="228" name="Google Shape;228;p30"/>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12700"/>
            <a:ext cx="67857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31"/>
        <p:cNvGrpSpPr/>
        <p:nvPr/>
      </p:nvGrpSpPr>
      <p:grpSpPr>
        <a:xfrm>
          <a:off x="0" y="0"/>
          <a:ext cx="0" cy="0"/>
          <a:chOff x="0" y="0"/>
          <a:chExt cx="0" cy="0"/>
        </a:xfrm>
      </p:grpSpPr>
      <p:grpSp>
        <p:nvGrpSpPr>
          <p:cNvPr id="232" name="Google Shape;232;p31"/>
          <p:cNvGrpSpPr/>
          <p:nvPr/>
        </p:nvGrpSpPr>
        <p:grpSpPr>
          <a:xfrm>
            <a:off x="721656" y="4611319"/>
            <a:ext cx="8428968" cy="172650"/>
            <a:chOff x="3936975" y="4282175"/>
            <a:chExt cx="5212075" cy="172650"/>
          </a:xfrm>
        </p:grpSpPr>
        <p:sp>
          <p:nvSpPr>
            <p:cNvPr id="233" name="Google Shape;233;p31"/>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2">
  <p:cSld name="CUSTOM_18_1_1">
    <p:spTree>
      <p:nvGrpSpPr>
        <p:cNvPr id="1" name="Shape 236"/>
        <p:cNvGrpSpPr/>
        <p:nvPr/>
      </p:nvGrpSpPr>
      <p:grpSpPr>
        <a:xfrm>
          <a:off x="0" y="0"/>
          <a:ext cx="0" cy="0"/>
          <a:chOff x="0" y="0"/>
          <a:chExt cx="0" cy="0"/>
        </a:xfrm>
      </p:grpSpPr>
      <p:grpSp>
        <p:nvGrpSpPr>
          <p:cNvPr id="237" name="Google Shape;237;p32"/>
          <p:cNvGrpSpPr/>
          <p:nvPr/>
        </p:nvGrpSpPr>
        <p:grpSpPr>
          <a:xfrm>
            <a:off x="-12" y="4611319"/>
            <a:ext cx="8428968" cy="172650"/>
            <a:chOff x="3936975" y="4282175"/>
            <a:chExt cx="5212075" cy="172650"/>
          </a:xfrm>
        </p:grpSpPr>
        <p:sp>
          <p:nvSpPr>
            <p:cNvPr id="238" name="Google Shape;238;p32"/>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subTitle" idx="1"/>
          </p:nvPr>
        </p:nvSpPr>
        <p:spPr>
          <a:xfrm>
            <a:off x="1605779" y="37797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 name="Google Shape;21;p5"/>
          <p:cNvSpPr txBox="1">
            <a:spLocks noGrp="1"/>
          </p:cNvSpPr>
          <p:nvPr>
            <p:ph type="subTitle" idx="2"/>
          </p:nvPr>
        </p:nvSpPr>
        <p:spPr>
          <a:xfrm>
            <a:off x="4688054" y="3779706"/>
            <a:ext cx="2846700" cy="656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solidFill>
                  <a:schemeClr val="lt2"/>
                </a:solidFill>
                <a:latin typeface="Epilogue"/>
                <a:ea typeface="Epilogue"/>
                <a:cs typeface="Epilogue"/>
                <a:sym typeface="Epilogu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3" name="Google Shape;23;p5"/>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solidFill>
                  <a:schemeClr val="lt2"/>
                </a:solidFill>
                <a:latin typeface="Epilogue"/>
                <a:ea typeface="Epilogue"/>
                <a:cs typeface="Epilogue"/>
                <a:sym typeface="Epilogu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26" name="Google Shape;26;p6"/>
          <p:cNvGrpSpPr/>
          <p:nvPr/>
        </p:nvGrpSpPr>
        <p:grpSpPr>
          <a:xfrm>
            <a:off x="-12" y="4611319"/>
            <a:ext cx="8428968" cy="172650"/>
            <a:chOff x="3936975" y="4282175"/>
            <a:chExt cx="5212075" cy="172650"/>
          </a:xfrm>
        </p:grpSpPr>
        <p:sp>
          <p:nvSpPr>
            <p:cNvPr id="27" name="Google Shape;27;p6"/>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6"/>
          <p:cNvSpPr/>
          <p:nvPr/>
        </p:nvSpPr>
        <p:spPr>
          <a:xfrm>
            <a:off x="8284063" y="1822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6"/>
          <p:cNvGrpSpPr/>
          <p:nvPr/>
        </p:nvGrpSpPr>
        <p:grpSpPr>
          <a:xfrm>
            <a:off x="7259700" y="403550"/>
            <a:ext cx="1355975" cy="172150"/>
            <a:chOff x="1183625" y="1057450"/>
            <a:chExt cx="1355975" cy="172150"/>
          </a:xfrm>
        </p:grpSpPr>
        <p:cxnSp>
          <p:nvCxnSpPr>
            <p:cNvPr id="32" name="Google Shape;32;p6"/>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33" name="Google Shape;33;p6"/>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34" name="Google Shape;34;p6"/>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4221539" y="800941"/>
            <a:ext cx="4215000" cy="1030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 name="Google Shape;37;p7"/>
          <p:cNvSpPr txBox="1">
            <a:spLocks noGrp="1"/>
          </p:cNvSpPr>
          <p:nvPr>
            <p:ph type="body" idx="1"/>
          </p:nvPr>
        </p:nvSpPr>
        <p:spPr>
          <a:xfrm>
            <a:off x="4221539" y="1757491"/>
            <a:ext cx="4215000" cy="2436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739200" y="957498"/>
            <a:ext cx="4684800" cy="213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6000"/>
              <a:buNone/>
              <a:defRPr sz="73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721668" y="914400"/>
            <a:ext cx="3521100" cy="769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2" name="Google Shape;42;p9"/>
          <p:cNvSpPr txBox="1">
            <a:spLocks noGrp="1"/>
          </p:cNvSpPr>
          <p:nvPr>
            <p:ph type="subTitle" idx="1"/>
          </p:nvPr>
        </p:nvSpPr>
        <p:spPr>
          <a:xfrm>
            <a:off x="721668" y="1504600"/>
            <a:ext cx="3844800" cy="179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rot="300">
            <a:off x="4990525" y="962175"/>
            <a:ext cx="3433500" cy="997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1">
            <a:lumMod val="85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2"/>
              </a:buClr>
              <a:buSzPts val="2800"/>
              <a:buFont typeface="Epilogue"/>
              <a:buNone/>
              <a:defRPr sz="2800">
                <a:solidFill>
                  <a:schemeClr val="lt2"/>
                </a:solidFill>
                <a:latin typeface="Epilogue"/>
                <a:ea typeface="Epilogue"/>
                <a:cs typeface="Epilogue"/>
                <a:sym typeface="Epilog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marL="914400" lvl="1"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hyperlink" Target="http://bit.ly/30B07Gq" TargetMode="External"/><Relationship Id="rId13" Type="http://schemas.openxmlformats.org/officeDocument/2006/relationships/hyperlink" Target="https://wepik.com/?utm_source=slidesgo_template&amp;utm_medium=referral-link&amp;utm_campaign=promo-slide&amp;utm_term=slidesgo&amp;utm_content=wepik" TargetMode="External"/><Relationship Id="rId3" Type="http://schemas.openxmlformats.org/officeDocument/2006/relationships/slide" Target="slide43.xml"/><Relationship Id="rId7" Type="http://schemas.openxmlformats.org/officeDocument/2006/relationships/hyperlink" Target="http://bit.ly/2Tynxth" TargetMode="External"/><Relationship Id="rId12" Type="http://schemas.openxmlformats.org/officeDocument/2006/relationships/hyperlink" Target="https://storyset.com/?utm_source=slidesgo_template&amp;utm_medium=referral-link&amp;utm_campaign=promo-slide&amp;utm_term=slidesgo&amp;utm_content=storyse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11" Type="http://schemas.openxmlformats.org/officeDocument/2006/relationships/hyperlink" Target="https://www.flaticon.com/?utm_source=slidesgo_template&amp;utm_medium=referral-link&amp;utm_campaign=promo-slide&amp;utm_term=slidesgo&amp;utm_content=flaticon" TargetMode="External"/><Relationship Id="rId5" Type="http://schemas.openxmlformats.org/officeDocument/2006/relationships/slide" Target="slide41.xml"/><Relationship Id="rId10" Type="http://schemas.openxmlformats.org/officeDocument/2006/relationships/hyperlink" Target="https://www.freepik.com/?utm_source=slidesgo_template&amp;utm_medium=referral-link&amp;utm_campaign=promo-slide&amp;utm_term=slidesgo&amp;utm_content=freepik" TargetMode="External"/><Relationship Id="rId4" Type="http://schemas.openxmlformats.org/officeDocument/2006/relationships/slide" Target="slide42.xml"/><Relationship Id="rId9" Type="http://schemas.openxmlformats.org/officeDocument/2006/relationships/hyperlink" Target="http://bit.ly/33VAFh3" TargetMode="External"/><Relationship Id="rId14" Type="http://schemas.openxmlformats.org/officeDocument/2006/relationships/hyperlink" Target="https://www.videvo.net/?utm_source=slidesgo_template&amp;utm_medium=referral-link&amp;utm_campaign=sg_resources&amp;utm_content=videvo"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spreadsheets/d/1Whn9hCSFqfC2PWLU8h-kRslK-G1wf9Kb_Dam1RvqWpM/copy#gid=0" TargetMode="External"/><Relationship Id="rId2" Type="http://schemas.openxmlformats.org/officeDocument/2006/relationships/notesSlide" Target="../notesSlides/notesSlide29.xml"/><Relationship Id="rId1" Type="http://schemas.openxmlformats.org/officeDocument/2006/relationships/slideLayout" Target="../slideLayouts/slideLayout27.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spreadsheets/d/1Whn9hCSFqfC2PWLU8h-kRslK-G1wf9Kb_Dam1RvqWpM/copy#gid=466959531" TargetMode="External"/><Relationship Id="rId2" Type="http://schemas.openxmlformats.org/officeDocument/2006/relationships/notesSlide" Target="../notesSlides/notesSlide30.xml"/><Relationship Id="rId1" Type="http://schemas.openxmlformats.org/officeDocument/2006/relationships/slideLayout" Target="../slideLayouts/slideLayout26.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hyperlink" Target="https://www.freepik.com/free-vector/flat-travel-background_3689144.htm/?utm_source=slidesgo_template&amp;utm_medium=referral-link&amp;utm_campaign=sg_resources&amp;utm_content=freepik" TargetMode="External"/><Relationship Id="rId2" Type="http://schemas.openxmlformats.org/officeDocument/2006/relationships/notesSlide" Target="../notesSlides/notesSlide37.xml"/><Relationship Id="rId1" Type="http://schemas.openxmlformats.org/officeDocument/2006/relationships/slideLayout" Target="../slideLayouts/slideLayout19.xml"/><Relationship Id="rId5" Type="http://schemas.openxmlformats.org/officeDocument/2006/relationships/hyperlink" Target="https://www.freepik.com/free-vector/vintage-london-elements-cards_715555.htm/?utm_source=slidesgo_template&amp;utm_medium=referral-link&amp;utm_campaign=sg_resources&amp;utm_content=freepik" TargetMode="External"/><Relationship Id="rId4" Type="http://schemas.openxmlformats.org/officeDocument/2006/relationships/hyperlink" Target="https://www.freepik.com/free-vector/welcome-landing-page-template-with-landscape_5103767.htm/?utm_source=slidesgo_template&amp;utm_medium=referral-link&amp;utm_campaign=sg_resources&amp;utm_content=freepik"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www.freepik.com/free-vector/skyline-san-francisco_785530.htm/?utm_source=slidesgo_template&amp;utm_medium=referral-link&amp;utm_campaign=sg_resources&amp;utm_content=freepik" TargetMode="External"/><Relationship Id="rId13" Type="http://schemas.openxmlformats.org/officeDocument/2006/relationships/hyperlink" Target="https://www.freepik.com/free-vector/australia-day-background_3562025.htm/?utm_source=slidesgo_template&amp;utm_medium=referral-link&amp;utm_campaign=sg_resources&amp;utm_content=freepik" TargetMode="External"/><Relationship Id="rId3" Type="http://schemas.openxmlformats.org/officeDocument/2006/relationships/hyperlink" Target="https://www.freepik.com/free-photo/manhattan-bridge-new-york_4783536.htm/?utm_source=slidesgo_template&amp;utm_medium=referral-link&amp;utm_campaign=sg_resources&amp;utm_content=freepik" TargetMode="External"/><Relationship Id="rId7" Type="http://schemas.openxmlformats.org/officeDocument/2006/relationships/hyperlink" Target="https://www.freepik.com/free-vector/flat-music-festival-poster-template_5114852.htm/?utm_source=slidesgo_template&amp;utm_medium=referral-link&amp;utm_campaign=sg_resources&amp;utm_content=freepik" TargetMode="External"/><Relationship Id="rId12" Type="http://schemas.openxmlformats.org/officeDocument/2006/relationships/hyperlink" Target="https://www.freepik.com/free-vector/hand-drawn-mumbai-illustration_27519192.htm/?utm_source=slidesgo_template&amp;utm_medium=referral-link&amp;utm_campaign=sg_resources&amp;utm_content=freepik" TargetMode="External"/><Relationship Id="rId2" Type="http://schemas.openxmlformats.org/officeDocument/2006/relationships/notesSlide" Target="../notesSlides/notesSlide38.xml"/><Relationship Id="rId1" Type="http://schemas.openxmlformats.org/officeDocument/2006/relationships/slideLayout" Target="../slideLayouts/slideLayout20.xml"/><Relationship Id="rId6" Type="http://schemas.openxmlformats.org/officeDocument/2006/relationships/hyperlink" Target="https://www.freepik.com/free-vector/welcome-landing-page-template-with-landscape_5103777.htm/?utm_source=slidesgo_template&amp;utm_medium=referral-link&amp;utm_campaign=sg_resources&amp;utm_content=freepik" TargetMode="External"/><Relationship Id="rId11" Type="http://schemas.openxmlformats.org/officeDocument/2006/relationships/hyperlink" Target="https://www.freepik.com/free-vector/gradient-15-temmuz-illustration-with-man-child-bridge_28010402.htm/?utm_source=slidesgo_template&amp;utm_medium=referral-link&amp;utm_campaign=sg_resources&amp;utm_content=freepik" TargetMode="External"/><Relationship Id="rId5" Type="http://schemas.openxmlformats.org/officeDocument/2006/relationships/hyperlink" Target="https://www.freepik.com/free-vector/night-skyline-lisbon_1934283.htm/?utm_source=slidesgo_template&amp;utm_medium=referral-link&amp;utm_campaign=sg_resources&amp;utm_content=freepik" TargetMode="External"/><Relationship Id="rId15" Type="http://schemas.openxmlformats.org/officeDocument/2006/relationships/hyperlink" Target="https://www.freepik.com/free-vector/new-york-flyer_3846000.htm/?utm_source=slidesgo_template&amp;utm_medium=referral-link&amp;utm_campaign=sg_resources&amp;utm_content=freepik" TargetMode="External"/><Relationship Id="rId10" Type="http://schemas.openxmlformats.org/officeDocument/2006/relationships/hyperlink" Target="https://www.freepik.com/free-vector/beautiful-skyline-lisbon_1934278.htm/?utm_source=slidesgo_template&amp;utm_medium=referral-link&amp;utm_campaign=sg_resources&amp;utm_content=freepik" TargetMode="External"/><Relationship Id="rId4" Type="http://schemas.openxmlformats.org/officeDocument/2006/relationships/hyperlink" Target="https://www.freepik.com/free-photo/modern-bridge_3623408.htm/?utm_source=slidesgo_template&amp;utm_medium=referral-link&amp;utm_campaign=sg_resources&amp;utm_content=freepik" TargetMode="External"/><Relationship Id="rId9" Type="http://schemas.openxmlformats.org/officeDocument/2006/relationships/hyperlink" Target="https://www.freepik.com/free-vector/skyline-lisbon-flat-style_1934276.htm/?utm_source=slidesgo_template&amp;utm_medium=referral-link&amp;utm_campaign=sg_resources&amp;utm_content=freepik" TargetMode="External"/><Relationship Id="rId14" Type="http://schemas.openxmlformats.org/officeDocument/2006/relationships/hyperlink" Target="https://www.freepik.com/free-vector/pink-skyline-sydney_1927330.htm/?utm_source=slidesgo_template&amp;utm_medium=referral-link&amp;utm_campaign=sg_resources&amp;utm_content=freepi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6"/>
          <p:cNvSpPr txBox="1">
            <a:spLocks noGrp="1"/>
          </p:cNvSpPr>
          <p:nvPr>
            <p:ph type="ctrTitle"/>
          </p:nvPr>
        </p:nvSpPr>
        <p:spPr>
          <a:xfrm>
            <a:off x="720000" y="921000"/>
            <a:ext cx="4638600" cy="233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SAFENET</a:t>
            </a:r>
            <a:br>
              <a:rPr lang="en" sz="4500" dirty="0">
                <a:solidFill>
                  <a:schemeClr val="accent1"/>
                </a:solidFill>
              </a:rPr>
            </a:br>
            <a:r>
              <a:rPr lang="en" sz="4500" dirty="0">
                <a:solidFill>
                  <a:schemeClr val="accent1"/>
                </a:solidFill>
              </a:rPr>
              <a:t>abril - presente</a:t>
            </a:r>
            <a:endParaRPr sz="4500" dirty="0">
              <a:solidFill>
                <a:schemeClr val="accent1"/>
              </a:solidFill>
            </a:endParaRPr>
          </a:p>
        </p:txBody>
      </p:sp>
      <p:sp>
        <p:nvSpPr>
          <p:cNvPr id="252" name="Google Shape;252;p36"/>
          <p:cNvSpPr txBox="1">
            <a:spLocks noGrp="1"/>
          </p:cNvSpPr>
          <p:nvPr>
            <p:ph type="subTitle" idx="1"/>
          </p:nvPr>
        </p:nvSpPr>
        <p:spPr>
          <a:xfrm>
            <a:off x="5161371" y="4400509"/>
            <a:ext cx="3852000" cy="473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bg1"/>
                </a:solidFill>
              </a:rPr>
              <a:t>Beatriz Neves</a:t>
            </a:r>
            <a:endParaRPr dirty="0">
              <a:solidFill>
                <a:schemeClr val="bg1"/>
              </a:solidFill>
            </a:endParaRPr>
          </a:p>
        </p:txBody>
      </p:sp>
      <p:sp>
        <p:nvSpPr>
          <p:cNvPr id="253" name="Google Shape;253;p36"/>
          <p:cNvSpPr/>
          <p:nvPr/>
        </p:nvSpPr>
        <p:spPr>
          <a:xfrm>
            <a:off x="5366603" y="2128026"/>
            <a:ext cx="3805112" cy="1620746"/>
          </a:xfrm>
          <a:custGeom>
            <a:avLst/>
            <a:gdLst/>
            <a:ahLst/>
            <a:cxnLst/>
            <a:rect l="l" t="t" r="r" b="b"/>
            <a:pathLst>
              <a:path w="92100" h="39229" extrusionOk="0">
                <a:moveTo>
                  <a:pt x="23484" y="9207"/>
                </a:moveTo>
                <a:lnTo>
                  <a:pt x="23484" y="10007"/>
                </a:lnTo>
                <a:cubicBezTo>
                  <a:pt x="21483" y="12776"/>
                  <a:pt x="14144" y="22250"/>
                  <a:pt x="4104" y="26686"/>
                </a:cubicBezTo>
                <a:lnTo>
                  <a:pt x="3136" y="26686"/>
                </a:lnTo>
                <a:cubicBezTo>
                  <a:pt x="13310" y="22016"/>
                  <a:pt x="20982" y="12543"/>
                  <a:pt x="23484" y="9207"/>
                </a:cubicBezTo>
                <a:close/>
                <a:moveTo>
                  <a:pt x="6105" y="26152"/>
                </a:moveTo>
                <a:lnTo>
                  <a:pt x="6105" y="26686"/>
                </a:lnTo>
                <a:lnTo>
                  <a:pt x="5004" y="26686"/>
                </a:lnTo>
                <a:cubicBezTo>
                  <a:pt x="5371" y="26519"/>
                  <a:pt x="5705" y="26353"/>
                  <a:pt x="6105" y="26152"/>
                </a:cubicBezTo>
                <a:close/>
                <a:moveTo>
                  <a:pt x="6872" y="25685"/>
                </a:moveTo>
                <a:lnTo>
                  <a:pt x="6872" y="26686"/>
                </a:lnTo>
                <a:lnTo>
                  <a:pt x="6472" y="26686"/>
                </a:lnTo>
                <a:lnTo>
                  <a:pt x="6472" y="25919"/>
                </a:lnTo>
                <a:cubicBezTo>
                  <a:pt x="6606" y="25852"/>
                  <a:pt x="6739" y="25752"/>
                  <a:pt x="6872" y="25685"/>
                </a:cubicBezTo>
                <a:close/>
                <a:moveTo>
                  <a:pt x="7706" y="25252"/>
                </a:moveTo>
                <a:lnTo>
                  <a:pt x="7706" y="26686"/>
                </a:lnTo>
                <a:lnTo>
                  <a:pt x="7306" y="26686"/>
                </a:lnTo>
                <a:lnTo>
                  <a:pt x="7306" y="25519"/>
                </a:lnTo>
                <a:cubicBezTo>
                  <a:pt x="7439" y="25419"/>
                  <a:pt x="7606" y="25352"/>
                  <a:pt x="7706" y="25252"/>
                </a:cubicBezTo>
                <a:close/>
                <a:moveTo>
                  <a:pt x="8540" y="24751"/>
                </a:moveTo>
                <a:lnTo>
                  <a:pt x="8540" y="26686"/>
                </a:lnTo>
                <a:lnTo>
                  <a:pt x="8140" y="26686"/>
                </a:lnTo>
                <a:lnTo>
                  <a:pt x="8140" y="25018"/>
                </a:lnTo>
                <a:cubicBezTo>
                  <a:pt x="8307" y="24918"/>
                  <a:pt x="8440" y="24851"/>
                  <a:pt x="8540" y="24751"/>
                </a:cubicBezTo>
                <a:close/>
                <a:moveTo>
                  <a:pt x="9341" y="24218"/>
                </a:moveTo>
                <a:lnTo>
                  <a:pt x="9341" y="26686"/>
                </a:lnTo>
                <a:lnTo>
                  <a:pt x="8941" y="26686"/>
                </a:lnTo>
                <a:lnTo>
                  <a:pt x="8941" y="24518"/>
                </a:lnTo>
                <a:cubicBezTo>
                  <a:pt x="9041" y="24418"/>
                  <a:pt x="9207" y="24351"/>
                  <a:pt x="9341" y="24218"/>
                </a:cubicBezTo>
                <a:close/>
                <a:moveTo>
                  <a:pt x="10175" y="23684"/>
                </a:moveTo>
                <a:lnTo>
                  <a:pt x="10175" y="26686"/>
                </a:lnTo>
                <a:lnTo>
                  <a:pt x="9774" y="26686"/>
                </a:lnTo>
                <a:lnTo>
                  <a:pt x="9774" y="23984"/>
                </a:lnTo>
                <a:cubicBezTo>
                  <a:pt x="9875" y="23884"/>
                  <a:pt x="10041" y="23751"/>
                  <a:pt x="10175" y="23684"/>
                </a:cubicBezTo>
                <a:close/>
                <a:moveTo>
                  <a:pt x="10975" y="23150"/>
                </a:moveTo>
                <a:lnTo>
                  <a:pt x="10975" y="26686"/>
                </a:lnTo>
                <a:lnTo>
                  <a:pt x="10542" y="26686"/>
                </a:lnTo>
                <a:lnTo>
                  <a:pt x="10542" y="23417"/>
                </a:lnTo>
                <a:cubicBezTo>
                  <a:pt x="10675" y="23350"/>
                  <a:pt x="10842" y="23217"/>
                  <a:pt x="10975" y="23150"/>
                </a:cubicBezTo>
                <a:close/>
                <a:moveTo>
                  <a:pt x="11809" y="22516"/>
                </a:moveTo>
                <a:lnTo>
                  <a:pt x="11809" y="26686"/>
                </a:lnTo>
                <a:lnTo>
                  <a:pt x="11376" y="26686"/>
                </a:lnTo>
                <a:lnTo>
                  <a:pt x="11376" y="22850"/>
                </a:lnTo>
                <a:cubicBezTo>
                  <a:pt x="11509" y="22717"/>
                  <a:pt x="11676" y="22650"/>
                  <a:pt x="11809" y="22516"/>
                </a:cubicBezTo>
                <a:close/>
                <a:moveTo>
                  <a:pt x="12610" y="21916"/>
                </a:moveTo>
                <a:lnTo>
                  <a:pt x="12610" y="26686"/>
                </a:lnTo>
                <a:lnTo>
                  <a:pt x="12176" y="26686"/>
                </a:lnTo>
                <a:lnTo>
                  <a:pt x="12176" y="22250"/>
                </a:lnTo>
                <a:cubicBezTo>
                  <a:pt x="12343" y="22150"/>
                  <a:pt x="12476" y="22049"/>
                  <a:pt x="12610" y="21916"/>
                </a:cubicBezTo>
                <a:close/>
                <a:moveTo>
                  <a:pt x="13444" y="21249"/>
                </a:moveTo>
                <a:lnTo>
                  <a:pt x="13444" y="26686"/>
                </a:lnTo>
                <a:lnTo>
                  <a:pt x="13010" y="26686"/>
                </a:lnTo>
                <a:lnTo>
                  <a:pt x="13010" y="21582"/>
                </a:lnTo>
                <a:cubicBezTo>
                  <a:pt x="13177" y="21482"/>
                  <a:pt x="13310" y="21349"/>
                  <a:pt x="13444" y="21249"/>
                </a:cubicBezTo>
                <a:close/>
                <a:moveTo>
                  <a:pt x="14278" y="20548"/>
                </a:moveTo>
                <a:lnTo>
                  <a:pt x="14278" y="26686"/>
                </a:lnTo>
                <a:lnTo>
                  <a:pt x="13844" y="26686"/>
                </a:lnTo>
                <a:lnTo>
                  <a:pt x="13844" y="20915"/>
                </a:lnTo>
                <a:cubicBezTo>
                  <a:pt x="13977" y="20782"/>
                  <a:pt x="14144" y="20682"/>
                  <a:pt x="14278" y="20548"/>
                </a:cubicBezTo>
                <a:close/>
                <a:moveTo>
                  <a:pt x="15045" y="19848"/>
                </a:moveTo>
                <a:lnTo>
                  <a:pt x="15045" y="26686"/>
                </a:lnTo>
                <a:lnTo>
                  <a:pt x="14645" y="26686"/>
                </a:lnTo>
                <a:lnTo>
                  <a:pt x="14645" y="20215"/>
                </a:lnTo>
                <a:cubicBezTo>
                  <a:pt x="14778" y="20081"/>
                  <a:pt x="14945" y="19981"/>
                  <a:pt x="15045" y="19848"/>
                </a:cubicBezTo>
                <a:close/>
                <a:moveTo>
                  <a:pt x="15879" y="19147"/>
                </a:moveTo>
                <a:lnTo>
                  <a:pt x="15879" y="26686"/>
                </a:lnTo>
                <a:lnTo>
                  <a:pt x="15479" y="26686"/>
                </a:lnTo>
                <a:lnTo>
                  <a:pt x="15479" y="19514"/>
                </a:lnTo>
                <a:cubicBezTo>
                  <a:pt x="15612" y="19381"/>
                  <a:pt x="15779" y="19247"/>
                  <a:pt x="15879" y="19147"/>
                </a:cubicBezTo>
                <a:close/>
                <a:moveTo>
                  <a:pt x="16679" y="18347"/>
                </a:moveTo>
                <a:lnTo>
                  <a:pt x="16679" y="26686"/>
                </a:lnTo>
                <a:lnTo>
                  <a:pt x="16279" y="26686"/>
                </a:lnTo>
                <a:lnTo>
                  <a:pt x="16279" y="18747"/>
                </a:lnTo>
                <a:lnTo>
                  <a:pt x="16679" y="18347"/>
                </a:lnTo>
                <a:close/>
                <a:moveTo>
                  <a:pt x="17513" y="17546"/>
                </a:moveTo>
                <a:lnTo>
                  <a:pt x="17513" y="26686"/>
                </a:lnTo>
                <a:lnTo>
                  <a:pt x="17113" y="26686"/>
                </a:lnTo>
                <a:lnTo>
                  <a:pt x="17113" y="17980"/>
                </a:lnTo>
                <a:lnTo>
                  <a:pt x="17513" y="17546"/>
                </a:lnTo>
                <a:close/>
                <a:moveTo>
                  <a:pt x="18314" y="16712"/>
                </a:moveTo>
                <a:lnTo>
                  <a:pt x="18314" y="26686"/>
                </a:lnTo>
                <a:lnTo>
                  <a:pt x="17880" y="26686"/>
                </a:lnTo>
                <a:lnTo>
                  <a:pt x="17880" y="17179"/>
                </a:lnTo>
                <a:cubicBezTo>
                  <a:pt x="18047" y="17013"/>
                  <a:pt x="18180" y="16879"/>
                  <a:pt x="18314" y="16712"/>
                </a:cubicBezTo>
                <a:close/>
                <a:moveTo>
                  <a:pt x="19148" y="15845"/>
                </a:moveTo>
                <a:lnTo>
                  <a:pt x="19148" y="26686"/>
                </a:lnTo>
                <a:lnTo>
                  <a:pt x="18714" y="26686"/>
                </a:lnTo>
                <a:lnTo>
                  <a:pt x="18714" y="16312"/>
                </a:lnTo>
                <a:cubicBezTo>
                  <a:pt x="18881" y="16145"/>
                  <a:pt x="19014" y="16012"/>
                  <a:pt x="19148" y="15845"/>
                </a:cubicBezTo>
                <a:close/>
                <a:moveTo>
                  <a:pt x="19982" y="14911"/>
                </a:moveTo>
                <a:lnTo>
                  <a:pt x="19982" y="26686"/>
                </a:lnTo>
                <a:lnTo>
                  <a:pt x="19548" y="26686"/>
                </a:lnTo>
                <a:lnTo>
                  <a:pt x="19548" y="15411"/>
                </a:lnTo>
                <a:cubicBezTo>
                  <a:pt x="19715" y="15245"/>
                  <a:pt x="19848" y="15078"/>
                  <a:pt x="19982" y="14911"/>
                </a:cubicBezTo>
                <a:close/>
                <a:moveTo>
                  <a:pt x="20782" y="14010"/>
                </a:moveTo>
                <a:lnTo>
                  <a:pt x="20782" y="26686"/>
                </a:lnTo>
                <a:lnTo>
                  <a:pt x="20349" y="26686"/>
                </a:lnTo>
                <a:lnTo>
                  <a:pt x="20349" y="14511"/>
                </a:lnTo>
                <a:cubicBezTo>
                  <a:pt x="20515" y="14344"/>
                  <a:pt x="20649" y="14177"/>
                  <a:pt x="20782" y="14010"/>
                </a:cubicBezTo>
                <a:close/>
                <a:moveTo>
                  <a:pt x="21616" y="13076"/>
                </a:moveTo>
                <a:lnTo>
                  <a:pt x="21616" y="26686"/>
                </a:lnTo>
                <a:lnTo>
                  <a:pt x="21183" y="26686"/>
                </a:lnTo>
                <a:lnTo>
                  <a:pt x="21183" y="13577"/>
                </a:lnTo>
                <a:cubicBezTo>
                  <a:pt x="21349" y="13410"/>
                  <a:pt x="21483" y="13243"/>
                  <a:pt x="21616" y="13076"/>
                </a:cubicBezTo>
                <a:close/>
                <a:moveTo>
                  <a:pt x="22383" y="12042"/>
                </a:moveTo>
                <a:lnTo>
                  <a:pt x="22383" y="26686"/>
                </a:lnTo>
                <a:lnTo>
                  <a:pt x="21983" y="26686"/>
                </a:lnTo>
                <a:lnTo>
                  <a:pt x="21983" y="12576"/>
                </a:lnTo>
                <a:cubicBezTo>
                  <a:pt x="22150" y="12409"/>
                  <a:pt x="22250" y="12209"/>
                  <a:pt x="22383" y="12042"/>
                </a:cubicBezTo>
                <a:close/>
                <a:moveTo>
                  <a:pt x="23451" y="10641"/>
                </a:moveTo>
                <a:lnTo>
                  <a:pt x="23451" y="26686"/>
                </a:lnTo>
                <a:lnTo>
                  <a:pt x="22784" y="26686"/>
                </a:lnTo>
                <a:lnTo>
                  <a:pt x="22784" y="11575"/>
                </a:lnTo>
                <a:lnTo>
                  <a:pt x="22717" y="11575"/>
                </a:lnTo>
                <a:cubicBezTo>
                  <a:pt x="23017" y="11208"/>
                  <a:pt x="23217" y="10908"/>
                  <a:pt x="23451" y="10641"/>
                </a:cubicBezTo>
                <a:close/>
                <a:moveTo>
                  <a:pt x="26153" y="12042"/>
                </a:moveTo>
                <a:cubicBezTo>
                  <a:pt x="26286" y="12209"/>
                  <a:pt x="26420" y="12409"/>
                  <a:pt x="26553" y="12576"/>
                </a:cubicBezTo>
                <a:lnTo>
                  <a:pt x="26553" y="26686"/>
                </a:lnTo>
                <a:lnTo>
                  <a:pt x="26153" y="26686"/>
                </a:lnTo>
                <a:lnTo>
                  <a:pt x="26153" y="12042"/>
                </a:lnTo>
                <a:close/>
                <a:moveTo>
                  <a:pt x="26987" y="13043"/>
                </a:moveTo>
                <a:cubicBezTo>
                  <a:pt x="27120" y="13210"/>
                  <a:pt x="27254" y="13377"/>
                  <a:pt x="27387" y="13543"/>
                </a:cubicBezTo>
                <a:lnTo>
                  <a:pt x="27387" y="26686"/>
                </a:lnTo>
                <a:lnTo>
                  <a:pt x="26987" y="26686"/>
                </a:lnTo>
                <a:lnTo>
                  <a:pt x="26987" y="13043"/>
                </a:lnTo>
                <a:close/>
                <a:moveTo>
                  <a:pt x="27821" y="14010"/>
                </a:moveTo>
                <a:cubicBezTo>
                  <a:pt x="27954" y="14177"/>
                  <a:pt x="28088" y="14344"/>
                  <a:pt x="28221" y="14511"/>
                </a:cubicBezTo>
                <a:lnTo>
                  <a:pt x="28221" y="26686"/>
                </a:lnTo>
                <a:lnTo>
                  <a:pt x="27821" y="26686"/>
                </a:lnTo>
                <a:lnTo>
                  <a:pt x="27821" y="14010"/>
                </a:lnTo>
                <a:close/>
                <a:moveTo>
                  <a:pt x="28621" y="14978"/>
                </a:moveTo>
                <a:cubicBezTo>
                  <a:pt x="28721" y="15145"/>
                  <a:pt x="28888" y="15311"/>
                  <a:pt x="29022" y="15478"/>
                </a:cubicBezTo>
                <a:lnTo>
                  <a:pt x="29022" y="26686"/>
                </a:lnTo>
                <a:lnTo>
                  <a:pt x="28621" y="26686"/>
                </a:lnTo>
                <a:lnTo>
                  <a:pt x="28621" y="14978"/>
                </a:lnTo>
                <a:close/>
                <a:moveTo>
                  <a:pt x="29455" y="15845"/>
                </a:moveTo>
                <a:cubicBezTo>
                  <a:pt x="29555" y="16012"/>
                  <a:pt x="29722" y="16145"/>
                  <a:pt x="29855" y="16312"/>
                </a:cubicBezTo>
                <a:lnTo>
                  <a:pt x="29855" y="26686"/>
                </a:lnTo>
                <a:lnTo>
                  <a:pt x="29455" y="26686"/>
                </a:lnTo>
                <a:lnTo>
                  <a:pt x="29455" y="15845"/>
                </a:lnTo>
                <a:close/>
                <a:moveTo>
                  <a:pt x="30222" y="16712"/>
                </a:moveTo>
                <a:cubicBezTo>
                  <a:pt x="30356" y="16879"/>
                  <a:pt x="30523" y="17013"/>
                  <a:pt x="30656" y="17179"/>
                </a:cubicBezTo>
                <a:lnTo>
                  <a:pt x="30656" y="26686"/>
                </a:lnTo>
                <a:lnTo>
                  <a:pt x="30222" y="26686"/>
                </a:lnTo>
                <a:lnTo>
                  <a:pt x="30222" y="16712"/>
                </a:lnTo>
                <a:close/>
                <a:moveTo>
                  <a:pt x="31056" y="17546"/>
                </a:moveTo>
                <a:lnTo>
                  <a:pt x="31490" y="17980"/>
                </a:lnTo>
                <a:lnTo>
                  <a:pt x="31490" y="26686"/>
                </a:lnTo>
                <a:lnTo>
                  <a:pt x="31056" y="26686"/>
                </a:lnTo>
                <a:lnTo>
                  <a:pt x="31056" y="17546"/>
                </a:lnTo>
                <a:close/>
                <a:moveTo>
                  <a:pt x="31857" y="18347"/>
                </a:moveTo>
                <a:lnTo>
                  <a:pt x="32291" y="18747"/>
                </a:lnTo>
                <a:lnTo>
                  <a:pt x="32291" y="26686"/>
                </a:lnTo>
                <a:lnTo>
                  <a:pt x="31857" y="26686"/>
                </a:lnTo>
                <a:lnTo>
                  <a:pt x="31857" y="18347"/>
                </a:lnTo>
                <a:close/>
                <a:moveTo>
                  <a:pt x="32691" y="19147"/>
                </a:moveTo>
                <a:cubicBezTo>
                  <a:pt x="32824" y="19247"/>
                  <a:pt x="32991" y="19381"/>
                  <a:pt x="33124" y="19514"/>
                </a:cubicBezTo>
                <a:lnTo>
                  <a:pt x="33124" y="26686"/>
                </a:lnTo>
                <a:lnTo>
                  <a:pt x="32691" y="26686"/>
                </a:lnTo>
                <a:lnTo>
                  <a:pt x="32691" y="19147"/>
                </a:lnTo>
                <a:close/>
                <a:moveTo>
                  <a:pt x="33525" y="19848"/>
                </a:moveTo>
                <a:cubicBezTo>
                  <a:pt x="33658" y="19981"/>
                  <a:pt x="33825" y="20081"/>
                  <a:pt x="33958" y="20215"/>
                </a:cubicBezTo>
                <a:lnTo>
                  <a:pt x="33958" y="26686"/>
                </a:lnTo>
                <a:lnTo>
                  <a:pt x="33525" y="26686"/>
                </a:lnTo>
                <a:lnTo>
                  <a:pt x="33525" y="19848"/>
                </a:lnTo>
                <a:close/>
                <a:moveTo>
                  <a:pt x="34325" y="20548"/>
                </a:moveTo>
                <a:cubicBezTo>
                  <a:pt x="34459" y="20682"/>
                  <a:pt x="34626" y="20815"/>
                  <a:pt x="34726" y="20915"/>
                </a:cubicBezTo>
                <a:lnTo>
                  <a:pt x="34726" y="26686"/>
                </a:lnTo>
                <a:lnTo>
                  <a:pt x="34325" y="26686"/>
                </a:lnTo>
                <a:lnTo>
                  <a:pt x="34325" y="20548"/>
                </a:lnTo>
                <a:close/>
                <a:moveTo>
                  <a:pt x="35159" y="21249"/>
                </a:moveTo>
                <a:cubicBezTo>
                  <a:pt x="35293" y="21382"/>
                  <a:pt x="35459" y="21516"/>
                  <a:pt x="35560" y="21582"/>
                </a:cubicBezTo>
                <a:lnTo>
                  <a:pt x="35560" y="26686"/>
                </a:lnTo>
                <a:lnTo>
                  <a:pt x="35159" y="26686"/>
                </a:lnTo>
                <a:lnTo>
                  <a:pt x="35159" y="21249"/>
                </a:lnTo>
                <a:close/>
                <a:moveTo>
                  <a:pt x="35960" y="21883"/>
                </a:moveTo>
                <a:cubicBezTo>
                  <a:pt x="36060" y="22016"/>
                  <a:pt x="36227" y="22083"/>
                  <a:pt x="36360" y="22216"/>
                </a:cubicBezTo>
                <a:lnTo>
                  <a:pt x="36360" y="26686"/>
                </a:lnTo>
                <a:lnTo>
                  <a:pt x="35960" y="26686"/>
                </a:lnTo>
                <a:lnTo>
                  <a:pt x="35960" y="21883"/>
                </a:lnTo>
                <a:close/>
                <a:moveTo>
                  <a:pt x="36794" y="22516"/>
                </a:moveTo>
                <a:cubicBezTo>
                  <a:pt x="36894" y="22650"/>
                  <a:pt x="37061" y="22717"/>
                  <a:pt x="37194" y="22850"/>
                </a:cubicBezTo>
                <a:lnTo>
                  <a:pt x="37194" y="26686"/>
                </a:lnTo>
                <a:lnTo>
                  <a:pt x="36794" y="26686"/>
                </a:lnTo>
                <a:lnTo>
                  <a:pt x="36794" y="22516"/>
                </a:lnTo>
                <a:close/>
                <a:moveTo>
                  <a:pt x="37561" y="23150"/>
                </a:moveTo>
                <a:cubicBezTo>
                  <a:pt x="37694" y="23217"/>
                  <a:pt x="37861" y="23350"/>
                  <a:pt x="37995" y="23417"/>
                </a:cubicBezTo>
                <a:lnTo>
                  <a:pt x="37995" y="26686"/>
                </a:lnTo>
                <a:lnTo>
                  <a:pt x="37561" y="26686"/>
                </a:lnTo>
                <a:lnTo>
                  <a:pt x="37561" y="23150"/>
                </a:lnTo>
                <a:close/>
                <a:moveTo>
                  <a:pt x="38395" y="23717"/>
                </a:moveTo>
                <a:cubicBezTo>
                  <a:pt x="38528" y="23817"/>
                  <a:pt x="38695" y="23917"/>
                  <a:pt x="38829" y="24018"/>
                </a:cubicBezTo>
                <a:lnTo>
                  <a:pt x="38829" y="26686"/>
                </a:lnTo>
                <a:lnTo>
                  <a:pt x="38395" y="26686"/>
                </a:lnTo>
                <a:lnTo>
                  <a:pt x="38395" y="23717"/>
                </a:lnTo>
                <a:close/>
                <a:moveTo>
                  <a:pt x="39195" y="24251"/>
                </a:moveTo>
                <a:cubicBezTo>
                  <a:pt x="39329" y="24351"/>
                  <a:pt x="39496" y="24418"/>
                  <a:pt x="39629" y="24551"/>
                </a:cubicBezTo>
                <a:lnTo>
                  <a:pt x="39629" y="26686"/>
                </a:lnTo>
                <a:lnTo>
                  <a:pt x="39195" y="26686"/>
                </a:lnTo>
                <a:lnTo>
                  <a:pt x="39195" y="24251"/>
                </a:lnTo>
                <a:close/>
                <a:moveTo>
                  <a:pt x="40029" y="24751"/>
                </a:moveTo>
                <a:cubicBezTo>
                  <a:pt x="40163" y="24851"/>
                  <a:pt x="40330" y="24918"/>
                  <a:pt x="40463" y="25018"/>
                </a:cubicBezTo>
                <a:lnTo>
                  <a:pt x="40463" y="26686"/>
                </a:lnTo>
                <a:lnTo>
                  <a:pt x="40029" y="26686"/>
                </a:lnTo>
                <a:lnTo>
                  <a:pt x="40029" y="24751"/>
                </a:lnTo>
                <a:close/>
                <a:moveTo>
                  <a:pt x="40863" y="25252"/>
                </a:moveTo>
                <a:cubicBezTo>
                  <a:pt x="40997" y="25352"/>
                  <a:pt x="41164" y="25419"/>
                  <a:pt x="41297" y="25519"/>
                </a:cubicBezTo>
                <a:lnTo>
                  <a:pt x="41297" y="26686"/>
                </a:lnTo>
                <a:lnTo>
                  <a:pt x="40863" y="26686"/>
                </a:lnTo>
                <a:lnTo>
                  <a:pt x="40863" y="25252"/>
                </a:lnTo>
                <a:close/>
                <a:moveTo>
                  <a:pt x="41664" y="25719"/>
                </a:moveTo>
                <a:cubicBezTo>
                  <a:pt x="41797" y="25785"/>
                  <a:pt x="41964" y="25886"/>
                  <a:pt x="42064" y="25986"/>
                </a:cubicBezTo>
                <a:lnTo>
                  <a:pt x="42064" y="26686"/>
                </a:lnTo>
                <a:lnTo>
                  <a:pt x="41664" y="26686"/>
                </a:lnTo>
                <a:lnTo>
                  <a:pt x="41664" y="25719"/>
                </a:lnTo>
                <a:close/>
                <a:moveTo>
                  <a:pt x="42464" y="26152"/>
                </a:moveTo>
                <a:cubicBezTo>
                  <a:pt x="42831" y="26353"/>
                  <a:pt x="43165" y="26519"/>
                  <a:pt x="43532" y="26686"/>
                </a:cubicBezTo>
                <a:lnTo>
                  <a:pt x="42464" y="26686"/>
                </a:lnTo>
                <a:lnTo>
                  <a:pt x="42464" y="26152"/>
                </a:lnTo>
                <a:close/>
                <a:moveTo>
                  <a:pt x="25052" y="9174"/>
                </a:moveTo>
                <a:cubicBezTo>
                  <a:pt x="27520" y="12509"/>
                  <a:pt x="35226" y="22016"/>
                  <a:pt x="45467" y="26686"/>
                </a:cubicBezTo>
                <a:lnTo>
                  <a:pt x="44499" y="26686"/>
                </a:lnTo>
                <a:cubicBezTo>
                  <a:pt x="34459" y="22216"/>
                  <a:pt x="27053" y="12709"/>
                  <a:pt x="25052" y="9974"/>
                </a:cubicBezTo>
                <a:lnTo>
                  <a:pt x="25052" y="9174"/>
                </a:lnTo>
                <a:close/>
                <a:moveTo>
                  <a:pt x="67249" y="9207"/>
                </a:moveTo>
                <a:lnTo>
                  <a:pt x="67249" y="10007"/>
                </a:lnTo>
                <a:cubicBezTo>
                  <a:pt x="65247" y="12776"/>
                  <a:pt x="57909" y="22250"/>
                  <a:pt x="47868" y="26686"/>
                </a:cubicBezTo>
                <a:lnTo>
                  <a:pt x="46901" y="26686"/>
                </a:lnTo>
                <a:cubicBezTo>
                  <a:pt x="57042" y="22016"/>
                  <a:pt x="64747" y="12543"/>
                  <a:pt x="67249" y="9207"/>
                </a:cubicBezTo>
                <a:close/>
                <a:moveTo>
                  <a:pt x="49870" y="26152"/>
                </a:moveTo>
                <a:lnTo>
                  <a:pt x="49870" y="26686"/>
                </a:lnTo>
                <a:lnTo>
                  <a:pt x="48802" y="26686"/>
                </a:lnTo>
                <a:cubicBezTo>
                  <a:pt x="49169" y="26519"/>
                  <a:pt x="49503" y="26353"/>
                  <a:pt x="49870" y="26152"/>
                </a:cubicBezTo>
                <a:close/>
                <a:moveTo>
                  <a:pt x="50670" y="25685"/>
                </a:moveTo>
                <a:lnTo>
                  <a:pt x="50670" y="26686"/>
                </a:lnTo>
                <a:lnTo>
                  <a:pt x="50237" y="26686"/>
                </a:lnTo>
                <a:lnTo>
                  <a:pt x="50237" y="25919"/>
                </a:lnTo>
                <a:cubicBezTo>
                  <a:pt x="50370" y="25852"/>
                  <a:pt x="50537" y="25752"/>
                  <a:pt x="50670" y="25685"/>
                </a:cubicBezTo>
                <a:close/>
                <a:moveTo>
                  <a:pt x="51504" y="25252"/>
                </a:moveTo>
                <a:lnTo>
                  <a:pt x="51504" y="26686"/>
                </a:lnTo>
                <a:lnTo>
                  <a:pt x="51071" y="26686"/>
                </a:lnTo>
                <a:lnTo>
                  <a:pt x="51071" y="25519"/>
                </a:lnTo>
                <a:cubicBezTo>
                  <a:pt x="51204" y="25419"/>
                  <a:pt x="51371" y="25352"/>
                  <a:pt x="51504" y="25252"/>
                </a:cubicBezTo>
                <a:close/>
                <a:moveTo>
                  <a:pt x="52271" y="24751"/>
                </a:moveTo>
                <a:lnTo>
                  <a:pt x="52271" y="26686"/>
                </a:lnTo>
                <a:lnTo>
                  <a:pt x="51871" y="26686"/>
                </a:lnTo>
                <a:lnTo>
                  <a:pt x="51871" y="25018"/>
                </a:lnTo>
                <a:cubicBezTo>
                  <a:pt x="52038" y="24918"/>
                  <a:pt x="52171" y="24851"/>
                  <a:pt x="52271" y="24751"/>
                </a:cubicBezTo>
                <a:close/>
                <a:moveTo>
                  <a:pt x="53105" y="24218"/>
                </a:moveTo>
                <a:lnTo>
                  <a:pt x="53105" y="26686"/>
                </a:lnTo>
                <a:lnTo>
                  <a:pt x="52705" y="26686"/>
                </a:lnTo>
                <a:lnTo>
                  <a:pt x="52705" y="24518"/>
                </a:lnTo>
                <a:cubicBezTo>
                  <a:pt x="52839" y="24418"/>
                  <a:pt x="53005" y="24351"/>
                  <a:pt x="53105" y="24218"/>
                </a:cubicBezTo>
                <a:close/>
                <a:moveTo>
                  <a:pt x="53906" y="23684"/>
                </a:moveTo>
                <a:lnTo>
                  <a:pt x="53906" y="26686"/>
                </a:lnTo>
                <a:lnTo>
                  <a:pt x="53506" y="26686"/>
                </a:lnTo>
                <a:lnTo>
                  <a:pt x="53506" y="23984"/>
                </a:lnTo>
                <a:cubicBezTo>
                  <a:pt x="53639" y="23884"/>
                  <a:pt x="53806" y="23751"/>
                  <a:pt x="53906" y="23684"/>
                </a:cubicBezTo>
                <a:close/>
                <a:moveTo>
                  <a:pt x="54740" y="23150"/>
                </a:moveTo>
                <a:lnTo>
                  <a:pt x="54740" y="26686"/>
                </a:lnTo>
                <a:lnTo>
                  <a:pt x="54340" y="26686"/>
                </a:lnTo>
                <a:lnTo>
                  <a:pt x="54340" y="23417"/>
                </a:lnTo>
                <a:cubicBezTo>
                  <a:pt x="54473" y="23350"/>
                  <a:pt x="54640" y="23217"/>
                  <a:pt x="54740" y="23150"/>
                </a:cubicBezTo>
                <a:close/>
                <a:moveTo>
                  <a:pt x="55574" y="22516"/>
                </a:moveTo>
                <a:lnTo>
                  <a:pt x="55574" y="26686"/>
                </a:lnTo>
                <a:lnTo>
                  <a:pt x="55174" y="26686"/>
                </a:lnTo>
                <a:lnTo>
                  <a:pt x="55174" y="22850"/>
                </a:lnTo>
                <a:cubicBezTo>
                  <a:pt x="55307" y="22717"/>
                  <a:pt x="55474" y="22650"/>
                  <a:pt x="55574" y="22516"/>
                </a:cubicBezTo>
                <a:close/>
                <a:moveTo>
                  <a:pt x="56374" y="21916"/>
                </a:moveTo>
                <a:lnTo>
                  <a:pt x="56374" y="26686"/>
                </a:lnTo>
                <a:lnTo>
                  <a:pt x="55974" y="26686"/>
                </a:lnTo>
                <a:lnTo>
                  <a:pt x="55974" y="22250"/>
                </a:lnTo>
                <a:cubicBezTo>
                  <a:pt x="56108" y="22150"/>
                  <a:pt x="56241" y="22049"/>
                  <a:pt x="56374" y="21916"/>
                </a:cubicBezTo>
                <a:close/>
                <a:moveTo>
                  <a:pt x="57208" y="21249"/>
                </a:moveTo>
                <a:lnTo>
                  <a:pt x="57208" y="26686"/>
                </a:lnTo>
                <a:lnTo>
                  <a:pt x="56808" y="26686"/>
                </a:lnTo>
                <a:lnTo>
                  <a:pt x="56808" y="21582"/>
                </a:lnTo>
                <a:cubicBezTo>
                  <a:pt x="56941" y="21482"/>
                  <a:pt x="57075" y="21349"/>
                  <a:pt x="57208" y="21249"/>
                </a:cubicBezTo>
                <a:close/>
                <a:moveTo>
                  <a:pt x="58009" y="20548"/>
                </a:moveTo>
                <a:lnTo>
                  <a:pt x="58009" y="26686"/>
                </a:lnTo>
                <a:lnTo>
                  <a:pt x="57575" y="26686"/>
                </a:lnTo>
                <a:lnTo>
                  <a:pt x="57575" y="20915"/>
                </a:lnTo>
                <a:cubicBezTo>
                  <a:pt x="57709" y="20782"/>
                  <a:pt x="57875" y="20682"/>
                  <a:pt x="58009" y="20548"/>
                </a:cubicBezTo>
                <a:close/>
                <a:moveTo>
                  <a:pt x="58843" y="19848"/>
                </a:moveTo>
                <a:lnTo>
                  <a:pt x="58843" y="26686"/>
                </a:lnTo>
                <a:lnTo>
                  <a:pt x="58409" y="26686"/>
                </a:lnTo>
                <a:lnTo>
                  <a:pt x="58409" y="20215"/>
                </a:lnTo>
                <a:cubicBezTo>
                  <a:pt x="58543" y="20081"/>
                  <a:pt x="58709" y="19981"/>
                  <a:pt x="58843" y="19848"/>
                </a:cubicBezTo>
                <a:close/>
                <a:moveTo>
                  <a:pt x="59643" y="19147"/>
                </a:moveTo>
                <a:lnTo>
                  <a:pt x="59643" y="26686"/>
                </a:lnTo>
                <a:lnTo>
                  <a:pt x="59210" y="26686"/>
                </a:lnTo>
                <a:lnTo>
                  <a:pt x="59210" y="19514"/>
                </a:lnTo>
                <a:cubicBezTo>
                  <a:pt x="59343" y="19381"/>
                  <a:pt x="59510" y="19247"/>
                  <a:pt x="59643" y="19147"/>
                </a:cubicBezTo>
                <a:close/>
                <a:moveTo>
                  <a:pt x="60477" y="18347"/>
                </a:moveTo>
                <a:lnTo>
                  <a:pt x="60477" y="26686"/>
                </a:lnTo>
                <a:lnTo>
                  <a:pt x="60044" y="26686"/>
                </a:lnTo>
                <a:lnTo>
                  <a:pt x="60044" y="18747"/>
                </a:lnTo>
                <a:lnTo>
                  <a:pt x="60477" y="18347"/>
                </a:lnTo>
                <a:close/>
                <a:moveTo>
                  <a:pt x="61311" y="17546"/>
                </a:moveTo>
                <a:lnTo>
                  <a:pt x="61311" y="26686"/>
                </a:lnTo>
                <a:lnTo>
                  <a:pt x="60878" y="26686"/>
                </a:lnTo>
                <a:lnTo>
                  <a:pt x="60878" y="17980"/>
                </a:lnTo>
                <a:lnTo>
                  <a:pt x="61311" y="17546"/>
                </a:lnTo>
                <a:close/>
                <a:moveTo>
                  <a:pt x="62078" y="16712"/>
                </a:moveTo>
                <a:lnTo>
                  <a:pt x="62078" y="26686"/>
                </a:lnTo>
                <a:lnTo>
                  <a:pt x="61678" y="26686"/>
                </a:lnTo>
                <a:lnTo>
                  <a:pt x="61678" y="17179"/>
                </a:lnTo>
                <a:cubicBezTo>
                  <a:pt x="61845" y="17013"/>
                  <a:pt x="61945" y="16879"/>
                  <a:pt x="62078" y="16712"/>
                </a:cubicBezTo>
                <a:close/>
                <a:moveTo>
                  <a:pt x="62912" y="15845"/>
                </a:moveTo>
                <a:lnTo>
                  <a:pt x="62912" y="26686"/>
                </a:lnTo>
                <a:lnTo>
                  <a:pt x="62512" y="26686"/>
                </a:lnTo>
                <a:lnTo>
                  <a:pt x="62512" y="16312"/>
                </a:lnTo>
                <a:cubicBezTo>
                  <a:pt x="62679" y="16145"/>
                  <a:pt x="62779" y="16012"/>
                  <a:pt x="62912" y="15845"/>
                </a:cubicBezTo>
                <a:close/>
                <a:moveTo>
                  <a:pt x="63713" y="14911"/>
                </a:moveTo>
                <a:lnTo>
                  <a:pt x="63713" y="26686"/>
                </a:lnTo>
                <a:lnTo>
                  <a:pt x="63313" y="26686"/>
                </a:lnTo>
                <a:lnTo>
                  <a:pt x="63313" y="15411"/>
                </a:lnTo>
                <a:cubicBezTo>
                  <a:pt x="63479" y="15245"/>
                  <a:pt x="63580" y="15078"/>
                  <a:pt x="63713" y="14911"/>
                </a:cubicBezTo>
                <a:close/>
                <a:moveTo>
                  <a:pt x="64547" y="14010"/>
                </a:moveTo>
                <a:lnTo>
                  <a:pt x="64547" y="26686"/>
                </a:lnTo>
                <a:lnTo>
                  <a:pt x="64147" y="26686"/>
                </a:lnTo>
                <a:lnTo>
                  <a:pt x="64147" y="14511"/>
                </a:lnTo>
                <a:cubicBezTo>
                  <a:pt x="64313" y="14344"/>
                  <a:pt x="64413" y="14177"/>
                  <a:pt x="64547" y="14010"/>
                </a:cubicBezTo>
                <a:close/>
                <a:moveTo>
                  <a:pt x="65347" y="13076"/>
                </a:moveTo>
                <a:lnTo>
                  <a:pt x="65347" y="26686"/>
                </a:lnTo>
                <a:lnTo>
                  <a:pt x="64914" y="26686"/>
                </a:lnTo>
                <a:lnTo>
                  <a:pt x="64914" y="13577"/>
                </a:lnTo>
                <a:cubicBezTo>
                  <a:pt x="65081" y="13410"/>
                  <a:pt x="65214" y="13243"/>
                  <a:pt x="65347" y="13076"/>
                </a:cubicBezTo>
                <a:close/>
                <a:moveTo>
                  <a:pt x="66181" y="12042"/>
                </a:moveTo>
                <a:lnTo>
                  <a:pt x="66181" y="26686"/>
                </a:lnTo>
                <a:lnTo>
                  <a:pt x="65748" y="26686"/>
                </a:lnTo>
                <a:lnTo>
                  <a:pt x="65748" y="12576"/>
                </a:lnTo>
                <a:cubicBezTo>
                  <a:pt x="65915" y="12409"/>
                  <a:pt x="66048" y="12209"/>
                  <a:pt x="66181" y="12042"/>
                </a:cubicBezTo>
                <a:close/>
                <a:moveTo>
                  <a:pt x="67215" y="10641"/>
                </a:moveTo>
                <a:lnTo>
                  <a:pt x="67215" y="26686"/>
                </a:lnTo>
                <a:lnTo>
                  <a:pt x="66548" y="26686"/>
                </a:lnTo>
                <a:lnTo>
                  <a:pt x="66548" y="11575"/>
                </a:lnTo>
                <a:lnTo>
                  <a:pt x="66515" y="11575"/>
                </a:lnTo>
                <a:cubicBezTo>
                  <a:pt x="66815" y="11208"/>
                  <a:pt x="67015" y="10908"/>
                  <a:pt x="67215" y="10641"/>
                </a:cubicBezTo>
                <a:close/>
                <a:moveTo>
                  <a:pt x="69917" y="12042"/>
                </a:moveTo>
                <a:cubicBezTo>
                  <a:pt x="70051" y="12209"/>
                  <a:pt x="70218" y="12409"/>
                  <a:pt x="70351" y="12576"/>
                </a:cubicBezTo>
                <a:lnTo>
                  <a:pt x="70351" y="26686"/>
                </a:lnTo>
                <a:lnTo>
                  <a:pt x="69917" y="26686"/>
                </a:lnTo>
                <a:lnTo>
                  <a:pt x="69917" y="12042"/>
                </a:lnTo>
                <a:close/>
                <a:moveTo>
                  <a:pt x="70751" y="13043"/>
                </a:moveTo>
                <a:cubicBezTo>
                  <a:pt x="70885" y="13210"/>
                  <a:pt x="71052" y="13377"/>
                  <a:pt x="71185" y="13543"/>
                </a:cubicBezTo>
                <a:lnTo>
                  <a:pt x="71185" y="26686"/>
                </a:lnTo>
                <a:lnTo>
                  <a:pt x="70751" y="26686"/>
                </a:lnTo>
                <a:lnTo>
                  <a:pt x="70751" y="13043"/>
                </a:lnTo>
                <a:close/>
                <a:moveTo>
                  <a:pt x="71552" y="14010"/>
                </a:moveTo>
                <a:cubicBezTo>
                  <a:pt x="71685" y="14177"/>
                  <a:pt x="71852" y="14344"/>
                  <a:pt x="71986" y="14511"/>
                </a:cubicBezTo>
                <a:lnTo>
                  <a:pt x="71986" y="26686"/>
                </a:lnTo>
                <a:lnTo>
                  <a:pt x="71552" y="26686"/>
                </a:lnTo>
                <a:lnTo>
                  <a:pt x="71552" y="14010"/>
                </a:lnTo>
                <a:close/>
                <a:moveTo>
                  <a:pt x="72386" y="14978"/>
                </a:moveTo>
                <a:cubicBezTo>
                  <a:pt x="72519" y="15145"/>
                  <a:pt x="72686" y="15311"/>
                  <a:pt x="72819" y="15478"/>
                </a:cubicBezTo>
                <a:lnTo>
                  <a:pt x="72819" y="26686"/>
                </a:lnTo>
                <a:lnTo>
                  <a:pt x="72386" y="26686"/>
                </a:lnTo>
                <a:lnTo>
                  <a:pt x="72386" y="14978"/>
                </a:lnTo>
                <a:close/>
                <a:moveTo>
                  <a:pt x="73186" y="15845"/>
                </a:moveTo>
                <a:cubicBezTo>
                  <a:pt x="73320" y="16012"/>
                  <a:pt x="73487" y="16145"/>
                  <a:pt x="73587" y="16312"/>
                </a:cubicBezTo>
                <a:lnTo>
                  <a:pt x="73587" y="26686"/>
                </a:lnTo>
                <a:lnTo>
                  <a:pt x="73186" y="26686"/>
                </a:lnTo>
                <a:lnTo>
                  <a:pt x="73186" y="15845"/>
                </a:lnTo>
                <a:close/>
                <a:moveTo>
                  <a:pt x="74020" y="16712"/>
                </a:moveTo>
                <a:cubicBezTo>
                  <a:pt x="74154" y="16879"/>
                  <a:pt x="74321" y="17013"/>
                  <a:pt x="74421" y="17179"/>
                </a:cubicBezTo>
                <a:lnTo>
                  <a:pt x="74421" y="26686"/>
                </a:lnTo>
                <a:lnTo>
                  <a:pt x="74020" y="26686"/>
                </a:lnTo>
                <a:lnTo>
                  <a:pt x="74020" y="16712"/>
                </a:lnTo>
                <a:close/>
                <a:moveTo>
                  <a:pt x="74854" y="17546"/>
                </a:moveTo>
                <a:lnTo>
                  <a:pt x="75255" y="17980"/>
                </a:lnTo>
                <a:lnTo>
                  <a:pt x="75255" y="26686"/>
                </a:lnTo>
                <a:lnTo>
                  <a:pt x="74854" y="26686"/>
                </a:lnTo>
                <a:lnTo>
                  <a:pt x="74854" y="17546"/>
                </a:lnTo>
                <a:close/>
                <a:moveTo>
                  <a:pt x="75621" y="18347"/>
                </a:moveTo>
                <a:lnTo>
                  <a:pt x="76055" y="18747"/>
                </a:lnTo>
                <a:lnTo>
                  <a:pt x="76055" y="26686"/>
                </a:lnTo>
                <a:lnTo>
                  <a:pt x="75621" y="26686"/>
                </a:lnTo>
                <a:lnTo>
                  <a:pt x="75621" y="18347"/>
                </a:lnTo>
                <a:close/>
                <a:moveTo>
                  <a:pt x="76489" y="19147"/>
                </a:moveTo>
                <a:cubicBezTo>
                  <a:pt x="76589" y="19247"/>
                  <a:pt x="76756" y="19381"/>
                  <a:pt x="76889" y="19514"/>
                </a:cubicBezTo>
                <a:lnTo>
                  <a:pt x="76889" y="26686"/>
                </a:lnTo>
                <a:lnTo>
                  <a:pt x="76489" y="26686"/>
                </a:lnTo>
                <a:lnTo>
                  <a:pt x="76489" y="19147"/>
                </a:lnTo>
                <a:close/>
                <a:moveTo>
                  <a:pt x="77256" y="19848"/>
                </a:moveTo>
                <a:cubicBezTo>
                  <a:pt x="77389" y="19981"/>
                  <a:pt x="77556" y="20081"/>
                  <a:pt x="77690" y="20215"/>
                </a:cubicBezTo>
                <a:lnTo>
                  <a:pt x="77690" y="26686"/>
                </a:lnTo>
                <a:lnTo>
                  <a:pt x="77256" y="26686"/>
                </a:lnTo>
                <a:lnTo>
                  <a:pt x="77256" y="19848"/>
                </a:lnTo>
                <a:close/>
                <a:moveTo>
                  <a:pt x="78090" y="20548"/>
                </a:moveTo>
                <a:cubicBezTo>
                  <a:pt x="78223" y="20682"/>
                  <a:pt x="78390" y="20815"/>
                  <a:pt x="78524" y="20915"/>
                </a:cubicBezTo>
                <a:lnTo>
                  <a:pt x="78524" y="26686"/>
                </a:lnTo>
                <a:lnTo>
                  <a:pt x="78090" y="26686"/>
                </a:lnTo>
                <a:lnTo>
                  <a:pt x="78090" y="20548"/>
                </a:lnTo>
                <a:close/>
                <a:moveTo>
                  <a:pt x="78890" y="21249"/>
                </a:moveTo>
                <a:cubicBezTo>
                  <a:pt x="79024" y="21382"/>
                  <a:pt x="79191" y="21516"/>
                  <a:pt x="79324" y="21582"/>
                </a:cubicBezTo>
                <a:lnTo>
                  <a:pt x="79324" y="26686"/>
                </a:lnTo>
                <a:lnTo>
                  <a:pt x="78890" y="26686"/>
                </a:lnTo>
                <a:lnTo>
                  <a:pt x="78890" y="21249"/>
                </a:lnTo>
                <a:close/>
                <a:moveTo>
                  <a:pt x="79724" y="21883"/>
                </a:moveTo>
                <a:cubicBezTo>
                  <a:pt x="79858" y="22016"/>
                  <a:pt x="80025" y="22083"/>
                  <a:pt x="80158" y="22216"/>
                </a:cubicBezTo>
                <a:lnTo>
                  <a:pt x="80158" y="26686"/>
                </a:lnTo>
                <a:lnTo>
                  <a:pt x="79724" y="26686"/>
                </a:lnTo>
                <a:lnTo>
                  <a:pt x="79724" y="21883"/>
                </a:lnTo>
                <a:close/>
                <a:moveTo>
                  <a:pt x="80558" y="22516"/>
                </a:moveTo>
                <a:cubicBezTo>
                  <a:pt x="80692" y="22650"/>
                  <a:pt x="80859" y="22717"/>
                  <a:pt x="80992" y="22850"/>
                </a:cubicBezTo>
                <a:lnTo>
                  <a:pt x="80992" y="26686"/>
                </a:lnTo>
                <a:lnTo>
                  <a:pt x="80558" y="26686"/>
                </a:lnTo>
                <a:lnTo>
                  <a:pt x="80558" y="22516"/>
                </a:lnTo>
                <a:close/>
                <a:moveTo>
                  <a:pt x="81359" y="23150"/>
                </a:moveTo>
                <a:cubicBezTo>
                  <a:pt x="81492" y="23217"/>
                  <a:pt x="81659" y="23350"/>
                  <a:pt x="81759" y="23417"/>
                </a:cubicBezTo>
                <a:lnTo>
                  <a:pt x="81759" y="26686"/>
                </a:lnTo>
                <a:lnTo>
                  <a:pt x="81359" y="26686"/>
                </a:lnTo>
                <a:lnTo>
                  <a:pt x="81359" y="23150"/>
                </a:lnTo>
                <a:close/>
                <a:moveTo>
                  <a:pt x="82193" y="23717"/>
                </a:moveTo>
                <a:cubicBezTo>
                  <a:pt x="82326" y="23817"/>
                  <a:pt x="82493" y="23917"/>
                  <a:pt x="82593" y="24018"/>
                </a:cubicBezTo>
                <a:lnTo>
                  <a:pt x="82593" y="26686"/>
                </a:lnTo>
                <a:lnTo>
                  <a:pt x="82193" y="26686"/>
                </a:lnTo>
                <a:lnTo>
                  <a:pt x="82193" y="23717"/>
                </a:lnTo>
                <a:close/>
                <a:moveTo>
                  <a:pt x="82993" y="24251"/>
                </a:moveTo>
                <a:cubicBezTo>
                  <a:pt x="83093" y="24351"/>
                  <a:pt x="83260" y="24418"/>
                  <a:pt x="83394" y="24551"/>
                </a:cubicBezTo>
                <a:lnTo>
                  <a:pt x="83394" y="26686"/>
                </a:lnTo>
                <a:lnTo>
                  <a:pt x="82993" y="26686"/>
                </a:lnTo>
                <a:lnTo>
                  <a:pt x="82993" y="24251"/>
                </a:lnTo>
                <a:close/>
                <a:moveTo>
                  <a:pt x="83827" y="24751"/>
                </a:moveTo>
                <a:cubicBezTo>
                  <a:pt x="83927" y="24851"/>
                  <a:pt x="84094" y="24918"/>
                  <a:pt x="84228" y="25018"/>
                </a:cubicBezTo>
                <a:lnTo>
                  <a:pt x="84228" y="26686"/>
                </a:lnTo>
                <a:lnTo>
                  <a:pt x="83827" y="26686"/>
                </a:lnTo>
                <a:lnTo>
                  <a:pt x="83827" y="24751"/>
                </a:lnTo>
                <a:close/>
                <a:moveTo>
                  <a:pt x="84595" y="25252"/>
                </a:moveTo>
                <a:cubicBezTo>
                  <a:pt x="84728" y="25352"/>
                  <a:pt x="84895" y="25419"/>
                  <a:pt x="85028" y="25519"/>
                </a:cubicBezTo>
                <a:lnTo>
                  <a:pt x="85028" y="26686"/>
                </a:lnTo>
                <a:lnTo>
                  <a:pt x="84595" y="26686"/>
                </a:lnTo>
                <a:lnTo>
                  <a:pt x="84595" y="25252"/>
                </a:lnTo>
                <a:close/>
                <a:moveTo>
                  <a:pt x="85428" y="25719"/>
                </a:moveTo>
                <a:cubicBezTo>
                  <a:pt x="85562" y="25785"/>
                  <a:pt x="85729" y="25886"/>
                  <a:pt x="85862" y="25986"/>
                </a:cubicBezTo>
                <a:lnTo>
                  <a:pt x="85862" y="26686"/>
                </a:lnTo>
                <a:lnTo>
                  <a:pt x="85428" y="26686"/>
                </a:lnTo>
                <a:lnTo>
                  <a:pt x="85428" y="25719"/>
                </a:lnTo>
                <a:close/>
                <a:moveTo>
                  <a:pt x="86229" y="26152"/>
                </a:moveTo>
                <a:cubicBezTo>
                  <a:pt x="86596" y="26319"/>
                  <a:pt x="86930" y="26519"/>
                  <a:pt x="87330" y="26686"/>
                </a:cubicBezTo>
                <a:lnTo>
                  <a:pt x="86229" y="26686"/>
                </a:lnTo>
                <a:lnTo>
                  <a:pt x="86229" y="26152"/>
                </a:lnTo>
                <a:close/>
                <a:moveTo>
                  <a:pt x="25052" y="10641"/>
                </a:moveTo>
                <a:cubicBezTo>
                  <a:pt x="25286" y="10908"/>
                  <a:pt x="25519" y="11242"/>
                  <a:pt x="25819" y="11642"/>
                </a:cubicBezTo>
                <a:lnTo>
                  <a:pt x="25786" y="11642"/>
                </a:lnTo>
                <a:lnTo>
                  <a:pt x="25786" y="26719"/>
                </a:lnTo>
                <a:lnTo>
                  <a:pt x="25052" y="26719"/>
                </a:lnTo>
                <a:lnTo>
                  <a:pt x="25052" y="10641"/>
                </a:lnTo>
                <a:close/>
                <a:moveTo>
                  <a:pt x="68817" y="10641"/>
                </a:moveTo>
                <a:cubicBezTo>
                  <a:pt x="69017" y="10908"/>
                  <a:pt x="69250" y="11242"/>
                  <a:pt x="69550" y="11642"/>
                </a:cubicBezTo>
                <a:lnTo>
                  <a:pt x="69517" y="11642"/>
                </a:lnTo>
                <a:lnTo>
                  <a:pt x="69517" y="26719"/>
                </a:lnTo>
                <a:lnTo>
                  <a:pt x="68817" y="26719"/>
                </a:lnTo>
                <a:lnTo>
                  <a:pt x="68817" y="10641"/>
                </a:lnTo>
                <a:close/>
                <a:moveTo>
                  <a:pt x="68817" y="9174"/>
                </a:moveTo>
                <a:cubicBezTo>
                  <a:pt x="71252" y="12509"/>
                  <a:pt x="78991" y="22016"/>
                  <a:pt x="89198" y="26719"/>
                </a:cubicBezTo>
                <a:lnTo>
                  <a:pt x="88230" y="26719"/>
                </a:lnTo>
                <a:lnTo>
                  <a:pt x="88230" y="26686"/>
                </a:lnTo>
                <a:cubicBezTo>
                  <a:pt x="78190" y="22216"/>
                  <a:pt x="70818" y="12709"/>
                  <a:pt x="68817" y="9974"/>
                </a:cubicBezTo>
                <a:lnTo>
                  <a:pt x="68817" y="9174"/>
                </a:lnTo>
                <a:close/>
                <a:moveTo>
                  <a:pt x="23384" y="0"/>
                </a:moveTo>
                <a:lnTo>
                  <a:pt x="23384" y="8540"/>
                </a:lnTo>
                <a:cubicBezTo>
                  <a:pt x="21216" y="11509"/>
                  <a:pt x="13010" y="22016"/>
                  <a:pt x="2102" y="26686"/>
                </a:cubicBezTo>
                <a:lnTo>
                  <a:pt x="1" y="26686"/>
                </a:lnTo>
                <a:lnTo>
                  <a:pt x="1" y="28587"/>
                </a:lnTo>
                <a:lnTo>
                  <a:pt x="23384" y="28587"/>
                </a:lnTo>
                <a:lnTo>
                  <a:pt x="23384" y="39228"/>
                </a:lnTo>
                <a:lnTo>
                  <a:pt x="24985" y="39228"/>
                </a:lnTo>
                <a:lnTo>
                  <a:pt x="24985" y="28587"/>
                </a:lnTo>
                <a:lnTo>
                  <a:pt x="67182" y="28587"/>
                </a:lnTo>
                <a:lnTo>
                  <a:pt x="67182" y="39228"/>
                </a:lnTo>
                <a:lnTo>
                  <a:pt x="68750" y="39228"/>
                </a:lnTo>
                <a:lnTo>
                  <a:pt x="68750" y="28587"/>
                </a:lnTo>
                <a:lnTo>
                  <a:pt x="91900" y="28587"/>
                </a:lnTo>
                <a:lnTo>
                  <a:pt x="91900" y="27820"/>
                </a:lnTo>
                <a:lnTo>
                  <a:pt x="91933" y="27820"/>
                </a:lnTo>
                <a:lnTo>
                  <a:pt x="92100" y="27487"/>
                </a:lnTo>
                <a:cubicBezTo>
                  <a:pt x="92067" y="27487"/>
                  <a:pt x="92033" y="27420"/>
                  <a:pt x="91933" y="27420"/>
                </a:cubicBezTo>
                <a:lnTo>
                  <a:pt x="91933" y="26719"/>
                </a:lnTo>
                <a:lnTo>
                  <a:pt x="90098" y="26719"/>
                </a:lnTo>
                <a:cubicBezTo>
                  <a:pt x="79157" y="22016"/>
                  <a:pt x="70885" y="11475"/>
                  <a:pt x="68750" y="8540"/>
                </a:cubicBezTo>
                <a:lnTo>
                  <a:pt x="68750" y="34"/>
                </a:lnTo>
                <a:lnTo>
                  <a:pt x="67182" y="34"/>
                </a:lnTo>
                <a:lnTo>
                  <a:pt x="67182" y="8540"/>
                </a:lnTo>
                <a:cubicBezTo>
                  <a:pt x="65047" y="11475"/>
                  <a:pt x="56908" y="21849"/>
                  <a:pt x="46067" y="26586"/>
                </a:cubicBezTo>
                <a:cubicBezTo>
                  <a:pt x="35193" y="21849"/>
                  <a:pt x="27053" y="11375"/>
                  <a:pt x="24985" y="8506"/>
                </a:cubicBezTo>
                <a:lnTo>
                  <a:pt x="2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6"/>
          <p:cNvSpPr/>
          <p:nvPr/>
        </p:nvSpPr>
        <p:spPr>
          <a:xfrm>
            <a:off x="7249738" y="1361091"/>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36"/>
          <p:cNvGrpSpPr/>
          <p:nvPr/>
        </p:nvGrpSpPr>
        <p:grpSpPr>
          <a:xfrm>
            <a:off x="719938" y="3748779"/>
            <a:ext cx="8428968" cy="172650"/>
            <a:chOff x="3936975" y="4282175"/>
            <a:chExt cx="5212075" cy="172650"/>
          </a:xfrm>
        </p:grpSpPr>
        <p:sp>
          <p:nvSpPr>
            <p:cNvPr id="256" name="Google Shape;256;p36"/>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6"/>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6"/>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Posição do Texto 2">
            <a:extLst>
              <a:ext uri="{FF2B5EF4-FFF2-40B4-BE49-F238E27FC236}">
                <a16:creationId xmlns:a16="http://schemas.microsoft.com/office/drawing/2014/main" id="{C0A4E8F3-A571-F7A8-257F-FF8BD7700A28}"/>
              </a:ext>
            </a:extLst>
          </p:cNvPr>
          <p:cNvSpPr txBox="1">
            <a:spLocks/>
          </p:cNvSpPr>
          <p:nvPr/>
        </p:nvSpPr>
        <p:spPr>
          <a:xfrm>
            <a:off x="253093" y="710150"/>
            <a:ext cx="4106635" cy="38949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sz="2000" b="1" dirty="0">
                <a:latin typeface="Karla" pitchFamily="2" charset="0"/>
              </a:rPr>
              <a:t>Antes</a:t>
            </a:r>
          </a:p>
          <a:p>
            <a:r>
              <a:rPr lang="pt-PT" dirty="0">
                <a:latin typeface="Karla" pitchFamily="2" charset="0"/>
              </a:rPr>
              <a:t>74 combinações</a:t>
            </a:r>
          </a:p>
          <a:p>
            <a:endParaRPr lang="pt-PT" dirty="0">
              <a:latin typeface="Karla" pitchFamily="2" charset="0"/>
            </a:endParaRPr>
          </a:p>
          <a:p>
            <a:endParaRPr lang="pt-PT" dirty="0">
              <a:latin typeface="Karla" pitchFamily="2" charset="0"/>
            </a:endParaRPr>
          </a:p>
          <a:p>
            <a:r>
              <a:rPr lang="pt-PT" dirty="0">
                <a:latin typeface="Karla" pitchFamily="2" charset="0"/>
              </a:rPr>
              <a:t>26 combinações com 1 a 5 ficheiros (35,62%)</a:t>
            </a:r>
          </a:p>
          <a:p>
            <a:r>
              <a:rPr lang="pt-PT" dirty="0">
                <a:latin typeface="Karla" pitchFamily="2" charset="0"/>
              </a:rPr>
              <a:t>15 combinações com 6 a 10 ficheiros (20,55%)</a:t>
            </a:r>
          </a:p>
          <a:p>
            <a:r>
              <a:rPr lang="pt-PT" dirty="0">
                <a:latin typeface="Karla" pitchFamily="2" charset="0"/>
              </a:rPr>
              <a:t>5 combinações com 100 a 500 ficheiros (11,63%)</a:t>
            </a:r>
          </a:p>
          <a:p>
            <a:r>
              <a:rPr lang="pt-PT" dirty="0">
                <a:latin typeface="Karla" pitchFamily="2" charset="0"/>
              </a:rPr>
              <a:t>3 combinações com mais de 500 ficheiros (4,11%)</a:t>
            </a:r>
          </a:p>
          <a:p>
            <a:endParaRPr lang="pt-PT" dirty="0">
              <a:latin typeface="Karla" pitchFamily="2" charset="0"/>
            </a:endParaRPr>
          </a:p>
          <a:p>
            <a:endParaRPr lang="pt-PT" dirty="0">
              <a:latin typeface="Karla" pitchFamily="2" charset="0"/>
            </a:endParaRPr>
          </a:p>
          <a:p>
            <a:r>
              <a:rPr lang="pt-PT" b="1" dirty="0">
                <a:latin typeface="Karla" pitchFamily="2" charset="0"/>
              </a:rPr>
              <a:t>Intervalo de Anos: </a:t>
            </a:r>
            <a:r>
              <a:rPr lang="pt-PT" dirty="0">
                <a:latin typeface="Karla" pitchFamily="2" charset="0"/>
              </a:rPr>
              <a:t>4 atributos</a:t>
            </a:r>
          </a:p>
          <a:p>
            <a:r>
              <a:rPr lang="pt-PT" b="1" dirty="0">
                <a:latin typeface="Karla" pitchFamily="2" charset="0"/>
              </a:rPr>
              <a:t>Estrutura:</a:t>
            </a:r>
            <a:r>
              <a:rPr lang="pt-PT" dirty="0">
                <a:latin typeface="Karla" pitchFamily="2" charset="0"/>
              </a:rPr>
              <a:t> 12 atributos</a:t>
            </a:r>
          </a:p>
          <a:p>
            <a:r>
              <a:rPr lang="pt-PT" b="1" dirty="0">
                <a:latin typeface="Karla" pitchFamily="2" charset="0"/>
              </a:rPr>
              <a:t>Material:</a:t>
            </a:r>
            <a:r>
              <a:rPr lang="pt-PT" dirty="0">
                <a:latin typeface="Karla" pitchFamily="2" charset="0"/>
              </a:rPr>
              <a:t> 12 atributos</a:t>
            </a:r>
          </a:p>
          <a:p>
            <a:endParaRPr lang="pt-PT" dirty="0">
              <a:latin typeface="Karla" pitchFamily="2" charset="0"/>
            </a:endParaRPr>
          </a:p>
          <a:p>
            <a:endParaRPr lang="pt-PT" dirty="0">
              <a:latin typeface="Karla" pitchFamily="2" charset="0"/>
            </a:endParaRPr>
          </a:p>
        </p:txBody>
      </p:sp>
      <p:sp>
        <p:nvSpPr>
          <p:cNvPr id="8" name="Título 1">
            <a:extLst>
              <a:ext uri="{FF2B5EF4-FFF2-40B4-BE49-F238E27FC236}">
                <a16:creationId xmlns:a16="http://schemas.microsoft.com/office/drawing/2014/main" id="{5CC58381-43F2-0BAB-AB06-4928979CE60C}"/>
              </a:ext>
            </a:extLst>
          </p:cNvPr>
          <p:cNvSpPr txBox="1">
            <a:spLocks/>
          </p:cNvSpPr>
          <p:nvPr/>
        </p:nvSpPr>
        <p:spPr>
          <a:xfrm>
            <a:off x="720000" y="137450"/>
            <a:ext cx="77040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sz="2800" b="1" dirty="0">
                <a:solidFill>
                  <a:schemeClr val="tx2"/>
                </a:solidFill>
                <a:latin typeface="Epilogue"/>
              </a:rPr>
              <a:t>Combinações</a:t>
            </a:r>
          </a:p>
        </p:txBody>
      </p:sp>
      <p:grpSp>
        <p:nvGrpSpPr>
          <p:cNvPr id="9" name="Google Shape;270;p37">
            <a:extLst>
              <a:ext uri="{FF2B5EF4-FFF2-40B4-BE49-F238E27FC236}">
                <a16:creationId xmlns:a16="http://schemas.microsoft.com/office/drawing/2014/main" id="{F227E067-17B9-43F6-5AD1-8947CC732408}"/>
              </a:ext>
            </a:extLst>
          </p:cNvPr>
          <p:cNvGrpSpPr/>
          <p:nvPr/>
        </p:nvGrpSpPr>
        <p:grpSpPr>
          <a:xfrm>
            <a:off x="0" y="4833400"/>
            <a:ext cx="8428968" cy="172650"/>
            <a:chOff x="3936975" y="4282175"/>
            <a:chExt cx="5212075" cy="172650"/>
          </a:xfrm>
        </p:grpSpPr>
        <p:sp>
          <p:nvSpPr>
            <p:cNvPr id="10" name="Google Shape;271;p37">
              <a:extLst>
                <a:ext uri="{FF2B5EF4-FFF2-40B4-BE49-F238E27FC236}">
                  <a16:creationId xmlns:a16="http://schemas.microsoft.com/office/drawing/2014/main" id="{C7FC0428-24B3-BC58-370F-A5947BDC93FC}"/>
                </a:ext>
              </a:extLst>
            </p:cNvPr>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2;p37">
              <a:extLst>
                <a:ext uri="{FF2B5EF4-FFF2-40B4-BE49-F238E27FC236}">
                  <a16:creationId xmlns:a16="http://schemas.microsoft.com/office/drawing/2014/main" id="{EA20B5FC-7996-4FEF-2AA5-3B75750AA063}"/>
                </a:ext>
              </a:extLst>
            </p:cNvPr>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3;p37">
              <a:extLst>
                <a:ext uri="{FF2B5EF4-FFF2-40B4-BE49-F238E27FC236}">
                  <a16:creationId xmlns:a16="http://schemas.microsoft.com/office/drawing/2014/main" id="{93D6C4C8-B56F-B201-3A3A-D342407531DB}"/>
                </a:ext>
              </a:extLst>
            </p:cNvPr>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Marcador de Posição do Texto 2">
            <a:extLst>
              <a:ext uri="{FF2B5EF4-FFF2-40B4-BE49-F238E27FC236}">
                <a16:creationId xmlns:a16="http://schemas.microsoft.com/office/drawing/2014/main" id="{25ECCC0E-7269-365D-6D40-23EBD551CF3B}"/>
              </a:ext>
            </a:extLst>
          </p:cNvPr>
          <p:cNvSpPr txBox="1">
            <a:spLocks/>
          </p:cNvSpPr>
          <p:nvPr/>
        </p:nvSpPr>
        <p:spPr>
          <a:xfrm>
            <a:off x="4784272" y="710150"/>
            <a:ext cx="4106635" cy="389491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sz="2000" b="1" dirty="0">
                <a:latin typeface="Karla" pitchFamily="2" charset="0"/>
              </a:rPr>
              <a:t>Depois</a:t>
            </a:r>
          </a:p>
          <a:p>
            <a:r>
              <a:rPr lang="pt-PT" dirty="0">
                <a:latin typeface="Karla" pitchFamily="2" charset="0"/>
              </a:rPr>
              <a:t>43 combinações</a:t>
            </a:r>
          </a:p>
          <a:p>
            <a:endParaRPr lang="pt-PT" dirty="0">
              <a:latin typeface="Karla" pitchFamily="2" charset="0"/>
            </a:endParaRPr>
          </a:p>
          <a:p>
            <a:endParaRPr lang="pt-PT" dirty="0">
              <a:latin typeface="Karla" pitchFamily="2" charset="0"/>
            </a:endParaRPr>
          </a:p>
          <a:p>
            <a:r>
              <a:rPr lang="pt-PT" dirty="0">
                <a:latin typeface="Karla" pitchFamily="2" charset="0"/>
              </a:rPr>
              <a:t>13 combinações com 1 a 5 ficheiros (30,23%)</a:t>
            </a:r>
          </a:p>
          <a:p>
            <a:r>
              <a:rPr lang="pt-PT" dirty="0">
                <a:latin typeface="Karla" pitchFamily="2" charset="0"/>
              </a:rPr>
              <a:t>6 combinações com 6 a 10 ficheiros (13,95%)</a:t>
            </a:r>
          </a:p>
          <a:p>
            <a:r>
              <a:rPr lang="pt-PT" dirty="0">
                <a:latin typeface="Karla" pitchFamily="2" charset="0"/>
              </a:rPr>
              <a:t>6 combinações com 100 a 500 ficheiros (13,95%)</a:t>
            </a:r>
          </a:p>
          <a:p>
            <a:r>
              <a:rPr lang="pt-PT" dirty="0">
                <a:latin typeface="Karla" pitchFamily="2" charset="0"/>
              </a:rPr>
              <a:t>2 combinações com mais de 500 ficheiros (4,65%)</a:t>
            </a:r>
          </a:p>
          <a:p>
            <a:endParaRPr lang="pt-PT" dirty="0">
              <a:latin typeface="Karla" pitchFamily="2" charset="0"/>
            </a:endParaRPr>
          </a:p>
          <a:p>
            <a:endParaRPr lang="pt-PT" dirty="0">
              <a:latin typeface="Karla" pitchFamily="2" charset="0"/>
            </a:endParaRPr>
          </a:p>
          <a:p>
            <a:r>
              <a:rPr lang="pt-PT" b="1" dirty="0">
                <a:latin typeface="Karla" pitchFamily="2" charset="0"/>
              </a:rPr>
              <a:t>Intervalo de Anos: </a:t>
            </a:r>
            <a:r>
              <a:rPr lang="pt-PT" dirty="0">
                <a:latin typeface="Karla" pitchFamily="2" charset="0"/>
              </a:rPr>
              <a:t>4 atributos</a:t>
            </a:r>
          </a:p>
          <a:p>
            <a:r>
              <a:rPr lang="pt-PT" b="1" dirty="0">
                <a:latin typeface="Karla" pitchFamily="2" charset="0"/>
              </a:rPr>
              <a:t>Estrutura:</a:t>
            </a:r>
            <a:r>
              <a:rPr lang="pt-PT" dirty="0">
                <a:latin typeface="Karla" pitchFamily="2" charset="0"/>
              </a:rPr>
              <a:t> 5 atributos</a:t>
            </a:r>
          </a:p>
          <a:p>
            <a:r>
              <a:rPr lang="pt-PT" b="1" dirty="0">
                <a:latin typeface="Karla" pitchFamily="2" charset="0"/>
              </a:rPr>
              <a:t>Material:</a:t>
            </a:r>
            <a:r>
              <a:rPr lang="pt-PT" dirty="0">
                <a:latin typeface="Karla" pitchFamily="2" charset="0"/>
              </a:rPr>
              <a:t> 5 atributos</a:t>
            </a:r>
          </a:p>
          <a:p>
            <a:endParaRPr lang="pt-PT" dirty="0">
              <a:latin typeface="Karla" pitchFamily="2" charset="0"/>
            </a:endParaRPr>
          </a:p>
        </p:txBody>
      </p:sp>
    </p:spTree>
    <p:extLst>
      <p:ext uri="{BB962C8B-B14F-4D97-AF65-F5344CB8AC3E}">
        <p14:creationId xmlns:p14="http://schemas.microsoft.com/office/powerpoint/2010/main" val="3450559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1">
          <a:extLst>
            <a:ext uri="{FF2B5EF4-FFF2-40B4-BE49-F238E27FC236}">
              <a16:creationId xmlns:a16="http://schemas.microsoft.com/office/drawing/2014/main" id="{F02E1222-E04F-3E29-5502-607BF327F524}"/>
            </a:ext>
          </a:extLst>
        </p:cNvPr>
        <p:cNvGrpSpPr/>
        <p:nvPr/>
      </p:nvGrpSpPr>
      <p:grpSpPr>
        <a:xfrm>
          <a:off x="0" y="0"/>
          <a:ext cx="0" cy="0"/>
          <a:chOff x="0" y="0"/>
          <a:chExt cx="0" cy="0"/>
        </a:xfrm>
      </p:grpSpPr>
      <p:sp>
        <p:nvSpPr>
          <p:cNvPr id="1282" name="Google Shape;1282;p55">
            <a:extLst>
              <a:ext uri="{FF2B5EF4-FFF2-40B4-BE49-F238E27FC236}">
                <a16:creationId xmlns:a16="http://schemas.microsoft.com/office/drawing/2014/main" id="{D84AC380-3F7E-2270-01C6-92AEB57C9590}"/>
              </a:ext>
            </a:extLst>
          </p:cNvPr>
          <p:cNvSpPr txBox="1">
            <a:spLocks noGrp="1"/>
          </p:cNvSpPr>
          <p:nvPr>
            <p:ph type="title"/>
          </p:nvPr>
        </p:nvSpPr>
        <p:spPr>
          <a:xfrm rot="275">
            <a:off x="181156" y="130202"/>
            <a:ext cx="3750000" cy="50369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ResNet</a:t>
            </a:r>
            <a:endParaRPr sz="2800" dirty="0"/>
          </a:p>
        </p:txBody>
      </p:sp>
      <p:grpSp>
        <p:nvGrpSpPr>
          <p:cNvPr id="1286" name="Google Shape;1286;p55">
            <a:extLst>
              <a:ext uri="{FF2B5EF4-FFF2-40B4-BE49-F238E27FC236}">
                <a16:creationId xmlns:a16="http://schemas.microsoft.com/office/drawing/2014/main" id="{BA00BCF9-45CE-2CED-8075-563A11983AFC}"/>
              </a:ext>
            </a:extLst>
          </p:cNvPr>
          <p:cNvGrpSpPr/>
          <p:nvPr/>
        </p:nvGrpSpPr>
        <p:grpSpPr>
          <a:xfrm>
            <a:off x="707309" y="4208798"/>
            <a:ext cx="8428968" cy="172650"/>
            <a:chOff x="3936975" y="4282175"/>
            <a:chExt cx="5212075" cy="172650"/>
          </a:xfrm>
        </p:grpSpPr>
        <p:sp>
          <p:nvSpPr>
            <p:cNvPr id="1287" name="Google Shape;1287;p55">
              <a:extLst>
                <a:ext uri="{FF2B5EF4-FFF2-40B4-BE49-F238E27FC236}">
                  <a16:creationId xmlns:a16="http://schemas.microsoft.com/office/drawing/2014/main" id="{53CD6599-2E1E-4822-0707-B8830153F274}"/>
                </a:ext>
              </a:extLst>
            </p:cNvPr>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a:extLst>
                <a:ext uri="{FF2B5EF4-FFF2-40B4-BE49-F238E27FC236}">
                  <a16:creationId xmlns:a16="http://schemas.microsoft.com/office/drawing/2014/main" id="{B1B9B0AE-82AC-8646-8150-429881A8FC5B}"/>
                </a:ext>
              </a:extLst>
            </p:cNvPr>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a:extLst>
                <a:ext uri="{FF2B5EF4-FFF2-40B4-BE49-F238E27FC236}">
                  <a16:creationId xmlns:a16="http://schemas.microsoft.com/office/drawing/2014/main" id="{62F654FC-9F43-6DFC-6423-8951813B281A}"/>
                </a:ext>
              </a:extLst>
            </p:cNvPr>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0" name="Google Shape;1290;p55">
            <a:extLst>
              <a:ext uri="{FF2B5EF4-FFF2-40B4-BE49-F238E27FC236}">
                <a16:creationId xmlns:a16="http://schemas.microsoft.com/office/drawing/2014/main" id="{44BAFEA3-D864-4880-AD40-9B87C668ABBF}"/>
              </a:ext>
            </a:extLst>
          </p:cNvPr>
          <p:cNvSpPr/>
          <p:nvPr/>
        </p:nvSpPr>
        <p:spPr>
          <a:xfrm>
            <a:off x="7795085" y="13447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55">
            <a:extLst>
              <a:ext uri="{FF2B5EF4-FFF2-40B4-BE49-F238E27FC236}">
                <a16:creationId xmlns:a16="http://schemas.microsoft.com/office/drawing/2014/main" id="{CA81E909-E0C8-EB94-A5A1-5C83201795AC}"/>
              </a:ext>
            </a:extLst>
          </p:cNvPr>
          <p:cNvGrpSpPr/>
          <p:nvPr/>
        </p:nvGrpSpPr>
        <p:grpSpPr>
          <a:xfrm>
            <a:off x="5739874" y="2075393"/>
            <a:ext cx="3989848" cy="2105713"/>
            <a:chOff x="5111225" y="2096299"/>
            <a:chExt cx="3989848" cy="2105713"/>
          </a:xfrm>
        </p:grpSpPr>
        <p:grpSp>
          <p:nvGrpSpPr>
            <p:cNvPr id="1292" name="Google Shape;1292;p55">
              <a:extLst>
                <a:ext uri="{FF2B5EF4-FFF2-40B4-BE49-F238E27FC236}">
                  <a16:creationId xmlns:a16="http://schemas.microsoft.com/office/drawing/2014/main" id="{5E890016-48F3-AF92-B0FF-A16C3A39C14A}"/>
                </a:ext>
              </a:extLst>
            </p:cNvPr>
            <p:cNvGrpSpPr/>
            <p:nvPr/>
          </p:nvGrpSpPr>
          <p:grpSpPr>
            <a:xfrm flipH="1">
              <a:off x="5150729" y="2096299"/>
              <a:ext cx="3950344" cy="2105713"/>
              <a:chOff x="3736375" y="3174275"/>
              <a:chExt cx="2130025" cy="1135400"/>
            </a:xfrm>
          </p:grpSpPr>
          <p:sp>
            <p:nvSpPr>
              <p:cNvPr id="1293" name="Google Shape;1293;p55">
                <a:extLst>
                  <a:ext uri="{FF2B5EF4-FFF2-40B4-BE49-F238E27FC236}">
                    <a16:creationId xmlns:a16="http://schemas.microsoft.com/office/drawing/2014/main" id="{68CF0712-3829-9471-97A1-EF9D31A09AB6}"/>
                  </a:ext>
                </a:extLst>
              </p:cNvPr>
              <p:cNvSpPr/>
              <p:nvPr/>
            </p:nvSpPr>
            <p:spPr>
              <a:xfrm>
                <a:off x="3736375" y="3174275"/>
                <a:ext cx="2130025" cy="1135400"/>
              </a:xfrm>
              <a:custGeom>
                <a:avLst/>
                <a:gdLst/>
                <a:ahLst/>
                <a:cxnLst/>
                <a:rect l="l" t="t" r="r" b="b"/>
                <a:pathLst>
                  <a:path w="85201" h="45416" extrusionOk="0">
                    <a:moveTo>
                      <a:pt x="84922" y="30775"/>
                    </a:moveTo>
                    <a:cubicBezTo>
                      <a:pt x="84863" y="30735"/>
                      <a:pt x="84823" y="30715"/>
                      <a:pt x="84763" y="30655"/>
                    </a:cubicBezTo>
                    <a:cubicBezTo>
                      <a:pt x="84723" y="30635"/>
                      <a:pt x="84684" y="30616"/>
                      <a:pt x="84664" y="30576"/>
                    </a:cubicBezTo>
                    <a:cubicBezTo>
                      <a:pt x="84624" y="30556"/>
                      <a:pt x="84584" y="30536"/>
                      <a:pt x="84564" y="30516"/>
                    </a:cubicBezTo>
                    <a:cubicBezTo>
                      <a:pt x="84445" y="30377"/>
                      <a:pt x="84286" y="30258"/>
                      <a:pt x="84127" y="30118"/>
                    </a:cubicBezTo>
                    <a:lnTo>
                      <a:pt x="83589" y="29581"/>
                    </a:lnTo>
                    <a:cubicBezTo>
                      <a:pt x="83391" y="29382"/>
                      <a:pt x="83231" y="29163"/>
                      <a:pt x="83032" y="28945"/>
                    </a:cubicBezTo>
                    <a:cubicBezTo>
                      <a:pt x="82635" y="28467"/>
                      <a:pt x="82177" y="27890"/>
                      <a:pt x="81739" y="27293"/>
                    </a:cubicBezTo>
                    <a:cubicBezTo>
                      <a:pt x="81262" y="26677"/>
                      <a:pt x="80785" y="25981"/>
                      <a:pt x="80287" y="25264"/>
                    </a:cubicBezTo>
                    <a:cubicBezTo>
                      <a:pt x="80049" y="24906"/>
                      <a:pt x="79790" y="24509"/>
                      <a:pt x="79551" y="24150"/>
                    </a:cubicBezTo>
                    <a:lnTo>
                      <a:pt x="78795" y="22957"/>
                    </a:lnTo>
                    <a:cubicBezTo>
                      <a:pt x="78557" y="22559"/>
                      <a:pt x="78298" y="22121"/>
                      <a:pt x="78059" y="21704"/>
                    </a:cubicBezTo>
                    <a:cubicBezTo>
                      <a:pt x="77801" y="21266"/>
                      <a:pt x="77522" y="20828"/>
                      <a:pt x="77283" y="20411"/>
                    </a:cubicBezTo>
                    <a:cubicBezTo>
                      <a:pt x="76766" y="19535"/>
                      <a:pt x="76269" y="18640"/>
                      <a:pt x="75772" y="17745"/>
                    </a:cubicBezTo>
                    <a:cubicBezTo>
                      <a:pt x="75274" y="16850"/>
                      <a:pt x="74777" y="15955"/>
                      <a:pt x="74300" y="15059"/>
                    </a:cubicBezTo>
                    <a:cubicBezTo>
                      <a:pt x="73802" y="14164"/>
                      <a:pt x="73345" y="13289"/>
                      <a:pt x="72907" y="12454"/>
                    </a:cubicBezTo>
                    <a:cubicBezTo>
                      <a:pt x="72012" y="10763"/>
                      <a:pt x="71196" y="9151"/>
                      <a:pt x="70500" y="7779"/>
                    </a:cubicBezTo>
                    <a:cubicBezTo>
                      <a:pt x="69545" y="5909"/>
                      <a:pt x="68849" y="4457"/>
                      <a:pt x="68511" y="3701"/>
                    </a:cubicBezTo>
                    <a:lnTo>
                      <a:pt x="68511" y="2010"/>
                    </a:lnTo>
                    <a:lnTo>
                      <a:pt x="69028" y="1493"/>
                    </a:lnTo>
                    <a:lnTo>
                      <a:pt x="69028" y="1"/>
                    </a:lnTo>
                    <a:lnTo>
                      <a:pt x="48141" y="1095"/>
                    </a:lnTo>
                    <a:lnTo>
                      <a:pt x="47226" y="1095"/>
                    </a:lnTo>
                    <a:lnTo>
                      <a:pt x="47246" y="2428"/>
                    </a:lnTo>
                    <a:cubicBezTo>
                      <a:pt x="47086" y="2527"/>
                      <a:pt x="46947" y="2627"/>
                      <a:pt x="46748" y="2726"/>
                    </a:cubicBezTo>
                    <a:cubicBezTo>
                      <a:pt x="46151" y="3104"/>
                      <a:pt x="45395" y="3522"/>
                      <a:pt x="44540" y="3979"/>
                    </a:cubicBezTo>
                    <a:cubicBezTo>
                      <a:pt x="43665" y="4417"/>
                      <a:pt x="42670" y="4914"/>
                      <a:pt x="41576" y="5392"/>
                    </a:cubicBezTo>
                    <a:cubicBezTo>
                      <a:pt x="40482" y="5869"/>
                      <a:pt x="39269" y="6366"/>
                      <a:pt x="37976" y="6804"/>
                    </a:cubicBezTo>
                    <a:cubicBezTo>
                      <a:pt x="36683" y="7281"/>
                      <a:pt x="35290" y="7719"/>
                      <a:pt x="33838" y="8157"/>
                    </a:cubicBezTo>
                    <a:cubicBezTo>
                      <a:pt x="33122" y="8356"/>
                      <a:pt x="32366" y="8574"/>
                      <a:pt x="31630" y="8753"/>
                    </a:cubicBezTo>
                    <a:lnTo>
                      <a:pt x="30516" y="9052"/>
                    </a:lnTo>
                    <a:cubicBezTo>
                      <a:pt x="30138" y="9151"/>
                      <a:pt x="29740" y="9211"/>
                      <a:pt x="29362" y="9310"/>
                    </a:cubicBezTo>
                    <a:cubicBezTo>
                      <a:pt x="27870" y="9669"/>
                      <a:pt x="26338" y="9967"/>
                      <a:pt x="24807" y="10245"/>
                    </a:cubicBezTo>
                    <a:lnTo>
                      <a:pt x="24787" y="10245"/>
                    </a:lnTo>
                    <a:cubicBezTo>
                      <a:pt x="22459" y="9549"/>
                      <a:pt x="20072" y="8873"/>
                      <a:pt x="17645" y="8177"/>
                    </a:cubicBezTo>
                    <a:cubicBezTo>
                      <a:pt x="15318" y="7520"/>
                      <a:pt x="12970" y="6864"/>
                      <a:pt x="10623" y="6187"/>
                    </a:cubicBezTo>
                    <a:cubicBezTo>
                      <a:pt x="8256" y="5531"/>
                      <a:pt x="5869" y="4874"/>
                      <a:pt x="3502" y="4238"/>
                    </a:cubicBezTo>
                    <a:cubicBezTo>
                      <a:pt x="2328" y="3920"/>
                      <a:pt x="1174" y="3601"/>
                      <a:pt x="0" y="3303"/>
                    </a:cubicBezTo>
                    <a:lnTo>
                      <a:pt x="0" y="4079"/>
                    </a:lnTo>
                    <a:cubicBezTo>
                      <a:pt x="140" y="4118"/>
                      <a:pt x="279" y="4138"/>
                      <a:pt x="398" y="4198"/>
                    </a:cubicBezTo>
                    <a:lnTo>
                      <a:pt x="398" y="4596"/>
                    </a:lnTo>
                    <a:cubicBezTo>
                      <a:pt x="239" y="4536"/>
                      <a:pt x="120" y="4516"/>
                      <a:pt x="0" y="4496"/>
                    </a:cubicBezTo>
                    <a:lnTo>
                      <a:pt x="0" y="5292"/>
                    </a:lnTo>
                    <a:cubicBezTo>
                      <a:pt x="140" y="5332"/>
                      <a:pt x="279" y="5372"/>
                      <a:pt x="398" y="5392"/>
                    </a:cubicBezTo>
                    <a:lnTo>
                      <a:pt x="398" y="6187"/>
                    </a:lnTo>
                    <a:cubicBezTo>
                      <a:pt x="239" y="6128"/>
                      <a:pt x="120" y="6108"/>
                      <a:pt x="0" y="6088"/>
                    </a:cubicBezTo>
                    <a:lnTo>
                      <a:pt x="0" y="13170"/>
                    </a:lnTo>
                    <a:cubicBezTo>
                      <a:pt x="18700" y="17148"/>
                      <a:pt x="36424" y="21385"/>
                      <a:pt x="46490" y="24966"/>
                    </a:cubicBezTo>
                    <a:lnTo>
                      <a:pt x="46490" y="45416"/>
                    </a:lnTo>
                    <a:lnTo>
                      <a:pt x="56336" y="45416"/>
                    </a:lnTo>
                    <a:lnTo>
                      <a:pt x="60991" y="45416"/>
                    </a:lnTo>
                    <a:lnTo>
                      <a:pt x="70540" y="45416"/>
                    </a:lnTo>
                    <a:lnTo>
                      <a:pt x="70540" y="27214"/>
                    </a:lnTo>
                    <a:cubicBezTo>
                      <a:pt x="70560" y="27254"/>
                      <a:pt x="70600" y="27254"/>
                      <a:pt x="70600" y="27254"/>
                    </a:cubicBezTo>
                    <a:cubicBezTo>
                      <a:pt x="71157" y="27453"/>
                      <a:pt x="71694" y="27652"/>
                      <a:pt x="72191" y="27850"/>
                    </a:cubicBezTo>
                    <a:cubicBezTo>
                      <a:pt x="74200" y="28587"/>
                      <a:pt x="75772" y="29243"/>
                      <a:pt x="76826" y="29661"/>
                    </a:cubicBezTo>
                    <a:cubicBezTo>
                      <a:pt x="77482" y="29899"/>
                      <a:pt x="77960" y="30098"/>
                      <a:pt x="78218" y="30198"/>
                    </a:cubicBezTo>
                    <a:cubicBezTo>
                      <a:pt x="78378" y="30297"/>
                      <a:pt x="78457" y="30377"/>
                      <a:pt x="78457" y="30377"/>
                    </a:cubicBezTo>
                    <a:lnTo>
                      <a:pt x="78517" y="30258"/>
                    </a:lnTo>
                    <a:cubicBezTo>
                      <a:pt x="78517" y="30258"/>
                      <a:pt x="78517" y="30238"/>
                      <a:pt x="78497" y="30238"/>
                    </a:cubicBezTo>
                    <a:lnTo>
                      <a:pt x="78656" y="29880"/>
                    </a:lnTo>
                    <a:lnTo>
                      <a:pt x="77522" y="29442"/>
                    </a:lnTo>
                    <a:cubicBezTo>
                      <a:pt x="77482" y="29402"/>
                      <a:pt x="77463" y="29382"/>
                      <a:pt x="77423" y="29362"/>
                    </a:cubicBezTo>
                    <a:cubicBezTo>
                      <a:pt x="77264" y="29183"/>
                      <a:pt x="77104" y="29024"/>
                      <a:pt x="76906" y="28805"/>
                    </a:cubicBezTo>
                    <a:cubicBezTo>
                      <a:pt x="76707" y="28626"/>
                      <a:pt x="76528" y="28388"/>
                      <a:pt x="76329" y="28169"/>
                    </a:cubicBezTo>
                    <a:lnTo>
                      <a:pt x="76289" y="28109"/>
                    </a:lnTo>
                    <a:cubicBezTo>
                      <a:pt x="76368" y="28149"/>
                      <a:pt x="76408" y="28169"/>
                      <a:pt x="76488" y="28189"/>
                    </a:cubicBezTo>
                    <a:cubicBezTo>
                      <a:pt x="77562" y="28646"/>
                      <a:pt x="78099" y="28865"/>
                      <a:pt x="78099" y="28865"/>
                    </a:cubicBezTo>
                    <a:lnTo>
                      <a:pt x="78159" y="28766"/>
                    </a:lnTo>
                    <a:cubicBezTo>
                      <a:pt x="78318" y="28845"/>
                      <a:pt x="78417" y="28885"/>
                      <a:pt x="78417" y="28885"/>
                    </a:cubicBezTo>
                    <a:lnTo>
                      <a:pt x="78616" y="28447"/>
                    </a:lnTo>
                    <a:cubicBezTo>
                      <a:pt x="78616" y="28447"/>
                      <a:pt x="78059" y="28209"/>
                      <a:pt x="76985" y="27771"/>
                    </a:cubicBezTo>
                    <a:cubicBezTo>
                      <a:pt x="76587" y="27592"/>
                      <a:pt x="76110" y="27413"/>
                      <a:pt x="75573" y="27194"/>
                    </a:cubicBezTo>
                    <a:cubicBezTo>
                      <a:pt x="75394" y="26975"/>
                      <a:pt x="75215" y="26756"/>
                      <a:pt x="75016" y="26498"/>
                    </a:cubicBezTo>
                    <a:cubicBezTo>
                      <a:pt x="74578" y="25881"/>
                      <a:pt x="74101" y="25205"/>
                      <a:pt x="73603" y="24489"/>
                    </a:cubicBezTo>
                    <a:cubicBezTo>
                      <a:pt x="73345" y="24111"/>
                      <a:pt x="73106" y="23733"/>
                      <a:pt x="72847" y="23335"/>
                    </a:cubicBezTo>
                    <a:lnTo>
                      <a:pt x="72111" y="22161"/>
                    </a:lnTo>
                    <a:cubicBezTo>
                      <a:pt x="71853" y="21743"/>
                      <a:pt x="71614" y="21326"/>
                      <a:pt x="71336" y="20908"/>
                    </a:cubicBezTo>
                    <a:cubicBezTo>
                      <a:pt x="71077" y="20490"/>
                      <a:pt x="70838" y="20033"/>
                      <a:pt x="70580" y="19615"/>
                    </a:cubicBezTo>
                    <a:cubicBezTo>
                      <a:pt x="70062" y="18740"/>
                      <a:pt x="69565" y="17844"/>
                      <a:pt x="69068" y="16949"/>
                    </a:cubicBezTo>
                    <a:cubicBezTo>
                      <a:pt x="68849" y="16571"/>
                      <a:pt x="68650" y="16213"/>
                      <a:pt x="68451" y="15835"/>
                    </a:cubicBezTo>
                    <a:lnTo>
                      <a:pt x="68451" y="5133"/>
                    </a:lnTo>
                    <a:cubicBezTo>
                      <a:pt x="68829" y="5909"/>
                      <a:pt x="69346" y="6884"/>
                      <a:pt x="69943" y="8017"/>
                    </a:cubicBezTo>
                    <a:cubicBezTo>
                      <a:pt x="70639" y="9390"/>
                      <a:pt x="71475" y="10981"/>
                      <a:pt x="72410" y="12672"/>
                    </a:cubicBezTo>
                    <a:cubicBezTo>
                      <a:pt x="72867" y="13548"/>
                      <a:pt x="73345" y="14423"/>
                      <a:pt x="73842" y="15278"/>
                    </a:cubicBezTo>
                    <a:cubicBezTo>
                      <a:pt x="74339" y="16193"/>
                      <a:pt x="74857" y="17089"/>
                      <a:pt x="75354" y="17944"/>
                    </a:cubicBezTo>
                    <a:cubicBezTo>
                      <a:pt x="75891" y="18839"/>
                      <a:pt x="76408" y="19734"/>
                      <a:pt x="76925" y="20590"/>
                    </a:cubicBezTo>
                    <a:cubicBezTo>
                      <a:pt x="77204" y="21027"/>
                      <a:pt x="77443" y="21465"/>
                      <a:pt x="77721" y="21863"/>
                    </a:cubicBezTo>
                    <a:cubicBezTo>
                      <a:pt x="78000" y="22281"/>
                      <a:pt x="78238" y="22698"/>
                      <a:pt x="78497" y="23096"/>
                    </a:cubicBezTo>
                    <a:cubicBezTo>
                      <a:pt x="78775" y="23494"/>
                      <a:pt x="79014" y="23892"/>
                      <a:pt x="79273" y="24290"/>
                    </a:cubicBezTo>
                    <a:cubicBezTo>
                      <a:pt x="79511" y="24668"/>
                      <a:pt x="79790" y="25066"/>
                      <a:pt x="80029" y="25404"/>
                    </a:cubicBezTo>
                    <a:cubicBezTo>
                      <a:pt x="80526" y="26140"/>
                      <a:pt x="81023" y="26836"/>
                      <a:pt x="81501" y="27433"/>
                    </a:cubicBezTo>
                    <a:cubicBezTo>
                      <a:pt x="81978" y="28049"/>
                      <a:pt x="82416" y="28587"/>
                      <a:pt x="82853" y="29064"/>
                    </a:cubicBezTo>
                    <a:cubicBezTo>
                      <a:pt x="83052" y="29283"/>
                      <a:pt x="83251" y="29541"/>
                      <a:pt x="83450" y="29720"/>
                    </a:cubicBezTo>
                    <a:cubicBezTo>
                      <a:pt x="83649" y="29919"/>
                      <a:pt x="83808" y="30078"/>
                      <a:pt x="83967" y="30258"/>
                    </a:cubicBezTo>
                    <a:cubicBezTo>
                      <a:pt x="84146" y="30417"/>
                      <a:pt x="84286" y="30536"/>
                      <a:pt x="84445" y="30655"/>
                    </a:cubicBezTo>
                    <a:cubicBezTo>
                      <a:pt x="84465" y="30675"/>
                      <a:pt x="84505" y="30715"/>
                      <a:pt x="84544" y="30735"/>
                    </a:cubicBezTo>
                    <a:cubicBezTo>
                      <a:pt x="84584" y="30755"/>
                      <a:pt x="84604" y="30775"/>
                      <a:pt x="84644" y="30815"/>
                    </a:cubicBezTo>
                    <a:cubicBezTo>
                      <a:pt x="84703" y="30854"/>
                      <a:pt x="84763" y="30914"/>
                      <a:pt x="84803" y="30934"/>
                    </a:cubicBezTo>
                    <a:lnTo>
                      <a:pt x="85101" y="31153"/>
                    </a:lnTo>
                    <a:lnTo>
                      <a:pt x="85201" y="31013"/>
                    </a:lnTo>
                    <a:close/>
                    <a:moveTo>
                      <a:pt x="3024" y="7878"/>
                    </a:moveTo>
                    <a:cubicBezTo>
                      <a:pt x="3004" y="7858"/>
                      <a:pt x="2984" y="7858"/>
                      <a:pt x="2945" y="7838"/>
                    </a:cubicBezTo>
                    <a:cubicBezTo>
                      <a:pt x="2487" y="7639"/>
                      <a:pt x="1950" y="7401"/>
                      <a:pt x="1393" y="7162"/>
                    </a:cubicBezTo>
                    <a:cubicBezTo>
                      <a:pt x="1930" y="7281"/>
                      <a:pt x="2487" y="7441"/>
                      <a:pt x="3024" y="7560"/>
                    </a:cubicBezTo>
                    <a:close/>
                    <a:moveTo>
                      <a:pt x="3024" y="6804"/>
                    </a:moveTo>
                    <a:cubicBezTo>
                      <a:pt x="2388" y="6645"/>
                      <a:pt x="1731" y="6486"/>
                      <a:pt x="1094" y="6307"/>
                    </a:cubicBezTo>
                    <a:lnTo>
                      <a:pt x="1094" y="5511"/>
                    </a:lnTo>
                    <a:cubicBezTo>
                      <a:pt x="1731" y="5690"/>
                      <a:pt x="2388" y="5849"/>
                      <a:pt x="3024" y="6008"/>
                    </a:cubicBezTo>
                    <a:close/>
                    <a:moveTo>
                      <a:pt x="3024" y="5213"/>
                    </a:moveTo>
                    <a:cubicBezTo>
                      <a:pt x="2388" y="5053"/>
                      <a:pt x="1731" y="4894"/>
                      <a:pt x="1094" y="4715"/>
                    </a:cubicBezTo>
                    <a:lnTo>
                      <a:pt x="1094" y="4317"/>
                    </a:lnTo>
                    <a:lnTo>
                      <a:pt x="3024" y="4855"/>
                    </a:lnTo>
                    <a:close/>
                    <a:moveTo>
                      <a:pt x="5710" y="8853"/>
                    </a:moveTo>
                    <a:cubicBezTo>
                      <a:pt x="5391" y="8773"/>
                      <a:pt x="5053" y="8674"/>
                      <a:pt x="4695" y="8594"/>
                    </a:cubicBezTo>
                    <a:cubicBezTo>
                      <a:pt x="4397" y="8475"/>
                      <a:pt x="4039" y="8316"/>
                      <a:pt x="3641" y="8157"/>
                    </a:cubicBezTo>
                    <a:lnTo>
                      <a:pt x="3641" y="7759"/>
                    </a:lnTo>
                    <a:cubicBezTo>
                      <a:pt x="4317" y="7918"/>
                      <a:pt x="5013" y="8097"/>
                      <a:pt x="5690" y="8276"/>
                    </a:cubicBezTo>
                    <a:lnTo>
                      <a:pt x="5690" y="8853"/>
                    </a:lnTo>
                    <a:close/>
                    <a:moveTo>
                      <a:pt x="5710" y="7480"/>
                    </a:moveTo>
                    <a:cubicBezTo>
                      <a:pt x="5053" y="7301"/>
                      <a:pt x="4357" y="7142"/>
                      <a:pt x="3681" y="6963"/>
                    </a:cubicBezTo>
                    <a:lnTo>
                      <a:pt x="3681" y="6167"/>
                    </a:lnTo>
                    <a:cubicBezTo>
                      <a:pt x="4357" y="6327"/>
                      <a:pt x="5053" y="6506"/>
                      <a:pt x="5710" y="6685"/>
                    </a:cubicBezTo>
                    <a:close/>
                    <a:moveTo>
                      <a:pt x="5710" y="5909"/>
                    </a:moveTo>
                    <a:cubicBezTo>
                      <a:pt x="5053" y="5750"/>
                      <a:pt x="4357" y="5571"/>
                      <a:pt x="3681" y="5392"/>
                    </a:cubicBezTo>
                    <a:lnTo>
                      <a:pt x="3681" y="5014"/>
                    </a:lnTo>
                    <a:cubicBezTo>
                      <a:pt x="4357" y="5193"/>
                      <a:pt x="5053" y="5392"/>
                      <a:pt x="5710" y="5571"/>
                    </a:cubicBezTo>
                    <a:close/>
                    <a:moveTo>
                      <a:pt x="8455" y="9589"/>
                    </a:moveTo>
                    <a:cubicBezTo>
                      <a:pt x="7759" y="9390"/>
                      <a:pt x="7042" y="9231"/>
                      <a:pt x="6346" y="9032"/>
                    </a:cubicBezTo>
                    <a:lnTo>
                      <a:pt x="6346" y="8435"/>
                    </a:lnTo>
                    <a:cubicBezTo>
                      <a:pt x="7042" y="8594"/>
                      <a:pt x="7759" y="8773"/>
                      <a:pt x="8455" y="8952"/>
                    </a:cubicBezTo>
                    <a:close/>
                    <a:moveTo>
                      <a:pt x="8455" y="8196"/>
                    </a:moveTo>
                    <a:cubicBezTo>
                      <a:pt x="7759" y="8037"/>
                      <a:pt x="7042" y="7858"/>
                      <a:pt x="6346" y="7659"/>
                    </a:cubicBezTo>
                    <a:lnTo>
                      <a:pt x="6346" y="6864"/>
                    </a:lnTo>
                    <a:cubicBezTo>
                      <a:pt x="7042" y="7043"/>
                      <a:pt x="7759" y="7202"/>
                      <a:pt x="8455" y="7401"/>
                    </a:cubicBezTo>
                    <a:close/>
                    <a:moveTo>
                      <a:pt x="8455" y="6645"/>
                    </a:moveTo>
                    <a:cubicBezTo>
                      <a:pt x="7759" y="6446"/>
                      <a:pt x="7042" y="6267"/>
                      <a:pt x="6346" y="6088"/>
                    </a:cubicBezTo>
                    <a:lnTo>
                      <a:pt x="6346" y="5750"/>
                    </a:lnTo>
                    <a:cubicBezTo>
                      <a:pt x="7042" y="5949"/>
                      <a:pt x="7759" y="6108"/>
                      <a:pt x="8455" y="6307"/>
                    </a:cubicBezTo>
                    <a:close/>
                    <a:moveTo>
                      <a:pt x="11359" y="10345"/>
                    </a:moveTo>
                    <a:cubicBezTo>
                      <a:pt x="10623" y="10146"/>
                      <a:pt x="9847" y="9947"/>
                      <a:pt x="9091" y="9748"/>
                    </a:cubicBezTo>
                    <a:lnTo>
                      <a:pt x="9091" y="9131"/>
                    </a:lnTo>
                    <a:cubicBezTo>
                      <a:pt x="9549" y="9251"/>
                      <a:pt x="10006" y="9350"/>
                      <a:pt x="10464" y="9470"/>
                    </a:cubicBezTo>
                    <a:cubicBezTo>
                      <a:pt x="10762" y="9549"/>
                      <a:pt x="11061" y="9629"/>
                      <a:pt x="11379" y="9688"/>
                    </a:cubicBezTo>
                    <a:lnTo>
                      <a:pt x="11379" y="10345"/>
                    </a:lnTo>
                    <a:close/>
                    <a:moveTo>
                      <a:pt x="11359" y="8952"/>
                    </a:moveTo>
                    <a:lnTo>
                      <a:pt x="10643" y="8753"/>
                    </a:lnTo>
                    <a:cubicBezTo>
                      <a:pt x="10106" y="8634"/>
                      <a:pt x="9609" y="8475"/>
                      <a:pt x="9091" y="8356"/>
                    </a:cubicBezTo>
                    <a:lnTo>
                      <a:pt x="9091" y="7560"/>
                    </a:lnTo>
                    <a:cubicBezTo>
                      <a:pt x="9549" y="7679"/>
                      <a:pt x="9987" y="7779"/>
                      <a:pt x="10444" y="7898"/>
                    </a:cubicBezTo>
                    <a:cubicBezTo>
                      <a:pt x="10742" y="7978"/>
                      <a:pt x="11061" y="8057"/>
                      <a:pt x="11359" y="8117"/>
                    </a:cubicBezTo>
                    <a:close/>
                    <a:moveTo>
                      <a:pt x="11359" y="7381"/>
                    </a:moveTo>
                    <a:cubicBezTo>
                      <a:pt x="11120" y="7301"/>
                      <a:pt x="10862" y="7262"/>
                      <a:pt x="10623" y="7182"/>
                    </a:cubicBezTo>
                    <a:cubicBezTo>
                      <a:pt x="10106" y="7043"/>
                      <a:pt x="9589" y="6903"/>
                      <a:pt x="9091" y="6784"/>
                    </a:cubicBezTo>
                    <a:lnTo>
                      <a:pt x="9091" y="6466"/>
                    </a:lnTo>
                    <a:cubicBezTo>
                      <a:pt x="9549" y="6585"/>
                      <a:pt x="9987" y="6705"/>
                      <a:pt x="10464" y="6824"/>
                    </a:cubicBezTo>
                    <a:cubicBezTo>
                      <a:pt x="10762" y="6923"/>
                      <a:pt x="11061" y="7003"/>
                      <a:pt x="11379" y="7082"/>
                    </a:cubicBezTo>
                    <a:lnTo>
                      <a:pt x="11379" y="7381"/>
                    </a:lnTo>
                    <a:close/>
                    <a:moveTo>
                      <a:pt x="14323" y="11141"/>
                    </a:moveTo>
                    <a:cubicBezTo>
                      <a:pt x="13547" y="10942"/>
                      <a:pt x="12771" y="10743"/>
                      <a:pt x="12016" y="10524"/>
                    </a:cubicBezTo>
                    <a:lnTo>
                      <a:pt x="12016" y="9867"/>
                    </a:lnTo>
                    <a:lnTo>
                      <a:pt x="14323" y="10464"/>
                    </a:lnTo>
                    <a:close/>
                    <a:moveTo>
                      <a:pt x="14323" y="9728"/>
                    </a:moveTo>
                    <a:lnTo>
                      <a:pt x="12016" y="9131"/>
                    </a:lnTo>
                    <a:lnTo>
                      <a:pt x="12016" y="8296"/>
                    </a:lnTo>
                    <a:cubicBezTo>
                      <a:pt x="12771" y="8495"/>
                      <a:pt x="13547" y="8694"/>
                      <a:pt x="14323" y="8933"/>
                    </a:cubicBezTo>
                    <a:close/>
                    <a:moveTo>
                      <a:pt x="14323" y="8177"/>
                    </a:moveTo>
                    <a:cubicBezTo>
                      <a:pt x="13547" y="7978"/>
                      <a:pt x="12771" y="7779"/>
                      <a:pt x="12016" y="7560"/>
                    </a:cubicBezTo>
                    <a:lnTo>
                      <a:pt x="12016" y="7281"/>
                    </a:lnTo>
                    <a:cubicBezTo>
                      <a:pt x="12771" y="7500"/>
                      <a:pt x="13547" y="7699"/>
                      <a:pt x="14323" y="7938"/>
                    </a:cubicBezTo>
                    <a:close/>
                    <a:moveTo>
                      <a:pt x="16253" y="11141"/>
                    </a:moveTo>
                    <a:cubicBezTo>
                      <a:pt x="15815" y="11141"/>
                      <a:pt x="15358" y="11160"/>
                      <a:pt x="14940" y="11160"/>
                    </a:cubicBezTo>
                    <a:lnTo>
                      <a:pt x="14940" y="10623"/>
                    </a:lnTo>
                    <a:cubicBezTo>
                      <a:pt x="15596" y="10783"/>
                      <a:pt x="16233" y="10942"/>
                      <a:pt x="16889" y="11121"/>
                    </a:cubicBezTo>
                    <a:cubicBezTo>
                      <a:pt x="16651" y="11141"/>
                      <a:pt x="16452" y="11141"/>
                      <a:pt x="16253" y="11141"/>
                    </a:cubicBezTo>
                    <a:close/>
                    <a:moveTo>
                      <a:pt x="17048" y="10444"/>
                    </a:moveTo>
                    <a:cubicBezTo>
                      <a:pt x="16352" y="10265"/>
                      <a:pt x="15636" y="10086"/>
                      <a:pt x="14940" y="9887"/>
                    </a:cubicBezTo>
                    <a:lnTo>
                      <a:pt x="14940" y="9092"/>
                    </a:lnTo>
                    <a:cubicBezTo>
                      <a:pt x="15636" y="9271"/>
                      <a:pt x="16352" y="9450"/>
                      <a:pt x="17048" y="9649"/>
                    </a:cubicBezTo>
                    <a:close/>
                    <a:moveTo>
                      <a:pt x="17048" y="8893"/>
                    </a:moveTo>
                    <a:cubicBezTo>
                      <a:pt x="16352" y="8694"/>
                      <a:pt x="15636" y="8535"/>
                      <a:pt x="14940" y="8336"/>
                    </a:cubicBezTo>
                    <a:lnTo>
                      <a:pt x="14940" y="8097"/>
                    </a:lnTo>
                    <a:cubicBezTo>
                      <a:pt x="15636" y="8296"/>
                      <a:pt x="16352" y="8475"/>
                      <a:pt x="17048" y="8674"/>
                    </a:cubicBezTo>
                    <a:close/>
                    <a:moveTo>
                      <a:pt x="20530" y="10544"/>
                    </a:moveTo>
                    <a:cubicBezTo>
                      <a:pt x="20669" y="10584"/>
                      <a:pt x="20788" y="10623"/>
                      <a:pt x="20908" y="10643"/>
                    </a:cubicBezTo>
                    <a:lnTo>
                      <a:pt x="20530" y="10643"/>
                    </a:lnTo>
                    <a:close/>
                    <a:moveTo>
                      <a:pt x="19913" y="12613"/>
                    </a:moveTo>
                    <a:cubicBezTo>
                      <a:pt x="19296" y="12454"/>
                      <a:pt x="18700" y="12274"/>
                      <a:pt x="18083" y="12115"/>
                    </a:cubicBezTo>
                    <a:lnTo>
                      <a:pt x="18182" y="12115"/>
                    </a:lnTo>
                    <a:cubicBezTo>
                      <a:pt x="18739" y="12056"/>
                      <a:pt x="19316" y="12036"/>
                      <a:pt x="19913" y="11976"/>
                    </a:cubicBezTo>
                    <a:close/>
                    <a:moveTo>
                      <a:pt x="19913" y="10643"/>
                    </a:moveTo>
                    <a:cubicBezTo>
                      <a:pt x="19694" y="10643"/>
                      <a:pt x="19436" y="10643"/>
                      <a:pt x="19237" y="10623"/>
                    </a:cubicBezTo>
                    <a:cubicBezTo>
                      <a:pt x="18600" y="10623"/>
                      <a:pt x="18083" y="10584"/>
                      <a:pt x="17705" y="10584"/>
                    </a:cubicBezTo>
                    <a:lnTo>
                      <a:pt x="17705" y="9788"/>
                    </a:lnTo>
                    <a:cubicBezTo>
                      <a:pt x="18421" y="9987"/>
                      <a:pt x="19177" y="10166"/>
                      <a:pt x="19913" y="10385"/>
                    </a:cubicBezTo>
                    <a:close/>
                    <a:moveTo>
                      <a:pt x="19913" y="9669"/>
                    </a:moveTo>
                    <a:cubicBezTo>
                      <a:pt x="19177" y="9470"/>
                      <a:pt x="18421" y="9271"/>
                      <a:pt x="17705" y="9072"/>
                    </a:cubicBezTo>
                    <a:lnTo>
                      <a:pt x="17705" y="8873"/>
                    </a:lnTo>
                    <a:cubicBezTo>
                      <a:pt x="18421" y="9092"/>
                      <a:pt x="19177" y="9291"/>
                      <a:pt x="19913" y="9490"/>
                    </a:cubicBezTo>
                    <a:close/>
                    <a:moveTo>
                      <a:pt x="23215" y="13508"/>
                    </a:moveTo>
                    <a:cubicBezTo>
                      <a:pt x="22320" y="13269"/>
                      <a:pt x="21425" y="13030"/>
                      <a:pt x="20530" y="12772"/>
                    </a:cubicBezTo>
                    <a:lnTo>
                      <a:pt x="20530" y="12076"/>
                    </a:lnTo>
                    <a:cubicBezTo>
                      <a:pt x="21425" y="12334"/>
                      <a:pt x="22320" y="12553"/>
                      <a:pt x="23215" y="12812"/>
                    </a:cubicBezTo>
                    <a:close/>
                    <a:moveTo>
                      <a:pt x="23215" y="12115"/>
                    </a:moveTo>
                    <a:cubicBezTo>
                      <a:pt x="22877" y="12016"/>
                      <a:pt x="22559" y="11916"/>
                      <a:pt x="22201" y="11837"/>
                    </a:cubicBezTo>
                    <a:cubicBezTo>
                      <a:pt x="22260" y="11837"/>
                      <a:pt x="22280" y="11837"/>
                      <a:pt x="22320" y="11797"/>
                    </a:cubicBezTo>
                    <a:cubicBezTo>
                      <a:pt x="22419" y="11797"/>
                      <a:pt x="22499" y="11777"/>
                      <a:pt x="22598" y="11777"/>
                    </a:cubicBezTo>
                    <a:cubicBezTo>
                      <a:pt x="22797" y="11777"/>
                      <a:pt x="23016" y="11777"/>
                      <a:pt x="23255" y="11757"/>
                    </a:cubicBezTo>
                    <a:lnTo>
                      <a:pt x="23255" y="12115"/>
                    </a:lnTo>
                    <a:close/>
                    <a:moveTo>
                      <a:pt x="23215" y="10444"/>
                    </a:moveTo>
                    <a:cubicBezTo>
                      <a:pt x="23116" y="10464"/>
                      <a:pt x="23056" y="10484"/>
                      <a:pt x="22957" y="10484"/>
                    </a:cubicBezTo>
                    <a:cubicBezTo>
                      <a:pt x="22161" y="10265"/>
                      <a:pt x="21325" y="10047"/>
                      <a:pt x="20530" y="9828"/>
                    </a:cubicBezTo>
                    <a:lnTo>
                      <a:pt x="20530" y="9669"/>
                    </a:lnTo>
                    <a:cubicBezTo>
                      <a:pt x="21425" y="9947"/>
                      <a:pt x="22320" y="10166"/>
                      <a:pt x="23215" y="10444"/>
                    </a:cubicBezTo>
                    <a:close/>
                    <a:moveTo>
                      <a:pt x="26557" y="14363"/>
                    </a:moveTo>
                    <a:cubicBezTo>
                      <a:pt x="25662" y="14144"/>
                      <a:pt x="24767" y="13906"/>
                      <a:pt x="23872" y="13647"/>
                    </a:cubicBezTo>
                    <a:lnTo>
                      <a:pt x="23872" y="12951"/>
                    </a:lnTo>
                    <a:lnTo>
                      <a:pt x="24468" y="13110"/>
                    </a:lnTo>
                    <a:cubicBezTo>
                      <a:pt x="25165" y="13309"/>
                      <a:pt x="25861" y="13468"/>
                      <a:pt x="26557" y="13667"/>
                    </a:cubicBezTo>
                    <a:lnTo>
                      <a:pt x="26557" y="14363"/>
                    </a:lnTo>
                    <a:close/>
                    <a:moveTo>
                      <a:pt x="26557" y="13011"/>
                    </a:moveTo>
                    <a:cubicBezTo>
                      <a:pt x="25901" y="12831"/>
                      <a:pt x="25284" y="12652"/>
                      <a:pt x="24647" y="12473"/>
                    </a:cubicBezTo>
                    <a:cubicBezTo>
                      <a:pt x="24389" y="12414"/>
                      <a:pt x="24110" y="12334"/>
                      <a:pt x="23872" y="12274"/>
                    </a:cubicBezTo>
                    <a:lnTo>
                      <a:pt x="23872" y="11757"/>
                    </a:lnTo>
                    <a:cubicBezTo>
                      <a:pt x="24170" y="11737"/>
                      <a:pt x="24488" y="11737"/>
                      <a:pt x="24846" y="11717"/>
                    </a:cubicBezTo>
                    <a:cubicBezTo>
                      <a:pt x="25403" y="11857"/>
                      <a:pt x="25980" y="12036"/>
                      <a:pt x="26577" y="12175"/>
                    </a:cubicBezTo>
                    <a:lnTo>
                      <a:pt x="26577" y="13011"/>
                    </a:lnTo>
                    <a:close/>
                    <a:moveTo>
                      <a:pt x="30257" y="15358"/>
                    </a:moveTo>
                    <a:cubicBezTo>
                      <a:pt x="29243" y="15099"/>
                      <a:pt x="28228" y="14821"/>
                      <a:pt x="27174" y="14542"/>
                    </a:cubicBezTo>
                    <a:lnTo>
                      <a:pt x="27174" y="13866"/>
                    </a:lnTo>
                    <a:cubicBezTo>
                      <a:pt x="28228" y="14144"/>
                      <a:pt x="29243" y="14423"/>
                      <a:pt x="30257" y="14701"/>
                    </a:cubicBezTo>
                    <a:close/>
                    <a:moveTo>
                      <a:pt x="30257" y="14025"/>
                    </a:moveTo>
                    <a:cubicBezTo>
                      <a:pt x="29243" y="13747"/>
                      <a:pt x="28228" y="13448"/>
                      <a:pt x="27174" y="13170"/>
                    </a:cubicBezTo>
                    <a:lnTo>
                      <a:pt x="27174" y="12354"/>
                    </a:lnTo>
                    <a:cubicBezTo>
                      <a:pt x="28228" y="12633"/>
                      <a:pt x="29243" y="12931"/>
                      <a:pt x="30257" y="13209"/>
                    </a:cubicBezTo>
                    <a:close/>
                    <a:moveTo>
                      <a:pt x="30337" y="12533"/>
                    </a:moveTo>
                    <a:cubicBezTo>
                      <a:pt x="29282" y="12235"/>
                      <a:pt x="28248" y="11956"/>
                      <a:pt x="27174" y="11658"/>
                    </a:cubicBezTo>
                    <a:lnTo>
                      <a:pt x="27174" y="11578"/>
                    </a:lnTo>
                    <a:cubicBezTo>
                      <a:pt x="27174" y="11578"/>
                      <a:pt x="27194" y="11578"/>
                      <a:pt x="27194" y="11558"/>
                    </a:cubicBezTo>
                    <a:cubicBezTo>
                      <a:pt x="28288" y="11877"/>
                      <a:pt x="29422" y="12215"/>
                      <a:pt x="30476" y="12533"/>
                    </a:cubicBezTo>
                    <a:close/>
                    <a:moveTo>
                      <a:pt x="33301" y="16193"/>
                    </a:moveTo>
                    <a:cubicBezTo>
                      <a:pt x="32505" y="15994"/>
                      <a:pt x="31709" y="15756"/>
                      <a:pt x="30874" y="15537"/>
                    </a:cubicBezTo>
                    <a:lnTo>
                      <a:pt x="30874" y="14861"/>
                    </a:lnTo>
                    <a:cubicBezTo>
                      <a:pt x="30973" y="14880"/>
                      <a:pt x="31113" y="14940"/>
                      <a:pt x="31212" y="14960"/>
                    </a:cubicBezTo>
                    <a:cubicBezTo>
                      <a:pt x="31908" y="15159"/>
                      <a:pt x="32605" y="15338"/>
                      <a:pt x="33261" y="15537"/>
                    </a:cubicBezTo>
                    <a:lnTo>
                      <a:pt x="33261" y="16193"/>
                    </a:lnTo>
                    <a:close/>
                    <a:moveTo>
                      <a:pt x="33301" y="14861"/>
                    </a:moveTo>
                    <a:cubicBezTo>
                      <a:pt x="32664" y="14701"/>
                      <a:pt x="32028" y="14522"/>
                      <a:pt x="31411" y="14323"/>
                    </a:cubicBezTo>
                    <a:lnTo>
                      <a:pt x="30874" y="14164"/>
                    </a:lnTo>
                    <a:lnTo>
                      <a:pt x="30874" y="13349"/>
                    </a:lnTo>
                    <a:cubicBezTo>
                      <a:pt x="30973" y="13408"/>
                      <a:pt x="31093" y="13428"/>
                      <a:pt x="31212" y="13448"/>
                    </a:cubicBezTo>
                    <a:lnTo>
                      <a:pt x="33301" y="14045"/>
                    </a:lnTo>
                    <a:lnTo>
                      <a:pt x="33301" y="14861"/>
                    </a:lnTo>
                    <a:close/>
                    <a:moveTo>
                      <a:pt x="30914" y="12672"/>
                    </a:moveTo>
                    <a:lnTo>
                      <a:pt x="30914" y="12652"/>
                    </a:lnTo>
                    <a:cubicBezTo>
                      <a:pt x="30973" y="12672"/>
                      <a:pt x="31073" y="12712"/>
                      <a:pt x="31152" y="12732"/>
                    </a:cubicBezTo>
                    <a:cubicBezTo>
                      <a:pt x="31868" y="12931"/>
                      <a:pt x="32605" y="13150"/>
                      <a:pt x="33321" y="13349"/>
                    </a:cubicBezTo>
                    <a:cubicBezTo>
                      <a:pt x="32704" y="13170"/>
                      <a:pt x="32067" y="12991"/>
                      <a:pt x="31431" y="12792"/>
                    </a:cubicBezTo>
                    <a:cubicBezTo>
                      <a:pt x="31232" y="12772"/>
                      <a:pt x="31053" y="12732"/>
                      <a:pt x="30914" y="12672"/>
                    </a:cubicBezTo>
                    <a:close/>
                    <a:moveTo>
                      <a:pt x="35946" y="16909"/>
                    </a:moveTo>
                    <a:cubicBezTo>
                      <a:pt x="35290" y="16730"/>
                      <a:pt x="34614" y="16551"/>
                      <a:pt x="33937" y="16352"/>
                    </a:cubicBezTo>
                    <a:lnTo>
                      <a:pt x="33937" y="15716"/>
                    </a:lnTo>
                    <a:cubicBezTo>
                      <a:pt x="34614" y="15915"/>
                      <a:pt x="35290" y="16074"/>
                      <a:pt x="35946" y="16273"/>
                    </a:cubicBezTo>
                    <a:close/>
                    <a:moveTo>
                      <a:pt x="35946" y="15636"/>
                    </a:moveTo>
                    <a:cubicBezTo>
                      <a:pt x="35290" y="15437"/>
                      <a:pt x="34614" y="15258"/>
                      <a:pt x="33937" y="15059"/>
                    </a:cubicBezTo>
                    <a:lnTo>
                      <a:pt x="33937" y="14244"/>
                    </a:lnTo>
                    <a:cubicBezTo>
                      <a:pt x="34614" y="14443"/>
                      <a:pt x="35290" y="14622"/>
                      <a:pt x="35946" y="14821"/>
                    </a:cubicBezTo>
                    <a:close/>
                    <a:moveTo>
                      <a:pt x="38413" y="17546"/>
                    </a:moveTo>
                    <a:cubicBezTo>
                      <a:pt x="37816" y="17407"/>
                      <a:pt x="37200" y="17228"/>
                      <a:pt x="36603" y="17049"/>
                    </a:cubicBezTo>
                    <a:lnTo>
                      <a:pt x="36603" y="16452"/>
                    </a:lnTo>
                    <a:cubicBezTo>
                      <a:pt x="37200" y="16631"/>
                      <a:pt x="37816" y="16810"/>
                      <a:pt x="38413" y="16989"/>
                    </a:cubicBezTo>
                    <a:close/>
                    <a:moveTo>
                      <a:pt x="38413" y="16333"/>
                    </a:moveTo>
                    <a:cubicBezTo>
                      <a:pt x="37816" y="16154"/>
                      <a:pt x="37200" y="15994"/>
                      <a:pt x="36603" y="15815"/>
                    </a:cubicBezTo>
                    <a:lnTo>
                      <a:pt x="36603" y="15000"/>
                    </a:lnTo>
                    <a:cubicBezTo>
                      <a:pt x="37200" y="15159"/>
                      <a:pt x="37816" y="15338"/>
                      <a:pt x="38413" y="15517"/>
                    </a:cubicBezTo>
                    <a:close/>
                    <a:moveTo>
                      <a:pt x="40860" y="18222"/>
                    </a:moveTo>
                    <a:cubicBezTo>
                      <a:pt x="40263" y="18043"/>
                      <a:pt x="39666" y="17904"/>
                      <a:pt x="39030" y="17725"/>
                    </a:cubicBezTo>
                    <a:lnTo>
                      <a:pt x="39030" y="17148"/>
                    </a:lnTo>
                    <a:cubicBezTo>
                      <a:pt x="39666" y="17327"/>
                      <a:pt x="40263" y="17506"/>
                      <a:pt x="40860" y="17685"/>
                    </a:cubicBezTo>
                    <a:close/>
                    <a:moveTo>
                      <a:pt x="40860" y="17049"/>
                    </a:moveTo>
                    <a:cubicBezTo>
                      <a:pt x="40263" y="16870"/>
                      <a:pt x="39666" y="16711"/>
                      <a:pt x="39030" y="16512"/>
                    </a:cubicBezTo>
                    <a:lnTo>
                      <a:pt x="39030" y="15696"/>
                    </a:lnTo>
                    <a:cubicBezTo>
                      <a:pt x="39666" y="15855"/>
                      <a:pt x="40263" y="16034"/>
                      <a:pt x="40860" y="16213"/>
                    </a:cubicBezTo>
                    <a:close/>
                    <a:moveTo>
                      <a:pt x="43446" y="18919"/>
                    </a:moveTo>
                    <a:cubicBezTo>
                      <a:pt x="42790" y="18740"/>
                      <a:pt x="42173" y="18580"/>
                      <a:pt x="41497" y="18401"/>
                    </a:cubicBezTo>
                    <a:lnTo>
                      <a:pt x="41497" y="17864"/>
                    </a:lnTo>
                    <a:cubicBezTo>
                      <a:pt x="42153" y="18063"/>
                      <a:pt x="42790" y="18242"/>
                      <a:pt x="43446" y="18441"/>
                    </a:cubicBezTo>
                    <a:close/>
                    <a:moveTo>
                      <a:pt x="43446" y="17805"/>
                    </a:moveTo>
                    <a:cubicBezTo>
                      <a:pt x="42790" y="17606"/>
                      <a:pt x="42173" y="17427"/>
                      <a:pt x="41497" y="17228"/>
                    </a:cubicBezTo>
                    <a:lnTo>
                      <a:pt x="41497" y="16392"/>
                    </a:lnTo>
                    <a:cubicBezTo>
                      <a:pt x="42153" y="16591"/>
                      <a:pt x="42790" y="16750"/>
                      <a:pt x="43446" y="16949"/>
                    </a:cubicBezTo>
                    <a:close/>
                    <a:moveTo>
                      <a:pt x="45893" y="19575"/>
                    </a:moveTo>
                    <a:cubicBezTo>
                      <a:pt x="45296" y="19416"/>
                      <a:pt x="44679" y="19237"/>
                      <a:pt x="44063" y="19078"/>
                    </a:cubicBezTo>
                    <a:lnTo>
                      <a:pt x="44063" y="18600"/>
                    </a:lnTo>
                    <a:cubicBezTo>
                      <a:pt x="44679" y="18779"/>
                      <a:pt x="45276" y="18939"/>
                      <a:pt x="45893" y="19137"/>
                    </a:cubicBezTo>
                    <a:close/>
                    <a:moveTo>
                      <a:pt x="45893" y="18541"/>
                    </a:moveTo>
                    <a:cubicBezTo>
                      <a:pt x="45336" y="18362"/>
                      <a:pt x="44759" y="18203"/>
                      <a:pt x="44162" y="18023"/>
                    </a:cubicBezTo>
                    <a:cubicBezTo>
                      <a:pt x="44102" y="18004"/>
                      <a:pt x="44083" y="18004"/>
                      <a:pt x="44063" y="17964"/>
                    </a:cubicBezTo>
                    <a:lnTo>
                      <a:pt x="44063" y="17148"/>
                    </a:lnTo>
                    <a:cubicBezTo>
                      <a:pt x="44679" y="17327"/>
                      <a:pt x="45276" y="17506"/>
                      <a:pt x="45893" y="17705"/>
                    </a:cubicBezTo>
                    <a:close/>
                    <a:moveTo>
                      <a:pt x="48141" y="20192"/>
                    </a:moveTo>
                    <a:cubicBezTo>
                      <a:pt x="47623" y="20033"/>
                      <a:pt x="47066" y="19913"/>
                      <a:pt x="46549" y="19754"/>
                    </a:cubicBezTo>
                    <a:lnTo>
                      <a:pt x="46549" y="19356"/>
                    </a:lnTo>
                    <a:cubicBezTo>
                      <a:pt x="47086" y="19515"/>
                      <a:pt x="47623" y="19694"/>
                      <a:pt x="48141" y="19834"/>
                    </a:cubicBezTo>
                    <a:close/>
                    <a:moveTo>
                      <a:pt x="48141" y="19217"/>
                    </a:moveTo>
                    <a:cubicBezTo>
                      <a:pt x="47623" y="19038"/>
                      <a:pt x="47066" y="18899"/>
                      <a:pt x="46549" y="18720"/>
                    </a:cubicBezTo>
                    <a:lnTo>
                      <a:pt x="46549" y="17884"/>
                    </a:lnTo>
                    <a:cubicBezTo>
                      <a:pt x="47086" y="18043"/>
                      <a:pt x="47623" y="18203"/>
                      <a:pt x="48141" y="18382"/>
                    </a:cubicBezTo>
                    <a:close/>
                    <a:moveTo>
                      <a:pt x="48141" y="17327"/>
                    </a:moveTo>
                    <a:cubicBezTo>
                      <a:pt x="46788" y="16890"/>
                      <a:pt x="45435" y="16452"/>
                      <a:pt x="44043" y="16014"/>
                    </a:cubicBezTo>
                    <a:cubicBezTo>
                      <a:pt x="40005" y="14741"/>
                      <a:pt x="35728" y="13428"/>
                      <a:pt x="31331" y="12115"/>
                    </a:cubicBezTo>
                    <a:cubicBezTo>
                      <a:pt x="30615" y="11877"/>
                      <a:pt x="29859" y="11658"/>
                      <a:pt x="29123" y="11439"/>
                    </a:cubicBezTo>
                    <a:cubicBezTo>
                      <a:pt x="29442" y="11399"/>
                      <a:pt x="29740" y="11379"/>
                      <a:pt x="30058" y="11359"/>
                    </a:cubicBezTo>
                    <a:cubicBezTo>
                      <a:pt x="30416" y="11300"/>
                      <a:pt x="30774" y="11280"/>
                      <a:pt x="31132" y="11260"/>
                    </a:cubicBezTo>
                    <a:cubicBezTo>
                      <a:pt x="31510" y="11220"/>
                      <a:pt x="31849" y="11180"/>
                      <a:pt x="32227" y="11160"/>
                    </a:cubicBezTo>
                    <a:cubicBezTo>
                      <a:pt x="32605" y="11121"/>
                      <a:pt x="32963" y="11081"/>
                      <a:pt x="33341" y="11041"/>
                    </a:cubicBezTo>
                    <a:cubicBezTo>
                      <a:pt x="34832" y="10862"/>
                      <a:pt x="36404" y="10663"/>
                      <a:pt x="37976" y="10444"/>
                    </a:cubicBezTo>
                    <a:cubicBezTo>
                      <a:pt x="38731" y="10325"/>
                      <a:pt x="39527" y="10226"/>
                      <a:pt x="40323" y="10066"/>
                    </a:cubicBezTo>
                    <a:cubicBezTo>
                      <a:pt x="40721" y="9987"/>
                      <a:pt x="41119" y="9927"/>
                      <a:pt x="41516" y="9867"/>
                    </a:cubicBezTo>
                    <a:lnTo>
                      <a:pt x="42710" y="9649"/>
                    </a:lnTo>
                    <a:cubicBezTo>
                      <a:pt x="44282" y="9330"/>
                      <a:pt x="45873" y="8992"/>
                      <a:pt x="47425" y="8594"/>
                    </a:cubicBezTo>
                    <a:cubicBezTo>
                      <a:pt x="47643" y="8535"/>
                      <a:pt x="47882" y="8475"/>
                      <a:pt x="48121" y="8435"/>
                    </a:cubicBezTo>
                    <a:lnTo>
                      <a:pt x="48121" y="17327"/>
                    </a:lnTo>
                    <a:close/>
                    <a:moveTo>
                      <a:pt x="48141" y="7799"/>
                    </a:moveTo>
                    <a:cubicBezTo>
                      <a:pt x="47862" y="7878"/>
                      <a:pt x="47584" y="7938"/>
                      <a:pt x="47325" y="7998"/>
                    </a:cubicBezTo>
                    <a:cubicBezTo>
                      <a:pt x="45773" y="8356"/>
                      <a:pt x="44202" y="8674"/>
                      <a:pt x="42611" y="8952"/>
                    </a:cubicBezTo>
                    <a:cubicBezTo>
                      <a:pt x="42252" y="9032"/>
                      <a:pt x="41855" y="9072"/>
                      <a:pt x="41457" y="9151"/>
                    </a:cubicBezTo>
                    <a:cubicBezTo>
                      <a:pt x="41059" y="9231"/>
                      <a:pt x="40661" y="9271"/>
                      <a:pt x="40263" y="9350"/>
                    </a:cubicBezTo>
                    <a:cubicBezTo>
                      <a:pt x="39487" y="9470"/>
                      <a:pt x="38692" y="9569"/>
                      <a:pt x="37896" y="9669"/>
                    </a:cubicBezTo>
                    <a:cubicBezTo>
                      <a:pt x="36802" y="9788"/>
                      <a:pt x="35688" y="9927"/>
                      <a:pt x="34614" y="10027"/>
                    </a:cubicBezTo>
                    <a:cubicBezTo>
                      <a:pt x="35986" y="9748"/>
                      <a:pt x="37319" y="9450"/>
                      <a:pt x="38632" y="9092"/>
                    </a:cubicBezTo>
                    <a:cubicBezTo>
                      <a:pt x="39010" y="8992"/>
                      <a:pt x="39408" y="8893"/>
                      <a:pt x="39786" y="8793"/>
                    </a:cubicBezTo>
                    <a:lnTo>
                      <a:pt x="40900" y="8495"/>
                    </a:lnTo>
                    <a:cubicBezTo>
                      <a:pt x="41656" y="8296"/>
                      <a:pt x="42392" y="8057"/>
                      <a:pt x="43108" y="7838"/>
                    </a:cubicBezTo>
                    <a:cubicBezTo>
                      <a:pt x="44560" y="7381"/>
                      <a:pt x="45952" y="6903"/>
                      <a:pt x="47246" y="6406"/>
                    </a:cubicBezTo>
                    <a:cubicBezTo>
                      <a:pt x="47544" y="6287"/>
                      <a:pt x="47842" y="6187"/>
                      <a:pt x="48141" y="6068"/>
                    </a:cubicBezTo>
                    <a:lnTo>
                      <a:pt x="48141" y="7799"/>
                    </a:lnTo>
                    <a:close/>
                    <a:moveTo>
                      <a:pt x="48141" y="5670"/>
                    </a:moveTo>
                    <a:cubicBezTo>
                      <a:pt x="47822" y="5789"/>
                      <a:pt x="47464" y="5909"/>
                      <a:pt x="47126" y="6048"/>
                    </a:cubicBezTo>
                    <a:cubicBezTo>
                      <a:pt x="45833" y="6506"/>
                      <a:pt x="44441" y="6963"/>
                      <a:pt x="42988" y="7381"/>
                    </a:cubicBezTo>
                    <a:cubicBezTo>
                      <a:pt x="42272" y="7580"/>
                      <a:pt x="41516" y="7779"/>
                      <a:pt x="40780" y="7978"/>
                    </a:cubicBezTo>
                    <a:cubicBezTo>
                      <a:pt x="40402" y="8077"/>
                      <a:pt x="40024" y="8177"/>
                      <a:pt x="39666" y="8256"/>
                    </a:cubicBezTo>
                    <a:lnTo>
                      <a:pt x="38513" y="8535"/>
                    </a:lnTo>
                    <a:cubicBezTo>
                      <a:pt x="36981" y="8873"/>
                      <a:pt x="35409" y="9191"/>
                      <a:pt x="33818" y="9470"/>
                    </a:cubicBezTo>
                    <a:cubicBezTo>
                      <a:pt x="33440" y="9549"/>
                      <a:pt x="33042" y="9629"/>
                      <a:pt x="32644" y="9669"/>
                    </a:cubicBezTo>
                    <a:lnTo>
                      <a:pt x="31451" y="9867"/>
                    </a:lnTo>
                    <a:cubicBezTo>
                      <a:pt x="30675" y="9987"/>
                      <a:pt x="29879" y="10086"/>
                      <a:pt x="29083" y="10186"/>
                    </a:cubicBezTo>
                    <a:cubicBezTo>
                      <a:pt x="28467" y="10265"/>
                      <a:pt x="27850" y="10345"/>
                      <a:pt x="27194" y="10405"/>
                    </a:cubicBezTo>
                    <a:cubicBezTo>
                      <a:pt x="27970" y="10245"/>
                      <a:pt x="28745" y="10066"/>
                      <a:pt x="29521" y="9867"/>
                    </a:cubicBezTo>
                    <a:cubicBezTo>
                      <a:pt x="29879" y="9768"/>
                      <a:pt x="30277" y="9669"/>
                      <a:pt x="30655" y="9569"/>
                    </a:cubicBezTo>
                    <a:cubicBezTo>
                      <a:pt x="31033" y="9470"/>
                      <a:pt x="31411" y="9350"/>
                      <a:pt x="31769" y="9251"/>
                    </a:cubicBezTo>
                    <a:cubicBezTo>
                      <a:pt x="32525" y="9052"/>
                      <a:pt x="33261" y="8793"/>
                      <a:pt x="33997" y="8594"/>
                    </a:cubicBezTo>
                    <a:cubicBezTo>
                      <a:pt x="35429" y="8117"/>
                      <a:pt x="36822" y="7679"/>
                      <a:pt x="38115" y="7162"/>
                    </a:cubicBezTo>
                    <a:cubicBezTo>
                      <a:pt x="39428" y="6665"/>
                      <a:pt x="40621" y="6167"/>
                      <a:pt x="41715" y="5630"/>
                    </a:cubicBezTo>
                    <a:cubicBezTo>
                      <a:pt x="42809" y="5133"/>
                      <a:pt x="43804" y="4616"/>
                      <a:pt x="44659" y="4138"/>
                    </a:cubicBezTo>
                    <a:cubicBezTo>
                      <a:pt x="45535" y="3681"/>
                      <a:pt x="46251" y="3223"/>
                      <a:pt x="46868" y="2845"/>
                    </a:cubicBezTo>
                    <a:cubicBezTo>
                      <a:pt x="47047" y="2726"/>
                      <a:pt x="47186" y="2627"/>
                      <a:pt x="47365" y="2527"/>
                    </a:cubicBezTo>
                    <a:lnTo>
                      <a:pt x="48141" y="2925"/>
                    </a:lnTo>
                    <a:close/>
                    <a:moveTo>
                      <a:pt x="53850" y="21724"/>
                    </a:moveTo>
                    <a:cubicBezTo>
                      <a:pt x="53154" y="21525"/>
                      <a:pt x="52418" y="21326"/>
                      <a:pt x="51662" y="21127"/>
                    </a:cubicBezTo>
                    <a:lnTo>
                      <a:pt x="51662" y="20888"/>
                    </a:lnTo>
                    <a:cubicBezTo>
                      <a:pt x="52398" y="21107"/>
                      <a:pt x="53134" y="21365"/>
                      <a:pt x="53850" y="21564"/>
                    </a:cubicBezTo>
                    <a:close/>
                    <a:moveTo>
                      <a:pt x="53850" y="21007"/>
                    </a:moveTo>
                    <a:cubicBezTo>
                      <a:pt x="53134" y="20789"/>
                      <a:pt x="52418" y="20530"/>
                      <a:pt x="51662" y="20311"/>
                    </a:cubicBezTo>
                    <a:lnTo>
                      <a:pt x="51662" y="19476"/>
                    </a:lnTo>
                    <a:cubicBezTo>
                      <a:pt x="52398" y="19694"/>
                      <a:pt x="53134" y="19913"/>
                      <a:pt x="53850" y="20132"/>
                    </a:cubicBezTo>
                    <a:close/>
                    <a:moveTo>
                      <a:pt x="56138" y="22360"/>
                    </a:moveTo>
                    <a:cubicBezTo>
                      <a:pt x="55600" y="22201"/>
                      <a:pt x="55043" y="22062"/>
                      <a:pt x="54486" y="21903"/>
                    </a:cubicBezTo>
                    <a:lnTo>
                      <a:pt x="54486" y="21783"/>
                    </a:lnTo>
                    <a:cubicBezTo>
                      <a:pt x="54785" y="21883"/>
                      <a:pt x="55083" y="21962"/>
                      <a:pt x="55382" y="22062"/>
                    </a:cubicBezTo>
                    <a:cubicBezTo>
                      <a:pt x="55620" y="22121"/>
                      <a:pt x="55899" y="22201"/>
                      <a:pt x="56138" y="22300"/>
                    </a:cubicBezTo>
                    <a:close/>
                    <a:moveTo>
                      <a:pt x="56138" y="21724"/>
                    </a:moveTo>
                    <a:cubicBezTo>
                      <a:pt x="55939" y="21664"/>
                      <a:pt x="55740" y="21604"/>
                      <a:pt x="55541" y="21525"/>
                    </a:cubicBezTo>
                    <a:cubicBezTo>
                      <a:pt x="55203" y="21405"/>
                      <a:pt x="54845" y="21306"/>
                      <a:pt x="54486" y="21186"/>
                    </a:cubicBezTo>
                    <a:lnTo>
                      <a:pt x="54486" y="20311"/>
                    </a:lnTo>
                    <a:cubicBezTo>
                      <a:pt x="54785" y="20411"/>
                      <a:pt x="55083" y="20510"/>
                      <a:pt x="55382" y="20590"/>
                    </a:cubicBezTo>
                    <a:cubicBezTo>
                      <a:pt x="55620" y="20689"/>
                      <a:pt x="55899" y="20769"/>
                      <a:pt x="56138" y="20828"/>
                    </a:cubicBezTo>
                    <a:close/>
                    <a:moveTo>
                      <a:pt x="56138" y="19993"/>
                    </a:moveTo>
                    <a:cubicBezTo>
                      <a:pt x="55899" y="19893"/>
                      <a:pt x="55620" y="19814"/>
                      <a:pt x="55342" y="19714"/>
                    </a:cubicBezTo>
                    <a:cubicBezTo>
                      <a:pt x="54108" y="19297"/>
                      <a:pt x="52835" y="18839"/>
                      <a:pt x="51522" y="18421"/>
                    </a:cubicBezTo>
                    <a:lnTo>
                      <a:pt x="51522" y="12772"/>
                    </a:lnTo>
                    <a:cubicBezTo>
                      <a:pt x="51522" y="12334"/>
                      <a:pt x="51622" y="11877"/>
                      <a:pt x="51821" y="11499"/>
                    </a:cubicBezTo>
                    <a:lnTo>
                      <a:pt x="53432" y="8296"/>
                    </a:lnTo>
                    <a:cubicBezTo>
                      <a:pt x="53611" y="7918"/>
                      <a:pt x="54128" y="7918"/>
                      <a:pt x="54347" y="8276"/>
                    </a:cubicBezTo>
                    <a:lnTo>
                      <a:pt x="55740" y="10564"/>
                    </a:lnTo>
                    <a:cubicBezTo>
                      <a:pt x="56018" y="11001"/>
                      <a:pt x="56138" y="11538"/>
                      <a:pt x="56138" y="12056"/>
                    </a:cubicBezTo>
                    <a:close/>
                    <a:moveTo>
                      <a:pt x="60812" y="23235"/>
                    </a:moveTo>
                    <a:cubicBezTo>
                      <a:pt x="60753" y="23215"/>
                      <a:pt x="60673" y="23196"/>
                      <a:pt x="60574" y="23176"/>
                    </a:cubicBezTo>
                    <a:cubicBezTo>
                      <a:pt x="60176" y="23017"/>
                      <a:pt x="59758" y="22897"/>
                      <a:pt x="59320" y="22738"/>
                    </a:cubicBezTo>
                    <a:lnTo>
                      <a:pt x="59320" y="21883"/>
                    </a:lnTo>
                    <a:cubicBezTo>
                      <a:pt x="59678" y="22002"/>
                      <a:pt x="60037" y="22101"/>
                      <a:pt x="60395" y="22221"/>
                    </a:cubicBezTo>
                    <a:cubicBezTo>
                      <a:pt x="60534" y="22281"/>
                      <a:pt x="60673" y="22320"/>
                      <a:pt x="60812" y="22340"/>
                    </a:cubicBezTo>
                    <a:close/>
                    <a:moveTo>
                      <a:pt x="60375" y="21465"/>
                    </a:moveTo>
                    <a:cubicBezTo>
                      <a:pt x="60056" y="21326"/>
                      <a:pt x="59698" y="21206"/>
                      <a:pt x="59360" y="21107"/>
                    </a:cubicBezTo>
                    <a:lnTo>
                      <a:pt x="59360" y="15239"/>
                    </a:lnTo>
                    <a:cubicBezTo>
                      <a:pt x="59659" y="15796"/>
                      <a:pt x="59977" y="16313"/>
                      <a:pt x="60275" y="16850"/>
                    </a:cubicBezTo>
                    <a:cubicBezTo>
                      <a:pt x="60792" y="17745"/>
                      <a:pt x="61310" y="18620"/>
                      <a:pt x="61847" y="19496"/>
                    </a:cubicBezTo>
                    <a:cubicBezTo>
                      <a:pt x="62085" y="19933"/>
                      <a:pt x="62364" y="20371"/>
                      <a:pt x="62603" y="20769"/>
                    </a:cubicBezTo>
                    <a:cubicBezTo>
                      <a:pt x="62881" y="21186"/>
                      <a:pt x="63140" y="21584"/>
                      <a:pt x="63398" y="22002"/>
                    </a:cubicBezTo>
                    <a:cubicBezTo>
                      <a:pt x="63558" y="22221"/>
                      <a:pt x="63697" y="22479"/>
                      <a:pt x="63856" y="22698"/>
                    </a:cubicBezTo>
                    <a:cubicBezTo>
                      <a:pt x="63080" y="22420"/>
                      <a:pt x="62284" y="22121"/>
                      <a:pt x="61429" y="21823"/>
                    </a:cubicBezTo>
                    <a:lnTo>
                      <a:pt x="61349" y="21783"/>
                    </a:lnTo>
                    <a:cubicBezTo>
                      <a:pt x="61011" y="21684"/>
                      <a:pt x="60693" y="21584"/>
                      <a:pt x="60375" y="21465"/>
                    </a:cubicBezTo>
                    <a:close/>
                    <a:moveTo>
                      <a:pt x="63001" y="23991"/>
                    </a:moveTo>
                    <a:cubicBezTo>
                      <a:pt x="62483" y="23812"/>
                      <a:pt x="61986" y="23653"/>
                      <a:pt x="61469" y="23474"/>
                    </a:cubicBezTo>
                    <a:lnTo>
                      <a:pt x="61469" y="22599"/>
                    </a:lnTo>
                    <a:cubicBezTo>
                      <a:pt x="61986" y="22778"/>
                      <a:pt x="62503" y="22937"/>
                      <a:pt x="63001" y="23116"/>
                    </a:cubicBezTo>
                    <a:close/>
                    <a:moveTo>
                      <a:pt x="64154" y="24389"/>
                    </a:moveTo>
                    <a:cubicBezTo>
                      <a:pt x="63975" y="24310"/>
                      <a:pt x="63796" y="24270"/>
                      <a:pt x="63637" y="24210"/>
                    </a:cubicBezTo>
                    <a:lnTo>
                      <a:pt x="63637" y="23315"/>
                    </a:lnTo>
                    <a:cubicBezTo>
                      <a:pt x="63796" y="23395"/>
                      <a:pt x="63975" y="23434"/>
                      <a:pt x="64154" y="23494"/>
                    </a:cubicBezTo>
                    <a:close/>
                    <a:moveTo>
                      <a:pt x="64154" y="22599"/>
                    </a:moveTo>
                    <a:cubicBezTo>
                      <a:pt x="63995" y="22360"/>
                      <a:pt x="63836" y="22101"/>
                      <a:pt x="63677" y="21863"/>
                    </a:cubicBezTo>
                    <a:cubicBezTo>
                      <a:pt x="63438" y="21465"/>
                      <a:pt x="63160" y="21027"/>
                      <a:pt x="62901" y="20610"/>
                    </a:cubicBezTo>
                    <a:cubicBezTo>
                      <a:pt x="62662" y="20192"/>
                      <a:pt x="62384" y="19734"/>
                      <a:pt x="62145" y="19317"/>
                    </a:cubicBezTo>
                    <a:cubicBezTo>
                      <a:pt x="61608" y="18441"/>
                      <a:pt x="61111" y="17546"/>
                      <a:pt x="60613" y="16651"/>
                    </a:cubicBezTo>
                    <a:cubicBezTo>
                      <a:pt x="60176" y="15875"/>
                      <a:pt x="59758" y="15099"/>
                      <a:pt x="59360" y="14323"/>
                    </a:cubicBezTo>
                    <a:lnTo>
                      <a:pt x="59360" y="12016"/>
                    </a:lnTo>
                    <a:cubicBezTo>
                      <a:pt x="59360" y="11538"/>
                      <a:pt x="59440" y="11081"/>
                      <a:pt x="59659" y="10663"/>
                    </a:cubicBezTo>
                    <a:lnTo>
                      <a:pt x="61310" y="7341"/>
                    </a:lnTo>
                    <a:cubicBezTo>
                      <a:pt x="61509" y="6963"/>
                      <a:pt x="62066" y="6943"/>
                      <a:pt x="62284" y="7281"/>
                    </a:cubicBezTo>
                    <a:lnTo>
                      <a:pt x="63737" y="9669"/>
                    </a:lnTo>
                    <a:cubicBezTo>
                      <a:pt x="63995" y="10146"/>
                      <a:pt x="64154" y="10663"/>
                      <a:pt x="64154" y="11220"/>
                    </a:cubicBezTo>
                    <a:close/>
                    <a:moveTo>
                      <a:pt x="68929" y="25861"/>
                    </a:moveTo>
                    <a:cubicBezTo>
                      <a:pt x="68809" y="25821"/>
                      <a:pt x="68650" y="25782"/>
                      <a:pt x="68491" y="25722"/>
                    </a:cubicBezTo>
                    <a:lnTo>
                      <a:pt x="68491" y="25046"/>
                    </a:lnTo>
                    <a:cubicBezTo>
                      <a:pt x="68630" y="25085"/>
                      <a:pt x="68750" y="25145"/>
                      <a:pt x="68869" y="25165"/>
                    </a:cubicBezTo>
                    <a:cubicBezTo>
                      <a:pt x="68889" y="25185"/>
                      <a:pt x="68929" y="25185"/>
                      <a:pt x="68929" y="25185"/>
                    </a:cubicBezTo>
                    <a:close/>
                    <a:moveTo>
                      <a:pt x="75931" y="27930"/>
                    </a:moveTo>
                    <a:cubicBezTo>
                      <a:pt x="76030" y="28049"/>
                      <a:pt x="76130" y="28169"/>
                      <a:pt x="76229" y="28268"/>
                    </a:cubicBezTo>
                    <a:cubicBezTo>
                      <a:pt x="76428" y="28527"/>
                      <a:pt x="76627" y="28746"/>
                      <a:pt x="76826" y="28925"/>
                    </a:cubicBezTo>
                    <a:cubicBezTo>
                      <a:pt x="76925" y="29044"/>
                      <a:pt x="77025" y="29124"/>
                      <a:pt x="77124" y="29223"/>
                    </a:cubicBezTo>
                    <a:cubicBezTo>
                      <a:pt x="77104" y="29183"/>
                      <a:pt x="77085" y="29183"/>
                      <a:pt x="77025" y="29163"/>
                    </a:cubicBezTo>
                    <a:cubicBezTo>
                      <a:pt x="75971" y="28746"/>
                      <a:pt x="74399" y="28089"/>
                      <a:pt x="72390" y="27353"/>
                    </a:cubicBezTo>
                    <a:cubicBezTo>
                      <a:pt x="71893" y="27154"/>
                      <a:pt x="71336" y="26955"/>
                      <a:pt x="70798" y="26756"/>
                    </a:cubicBezTo>
                    <a:cubicBezTo>
                      <a:pt x="70719" y="26737"/>
                      <a:pt x="70639" y="26697"/>
                      <a:pt x="70560" y="26657"/>
                    </a:cubicBezTo>
                    <a:lnTo>
                      <a:pt x="70560" y="26299"/>
                    </a:lnTo>
                    <a:cubicBezTo>
                      <a:pt x="70560" y="26299"/>
                      <a:pt x="70222" y="26199"/>
                      <a:pt x="69545" y="26040"/>
                    </a:cubicBezTo>
                    <a:lnTo>
                      <a:pt x="69545" y="25404"/>
                    </a:lnTo>
                    <a:cubicBezTo>
                      <a:pt x="69903" y="25563"/>
                      <a:pt x="70261" y="25682"/>
                      <a:pt x="70619" y="25802"/>
                    </a:cubicBezTo>
                    <a:cubicBezTo>
                      <a:pt x="71057" y="25981"/>
                      <a:pt x="71455" y="26140"/>
                      <a:pt x="71853" y="26279"/>
                    </a:cubicBezTo>
                    <a:cubicBezTo>
                      <a:pt x="71893" y="26279"/>
                      <a:pt x="71912" y="26299"/>
                      <a:pt x="71932" y="26299"/>
                    </a:cubicBezTo>
                    <a:cubicBezTo>
                      <a:pt x="73583" y="26935"/>
                      <a:pt x="74936" y="27492"/>
                      <a:pt x="75931" y="27930"/>
                    </a:cubicBezTo>
                    <a:close/>
                    <a:moveTo>
                      <a:pt x="68769" y="17128"/>
                    </a:moveTo>
                    <a:cubicBezTo>
                      <a:pt x="69307" y="18023"/>
                      <a:pt x="69824" y="18919"/>
                      <a:pt x="70341" y="19794"/>
                    </a:cubicBezTo>
                    <a:cubicBezTo>
                      <a:pt x="70619" y="20212"/>
                      <a:pt x="70858" y="20669"/>
                      <a:pt x="71137" y="21067"/>
                    </a:cubicBezTo>
                    <a:cubicBezTo>
                      <a:pt x="71375" y="21465"/>
                      <a:pt x="71654" y="21883"/>
                      <a:pt x="71912" y="22300"/>
                    </a:cubicBezTo>
                    <a:cubicBezTo>
                      <a:pt x="72191" y="22698"/>
                      <a:pt x="72430" y="23096"/>
                      <a:pt x="72688" y="23494"/>
                    </a:cubicBezTo>
                    <a:cubicBezTo>
                      <a:pt x="72927" y="23872"/>
                      <a:pt x="73205" y="24250"/>
                      <a:pt x="73424" y="24608"/>
                    </a:cubicBezTo>
                    <a:cubicBezTo>
                      <a:pt x="73942" y="25344"/>
                      <a:pt x="74419" y="26000"/>
                      <a:pt x="74896" y="26637"/>
                    </a:cubicBezTo>
                    <a:cubicBezTo>
                      <a:pt x="74996" y="26776"/>
                      <a:pt x="75095" y="26896"/>
                      <a:pt x="75195" y="27035"/>
                    </a:cubicBezTo>
                    <a:cubicBezTo>
                      <a:pt x="74399" y="26697"/>
                      <a:pt x="73444" y="26339"/>
                      <a:pt x="72390" y="25941"/>
                    </a:cubicBezTo>
                    <a:cubicBezTo>
                      <a:pt x="72231" y="25881"/>
                      <a:pt x="72111" y="25841"/>
                      <a:pt x="71992" y="25782"/>
                    </a:cubicBezTo>
                    <a:cubicBezTo>
                      <a:pt x="71515" y="25603"/>
                      <a:pt x="71037" y="25404"/>
                      <a:pt x="70540" y="25205"/>
                    </a:cubicBezTo>
                    <a:lnTo>
                      <a:pt x="69565" y="24847"/>
                    </a:lnTo>
                    <a:lnTo>
                      <a:pt x="69147" y="24668"/>
                    </a:lnTo>
                    <a:cubicBezTo>
                      <a:pt x="69028" y="24608"/>
                      <a:pt x="68929" y="24568"/>
                      <a:pt x="68809" y="24548"/>
                    </a:cubicBezTo>
                    <a:cubicBezTo>
                      <a:pt x="68710" y="24489"/>
                      <a:pt x="68610" y="24469"/>
                      <a:pt x="68511" y="24449"/>
                    </a:cubicBezTo>
                    <a:lnTo>
                      <a:pt x="68511" y="16691"/>
                    </a:lnTo>
                    <a:cubicBezTo>
                      <a:pt x="68610" y="16830"/>
                      <a:pt x="68670" y="16949"/>
                      <a:pt x="68769" y="171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a:extLst>
                  <a:ext uri="{FF2B5EF4-FFF2-40B4-BE49-F238E27FC236}">
                    <a16:creationId xmlns:a16="http://schemas.microsoft.com/office/drawing/2014/main" id="{AF2BFE63-53B7-CCC0-5D20-CC44DC44C975}"/>
                  </a:ext>
                </a:extLst>
              </p:cNvPr>
              <p:cNvSpPr/>
              <p:nvPr/>
            </p:nvSpPr>
            <p:spPr>
              <a:xfrm>
                <a:off x="5402375" y="3838700"/>
                <a:ext cx="297925" cy="157175"/>
              </a:xfrm>
              <a:custGeom>
                <a:avLst/>
                <a:gdLst/>
                <a:ahLst/>
                <a:cxnLst/>
                <a:rect l="l" t="t" r="r" b="b"/>
                <a:pathLst>
                  <a:path w="11917" h="6287" extrusionOk="0">
                    <a:moveTo>
                      <a:pt x="1" y="2467"/>
                    </a:moveTo>
                    <a:lnTo>
                      <a:pt x="11041" y="6286"/>
                    </a:lnTo>
                    <a:lnTo>
                      <a:pt x="11917" y="3621"/>
                    </a:lnTo>
                    <a:lnTo>
                      <a:pt x="2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5">
                <a:extLst>
                  <a:ext uri="{FF2B5EF4-FFF2-40B4-BE49-F238E27FC236}">
                    <a16:creationId xmlns:a16="http://schemas.microsoft.com/office/drawing/2014/main" id="{C0A8354F-0742-3FCD-A4AE-D29733FCF790}"/>
                  </a:ext>
                </a:extLst>
              </p:cNvPr>
              <p:cNvSpPr/>
              <p:nvPr/>
            </p:nvSpPr>
            <p:spPr>
              <a:xfrm>
                <a:off x="5497375" y="3811850"/>
                <a:ext cx="17425" cy="55725"/>
              </a:xfrm>
              <a:custGeom>
                <a:avLst/>
                <a:gdLst/>
                <a:ahLst/>
                <a:cxnLst/>
                <a:rect l="l" t="t" r="r" b="b"/>
                <a:pathLst>
                  <a:path w="697" h="2229" extrusionOk="0">
                    <a:moveTo>
                      <a:pt x="0" y="0"/>
                    </a:moveTo>
                    <a:lnTo>
                      <a:pt x="697" y="0"/>
                    </a:lnTo>
                    <a:lnTo>
                      <a:pt x="697" y="2228"/>
                    </a:lnTo>
                    <a:lnTo>
                      <a:pt x="0" y="22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5">
                <a:extLst>
                  <a:ext uri="{FF2B5EF4-FFF2-40B4-BE49-F238E27FC236}">
                    <a16:creationId xmlns:a16="http://schemas.microsoft.com/office/drawing/2014/main" id="{D1DE5008-AC7C-A769-7FD0-C57715F6CFE5}"/>
                  </a:ext>
                </a:extLst>
              </p:cNvPr>
              <p:cNvSpPr/>
              <p:nvPr/>
            </p:nvSpPr>
            <p:spPr>
              <a:xfrm>
                <a:off x="5539650" y="3828750"/>
                <a:ext cx="17425" cy="55225"/>
              </a:xfrm>
              <a:custGeom>
                <a:avLst/>
                <a:gdLst/>
                <a:ahLst/>
                <a:cxnLst/>
                <a:rect l="l" t="t" r="r" b="b"/>
                <a:pathLst>
                  <a:path w="697" h="2209" extrusionOk="0">
                    <a:moveTo>
                      <a:pt x="0" y="1"/>
                    </a:moveTo>
                    <a:lnTo>
                      <a:pt x="697" y="1"/>
                    </a:lnTo>
                    <a:lnTo>
                      <a:pt x="697" y="2209"/>
                    </a:lnTo>
                    <a:lnTo>
                      <a:pt x="0" y="22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55">
              <a:extLst>
                <a:ext uri="{FF2B5EF4-FFF2-40B4-BE49-F238E27FC236}">
                  <a16:creationId xmlns:a16="http://schemas.microsoft.com/office/drawing/2014/main" id="{079C322E-8E8F-B6A9-3972-3E5D5363A8AE}"/>
                </a:ext>
              </a:extLst>
            </p:cNvPr>
            <p:cNvSpPr/>
            <p:nvPr/>
          </p:nvSpPr>
          <p:spPr>
            <a:xfrm rot="119891" flipH="1">
              <a:off x="5121643" y="3425052"/>
              <a:ext cx="531464" cy="327359"/>
            </a:xfrm>
            <a:custGeom>
              <a:avLst/>
              <a:gdLst/>
              <a:ahLst/>
              <a:cxnLst/>
              <a:rect l="l" t="t" r="r" b="b"/>
              <a:pathLst>
                <a:path w="11917" h="6287" extrusionOk="0">
                  <a:moveTo>
                    <a:pt x="1" y="2467"/>
                  </a:moveTo>
                  <a:lnTo>
                    <a:pt x="11041" y="6286"/>
                  </a:lnTo>
                  <a:lnTo>
                    <a:pt x="11917" y="3621"/>
                  </a:lnTo>
                  <a:lnTo>
                    <a:pt x="2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a:extLst>
                <a:ext uri="{FF2B5EF4-FFF2-40B4-BE49-F238E27FC236}">
                  <a16:creationId xmlns:a16="http://schemas.microsoft.com/office/drawing/2014/main" id="{3D3979DE-7236-74D4-B0D5-6E992633CBB3}"/>
                </a:ext>
              </a:extLst>
            </p:cNvPr>
            <p:cNvSpPr/>
            <p:nvPr/>
          </p:nvSpPr>
          <p:spPr>
            <a:xfrm>
              <a:off x="5111225" y="3382360"/>
              <a:ext cx="466275" cy="182950"/>
            </a:xfrm>
            <a:custGeom>
              <a:avLst/>
              <a:gdLst/>
              <a:ahLst/>
              <a:cxnLst/>
              <a:rect l="l" t="t" r="r" b="b"/>
              <a:pathLst>
                <a:path w="18651" h="7318" extrusionOk="0">
                  <a:moveTo>
                    <a:pt x="18651" y="0"/>
                  </a:moveTo>
                  <a:lnTo>
                    <a:pt x="0" y="7318"/>
                  </a:lnTo>
                </a:path>
              </a:pathLst>
            </a:custGeom>
            <a:noFill/>
            <a:ln w="28575" cap="flat" cmpd="sng">
              <a:solidFill>
                <a:schemeClr val="lt2"/>
              </a:solidFill>
              <a:prstDash val="solid"/>
              <a:round/>
              <a:headEnd type="none" w="med" len="med"/>
              <a:tailEnd type="none" w="med" len="med"/>
            </a:ln>
          </p:spPr>
          <p:txBody>
            <a:bodyPr/>
            <a:lstStyle/>
            <a:p>
              <a:endParaRPr lang="pt-PT"/>
            </a:p>
          </p:txBody>
        </p:sp>
      </p:grpSp>
      <p:graphicFrame>
        <p:nvGraphicFramePr>
          <p:cNvPr id="3" name="Tabela 2">
            <a:extLst>
              <a:ext uri="{FF2B5EF4-FFF2-40B4-BE49-F238E27FC236}">
                <a16:creationId xmlns:a16="http://schemas.microsoft.com/office/drawing/2014/main" id="{16B5BFAD-2DD7-6A16-5A67-2FF194DB3424}"/>
              </a:ext>
            </a:extLst>
          </p:cNvPr>
          <p:cNvGraphicFramePr>
            <a:graphicFrameLocks noGrp="1"/>
          </p:cNvGraphicFramePr>
          <p:nvPr>
            <p:extLst>
              <p:ext uri="{D42A27DB-BD31-4B8C-83A1-F6EECF244321}">
                <p14:modId xmlns:p14="http://schemas.microsoft.com/office/powerpoint/2010/main" val="43241151"/>
              </p:ext>
            </p:extLst>
          </p:nvPr>
        </p:nvGraphicFramePr>
        <p:xfrm>
          <a:off x="1603375" y="309673"/>
          <a:ext cx="5937250" cy="1563688"/>
        </p:xfrm>
        <a:graphic>
          <a:graphicData uri="http://schemas.openxmlformats.org/drawingml/2006/table">
            <a:tbl>
              <a:tblPr firstRow="1" firstCol="1" bandRow="1"/>
              <a:tblGrid>
                <a:gridCol w="2968625">
                  <a:extLst>
                    <a:ext uri="{9D8B030D-6E8A-4147-A177-3AD203B41FA5}">
                      <a16:colId xmlns:a16="http://schemas.microsoft.com/office/drawing/2014/main" val="2881454151"/>
                    </a:ext>
                  </a:extLst>
                </a:gridCol>
                <a:gridCol w="2968625">
                  <a:extLst>
                    <a:ext uri="{9D8B030D-6E8A-4147-A177-3AD203B41FA5}">
                      <a16:colId xmlns:a16="http://schemas.microsoft.com/office/drawing/2014/main" val="1251853965"/>
                    </a:ext>
                  </a:extLst>
                </a:gridCol>
              </a:tblGrid>
              <a:tr h="0">
                <a:tc>
                  <a:txBody>
                    <a:bodyPr/>
                    <a:lstStyle/>
                    <a:p>
                      <a:pPr algn="ctr">
                        <a:lnSpc>
                          <a:spcPct val="107000"/>
                        </a:lnSpc>
                        <a:spcAft>
                          <a:spcPts val="800"/>
                        </a:spcAft>
                      </a:pPr>
                      <a:r>
                        <a:rPr lang="pt-PT" sz="1200" b="1" kern="100" dirty="0">
                          <a:solidFill>
                            <a:schemeClr val="bg1"/>
                          </a:solidFill>
                          <a:effectLst/>
                          <a:latin typeface="Karla" pitchFamily="2" charset="0"/>
                          <a:ea typeface="Aptos" panose="020B0004020202020204" pitchFamily="34" charset="0"/>
                          <a:cs typeface="Times New Roman" panose="02020603050405020304" pitchFamily="18" charset="0"/>
                        </a:rPr>
                        <a:t>Prós</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p>
                      <a:pPr algn="l">
                        <a:lnSpc>
                          <a:spcPct val="107000"/>
                        </a:lnSpc>
                        <a:spcAft>
                          <a:spcPts val="800"/>
                        </a:spcAft>
                      </a:pPr>
                      <a:r>
                        <a:rPr lang="pt-PT" sz="1200" kern="100" dirty="0">
                          <a:solidFill>
                            <a:schemeClr val="bg1"/>
                          </a:solidFill>
                          <a:effectLst/>
                          <a:latin typeface="Karla" pitchFamily="2" charset="0"/>
                          <a:ea typeface="Aptos" panose="020B0004020202020204" pitchFamily="34" charset="0"/>
                          <a:cs typeface="Times New Roman" panose="02020603050405020304" pitchFamily="18" charset="0"/>
                        </a:rPr>
                        <a:t>Profundidade: Pode ser extremamente profunda, melhorando a capacidade de aprendizado. </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p>
                      <a:pPr algn="l">
                        <a:lnSpc>
                          <a:spcPct val="107000"/>
                        </a:lnSpc>
                        <a:spcAft>
                          <a:spcPts val="800"/>
                        </a:spcAft>
                      </a:pPr>
                      <a:r>
                        <a:rPr lang="pt-PT" sz="1200" kern="100" dirty="0">
                          <a:solidFill>
                            <a:schemeClr val="bg1"/>
                          </a:solidFill>
                          <a:effectLst/>
                          <a:latin typeface="Karla" pitchFamily="2" charset="0"/>
                          <a:ea typeface="Aptos" panose="020B0004020202020204" pitchFamily="34" charset="0"/>
                          <a:cs typeface="Times New Roman" panose="02020603050405020304" pitchFamily="18" charset="0"/>
                        </a:rPr>
                        <a:t>Eficiência: Conexões residuais ajudam a mitigar problemas de treino em redes profundas.</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pt-PT" sz="1200" b="1" kern="100" dirty="0">
                          <a:solidFill>
                            <a:schemeClr val="bg1"/>
                          </a:solidFill>
                          <a:effectLst/>
                          <a:latin typeface="Karla" pitchFamily="2" charset="0"/>
                          <a:ea typeface="Aptos" panose="020B0004020202020204" pitchFamily="34" charset="0"/>
                          <a:cs typeface="Times New Roman" panose="02020603050405020304" pitchFamily="18" charset="0"/>
                        </a:rPr>
                        <a:t>Contras</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p>
                      <a:pPr algn="l">
                        <a:lnSpc>
                          <a:spcPct val="107000"/>
                        </a:lnSpc>
                        <a:spcAft>
                          <a:spcPts val="800"/>
                        </a:spcAft>
                      </a:pPr>
                      <a:r>
                        <a:rPr lang="pt-PT" sz="1200" kern="100" dirty="0">
                          <a:solidFill>
                            <a:schemeClr val="bg1"/>
                          </a:solidFill>
                          <a:effectLst/>
                          <a:latin typeface="Karla" pitchFamily="2" charset="0"/>
                          <a:ea typeface="Aptos" panose="020B0004020202020204" pitchFamily="34" charset="0"/>
                          <a:cs typeface="Times New Roman" panose="02020603050405020304" pitchFamily="18" charset="0"/>
                        </a:rPr>
                        <a:t>Complexidade: Estrutura mais complexa devido às conexões residuais.</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p>
                      <a:pPr algn="l">
                        <a:lnSpc>
                          <a:spcPct val="107000"/>
                        </a:lnSpc>
                        <a:spcAft>
                          <a:spcPts val="800"/>
                        </a:spcAft>
                      </a:pPr>
                      <a:r>
                        <a:rPr lang="pt-PT" sz="1200" kern="100" dirty="0">
                          <a:solidFill>
                            <a:schemeClr val="bg1"/>
                          </a:solidFill>
                          <a:effectLst/>
                          <a:latin typeface="Karla" pitchFamily="2" charset="0"/>
                          <a:ea typeface="Aptos" panose="020B0004020202020204" pitchFamily="34" charset="0"/>
                          <a:cs typeface="Times New Roman" panose="02020603050405020304" pitchFamily="18" charset="0"/>
                        </a:rPr>
                        <a:t>Overfitting: Modelos muito profundos podem overfitting se não houver dados suficientes ou regularização adequada.</a:t>
                      </a:r>
                      <a:endParaRPr lang="en-US" sz="1200" kern="100" dirty="0">
                        <a:solidFill>
                          <a:schemeClr val="bg1"/>
                        </a:solidFill>
                        <a:effectLst/>
                        <a:latin typeface="Karla" pitchFamily="2"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9448767"/>
                  </a:ext>
                </a:extLst>
              </a:tr>
            </a:tbl>
          </a:graphicData>
        </a:graphic>
      </p:graphicFrame>
      <p:sp>
        <p:nvSpPr>
          <p:cNvPr id="5" name="Subtítulo 4">
            <a:extLst>
              <a:ext uri="{FF2B5EF4-FFF2-40B4-BE49-F238E27FC236}">
                <a16:creationId xmlns:a16="http://schemas.microsoft.com/office/drawing/2014/main" id="{B0714F33-7059-47F8-B6B0-3E59BBCAB27E}"/>
              </a:ext>
            </a:extLst>
          </p:cNvPr>
          <p:cNvSpPr>
            <a:spLocks noGrp="1"/>
          </p:cNvSpPr>
          <p:nvPr>
            <p:ph type="subTitle" idx="1"/>
          </p:nvPr>
        </p:nvSpPr>
        <p:spPr/>
        <p:txBody>
          <a:bodyPr/>
          <a:lstStyle/>
          <a:p>
            <a:r>
              <a:rPr lang="pt-PT" sz="1400" dirty="0">
                <a:solidFill>
                  <a:schemeClr val="bg1"/>
                </a:solidFill>
              </a:rPr>
              <a:t>Resumo do código</a:t>
            </a:r>
          </a:p>
        </p:txBody>
      </p:sp>
    </p:spTree>
    <p:extLst>
      <p:ext uri="{BB962C8B-B14F-4D97-AF65-F5344CB8AC3E}">
        <p14:creationId xmlns:p14="http://schemas.microsoft.com/office/powerpoint/2010/main" val="174874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B6318-5A39-52FE-69B0-CBEC2075623F}"/>
              </a:ext>
            </a:extLst>
          </p:cNvPr>
          <p:cNvSpPr>
            <a:spLocks noGrp="1"/>
          </p:cNvSpPr>
          <p:nvPr>
            <p:ph type="title"/>
          </p:nvPr>
        </p:nvSpPr>
        <p:spPr>
          <a:xfrm>
            <a:off x="336279" y="134994"/>
            <a:ext cx="7704300" cy="572700"/>
          </a:xfrm>
        </p:spPr>
        <p:txBody>
          <a:bodyPr/>
          <a:lstStyle/>
          <a:p>
            <a:pPr algn="l"/>
            <a:r>
              <a:rPr lang="pt-PT" dirty="0"/>
              <a:t>Resultados</a:t>
            </a:r>
          </a:p>
        </p:txBody>
      </p:sp>
      <p:sp>
        <p:nvSpPr>
          <p:cNvPr id="3" name="Subtítulo 2">
            <a:extLst>
              <a:ext uri="{FF2B5EF4-FFF2-40B4-BE49-F238E27FC236}">
                <a16:creationId xmlns:a16="http://schemas.microsoft.com/office/drawing/2014/main" id="{52A09DD8-5C4D-DF75-7F4D-69F51C03B9D3}"/>
              </a:ext>
            </a:extLst>
          </p:cNvPr>
          <p:cNvSpPr>
            <a:spLocks noGrp="1"/>
          </p:cNvSpPr>
          <p:nvPr>
            <p:ph type="subTitle" idx="1"/>
          </p:nvPr>
        </p:nvSpPr>
        <p:spPr>
          <a:xfrm>
            <a:off x="336279" y="707694"/>
            <a:ext cx="2846700" cy="4300812"/>
          </a:xfrm>
        </p:spPr>
        <p:txBody>
          <a:bodyPr anchor="t"/>
          <a:lstStyle/>
          <a:p>
            <a:pPr algn="l"/>
            <a:r>
              <a:rPr lang="pt-PT" sz="1600" b="1" dirty="0">
                <a:solidFill>
                  <a:schemeClr val="bg1"/>
                </a:solidFill>
              </a:rPr>
              <a:t>Tempo:</a:t>
            </a:r>
            <a:r>
              <a:rPr lang="pt-PT" dirty="0">
                <a:solidFill>
                  <a:schemeClr val="bg1"/>
                </a:solidFill>
              </a:rPr>
              <a:t> 44,78 min</a:t>
            </a:r>
          </a:p>
          <a:p>
            <a:pPr algn="l"/>
            <a:endParaRPr lang="pt-PT" dirty="0">
              <a:solidFill>
                <a:schemeClr val="bg1"/>
              </a:solidFill>
            </a:endParaRPr>
          </a:p>
          <a:p>
            <a:pPr algn="l"/>
            <a:r>
              <a:rPr lang="pt-PT" sz="1600" b="1" dirty="0">
                <a:solidFill>
                  <a:schemeClr val="bg1"/>
                </a:solidFill>
              </a:rPr>
              <a:t>Accuracy</a:t>
            </a:r>
          </a:p>
          <a:p>
            <a:pPr algn="l"/>
            <a:r>
              <a:rPr lang="pt-PT" dirty="0">
                <a:solidFill>
                  <a:schemeClr val="bg1"/>
                </a:solidFill>
              </a:rPr>
              <a:t>Treino: 99,21%</a:t>
            </a:r>
          </a:p>
          <a:p>
            <a:pPr algn="l"/>
            <a:r>
              <a:rPr lang="pt-PT" dirty="0">
                <a:solidFill>
                  <a:schemeClr val="bg1"/>
                </a:solidFill>
              </a:rPr>
              <a:t>Validação: 77,36%</a:t>
            </a:r>
          </a:p>
          <a:p>
            <a:pPr algn="l"/>
            <a:r>
              <a:rPr lang="pt-PT" dirty="0">
                <a:solidFill>
                  <a:schemeClr val="bg1"/>
                </a:solidFill>
              </a:rPr>
              <a:t>Teste: 74,96%</a:t>
            </a:r>
          </a:p>
          <a:p>
            <a:pPr algn="l"/>
            <a:endParaRPr lang="pt-PT" dirty="0">
              <a:solidFill>
                <a:schemeClr val="bg1"/>
              </a:solidFill>
            </a:endParaRPr>
          </a:p>
          <a:p>
            <a:pPr algn="l"/>
            <a:r>
              <a:rPr lang="pt-PT" sz="1600" b="1" dirty="0">
                <a:solidFill>
                  <a:schemeClr val="bg1"/>
                </a:solidFill>
              </a:rPr>
              <a:t>Accuracy</a:t>
            </a:r>
          </a:p>
          <a:p>
            <a:pPr algn="l"/>
            <a:r>
              <a:rPr lang="pt-PT" dirty="0">
                <a:solidFill>
                  <a:schemeClr val="bg1"/>
                </a:solidFill>
              </a:rPr>
              <a:t>Treino: 0,1466</a:t>
            </a:r>
          </a:p>
          <a:p>
            <a:pPr algn="l"/>
            <a:r>
              <a:rPr lang="pt-PT" dirty="0">
                <a:solidFill>
                  <a:schemeClr val="bg1"/>
                </a:solidFill>
              </a:rPr>
              <a:t>Validação: 24,63</a:t>
            </a:r>
          </a:p>
          <a:p>
            <a:pPr algn="l"/>
            <a:r>
              <a:rPr lang="pt-PT" dirty="0">
                <a:solidFill>
                  <a:schemeClr val="bg1"/>
                </a:solidFill>
              </a:rPr>
              <a:t>Teste: 23,1</a:t>
            </a:r>
          </a:p>
          <a:p>
            <a:pPr algn="l"/>
            <a:endParaRPr lang="pt-PT" dirty="0">
              <a:solidFill>
                <a:schemeClr val="bg1"/>
              </a:solidFill>
            </a:endParaRPr>
          </a:p>
          <a:p>
            <a:pPr algn="l"/>
            <a:r>
              <a:rPr lang="pt-BR" dirty="0">
                <a:solidFill>
                  <a:schemeClr val="bg1"/>
                </a:solidFill>
              </a:rPr>
              <a:t>647 ficheiros de teste e 485 casos estão na classe correta (75%)</a:t>
            </a:r>
            <a:endParaRPr lang="pt-PT" dirty="0">
              <a:solidFill>
                <a:schemeClr val="bg1"/>
              </a:solidFill>
            </a:endParaRPr>
          </a:p>
          <a:p>
            <a:pPr algn="l"/>
            <a:endParaRPr lang="pt-PT" dirty="0">
              <a:solidFill>
                <a:schemeClr val="bg1"/>
              </a:solidFill>
            </a:endParaRPr>
          </a:p>
          <a:p>
            <a:pPr algn="l"/>
            <a:r>
              <a:rPr lang="pt-PT" dirty="0">
                <a:solidFill>
                  <a:schemeClr val="bg1"/>
                </a:solidFill>
              </a:rPr>
              <a:t>16 classes sem casos de treino</a:t>
            </a:r>
          </a:p>
        </p:txBody>
      </p:sp>
    </p:spTree>
    <p:extLst>
      <p:ext uri="{BB962C8B-B14F-4D97-AF65-F5344CB8AC3E}">
        <p14:creationId xmlns:p14="http://schemas.microsoft.com/office/powerpoint/2010/main" val="150068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graphicFrame>
        <p:nvGraphicFramePr>
          <p:cNvPr id="265" name="Google Shape;265;p37"/>
          <p:cNvGraphicFramePr/>
          <p:nvPr/>
        </p:nvGraphicFramePr>
        <p:xfrm>
          <a:off x="720000" y="1767225"/>
          <a:ext cx="7704000" cy="2103000"/>
        </p:xfrm>
        <a:graphic>
          <a:graphicData uri="http://schemas.openxmlformats.org/drawingml/2006/table">
            <a:tbl>
              <a:tblPr>
                <a:noFill/>
                <a:tableStyleId>{1BE35E52-2DE1-454D-9C3B-326A77E57B27}</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a:solidFill>
                            <a:schemeClr val="hlink"/>
                          </a:solidFill>
                          <a:uFill>
                            <a:noFill/>
                          </a:uFill>
                          <a:latin typeface="Karla"/>
                          <a:ea typeface="Karla"/>
                          <a:cs typeface="Karla"/>
                          <a:sym typeface="Karla"/>
                          <a:hlinkClick r:id="rId3" action="ppaction://hlinksldjump"/>
                        </a:rPr>
                        <a:t>Fonts</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Karla"/>
                          <a:ea typeface="Karla"/>
                          <a:cs typeface="Karla"/>
                          <a:sym typeface="Karla"/>
                        </a:rPr>
                        <a:t>To view this template correctly in PowerPoint, download and install the fonts we used</a:t>
                      </a:r>
                      <a:endParaRPr sz="90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b="1">
                          <a:solidFill>
                            <a:schemeClr val="hlink"/>
                          </a:solidFill>
                          <a:uFill>
                            <a:noFill/>
                          </a:uFill>
                          <a:latin typeface="Karla"/>
                          <a:ea typeface="Karla"/>
                          <a:cs typeface="Karla"/>
                          <a:sym typeface="Karla"/>
                          <a:hlinkClick r:id="rId3" action="ppaction://hlinksldjump"/>
                        </a:rPr>
                        <a:t>Used </a:t>
                      </a:r>
                      <a:r>
                        <a:rPr lang="en" sz="1100" b="1">
                          <a:solidFill>
                            <a:schemeClr val="dk1"/>
                          </a:solidFill>
                          <a:latin typeface="Karla"/>
                          <a:ea typeface="Karla"/>
                          <a:cs typeface="Karla"/>
                          <a:sym typeface="Karla"/>
                        </a:rPr>
                        <a:t>and </a:t>
                      </a:r>
                      <a:r>
                        <a:rPr lang="en" sz="1100" b="1">
                          <a:solidFill>
                            <a:schemeClr val="hlink"/>
                          </a:solidFill>
                          <a:uFill>
                            <a:noFill/>
                          </a:uFill>
                          <a:latin typeface="Karla"/>
                          <a:ea typeface="Karla"/>
                          <a:cs typeface="Karla"/>
                          <a:sym typeface="Karla"/>
                          <a:hlinkClick r:id="rId4" action="ppaction://hlinksldjump"/>
                        </a:rPr>
                        <a:t>alternative resources</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900">
                          <a:solidFill>
                            <a:schemeClr val="dk1"/>
                          </a:solidFill>
                          <a:latin typeface="Karla"/>
                          <a:ea typeface="Karla"/>
                          <a:cs typeface="Karla"/>
                          <a:sym typeface="Karla"/>
                        </a:rPr>
                        <a:t>An assortment of graphic resources that are suitable for use in this presentation</a:t>
                      </a:r>
                      <a:endParaRPr sz="90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b="1">
                          <a:solidFill>
                            <a:schemeClr val="hlink"/>
                          </a:solidFill>
                          <a:uFill>
                            <a:noFill/>
                          </a:uFill>
                          <a:latin typeface="Karla"/>
                          <a:ea typeface="Karla"/>
                          <a:cs typeface="Karla"/>
                          <a:sym typeface="Karla"/>
                          <a:hlinkClick r:id="rId5" action="ppaction://hlinksldjump"/>
                        </a:rPr>
                        <a:t>Thanks slide</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Karla"/>
                          <a:ea typeface="Karla"/>
                          <a:cs typeface="Karla"/>
                          <a:sym typeface="Karla"/>
                        </a:rPr>
                        <a:t>You must keep it so that proper credits for our design are given</a:t>
                      </a:r>
                      <a:endParaRPr sz="90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1100" b="1">
                          <a:solidFill>
                            <a:schemeClr val="hlink"/>
                          </a:solidFill>
                          <a:uFill>
                            <a:noFill/>
                          </a:uFill>
                          <a:latin typeface="Karla"/>
                          <a:ea typeface="Karla"/>
                          <a:cs typeface="Karla"/>
                          <a:sym typeface="Karla"/>
                          <a:hlinkClick r:id="rId3" action="ppaction://hlinksldjump"/>
                        </a:rPr>
                        <a:t>Colors</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1600"/>
                        </a:spcAft>
                        <a:buNone/>
                      </a:pPr>
                      <a:r>
                        <a:rPr lang="en" sz="900">
                          <a:solidFill>
                            <a:schemeClr val="dk1"/>
                          </a:solidFill>
                          <a:latin typeface="Karla"/>
                          <a:ea typeface="Karla"/>
                          <a:cs typeface="Karla"/>
                          <a:sym typeface="Karla"/>
                        </a:rPr>
                        <a:t>All the colors used in this presentation</a:t>
                      </a:r>
                      <a:endParaRPr sz="90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1100" b="1">
                          <a:solidFill>
                            <a:schemeClr val="hlink"/>
                          </a:solidFill>
                          <a:uFill>
                            <a:noFill/>
                          </a:uFill>
                          <a:latin typeface="Karla"/>
                          <a:ea typeface="Karla"/>
                          <a:cs typeface="Karla"/>
                          <a:sym typeface="Karla"/>
                          <a:hlinkClick r:id="" action="ppaction://noaction"/>
                        </a:rPr>
                        <a:t>Icons </a:t>
                      </a:r>
                      <a:r>
                        <a:rPr lang="en" sz="1100" b="1">
                          <a:solidFill>
                            <a:schemeClr val="dk1"/>
                          </a:solidFill>
                          <a:latin typeface="Karla"/>
                          <a:ea typeface="Karla"/>
                          <a:cs typeface="Karla"/>
                          <a:sym typeface="Karla"/>
                        </a:rPr>
                        <a:t>and </a:t>
                      </a:r>
                      <a:r>
                        <a:rPr lang="en" sz="1100" b="1">
                          <a:solidFill>
                            <a:schemeClr val="hlink"/>
                          </a:solidFill>
                          <a:uFill>
                            <a:noFill/>
                          </a:uFill>
                          <a:latin typeface="Karla"/>
                          <a:ea typeface="Karla"/>
                          <a:cs typeface="Karla"/>
                          <a:sym typeface="Karla"/>
                          <a:hlinkClick r:id="" action="ppaction://noaction"/>
                        </a:rPr>
                        <a:t>infographic resources</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 sz="900">
                          <a:solidFill>
                            <a:schemeClr val="dk1"/>
                          </a:solidFill>
                          <a:latin typeface="Karla"/>
                          <a:ea typeface="Karla"/>
                          <a:cs typeface="Karla"/>
                          <a:sym typeface="Karla"/>
                        </a:rPr>
                        <a:t>These can be used in the template, and their size and color can be edited</a:t>
                      </a:r>
                      <a:endParaRPr sz="90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a:solidFill>
                            <a:schemeClr val="dk1"/>
                          </a:solidFill>
                          <a:latin typeface="Karla"/>
                          <a:ea typeface="Karla"/>
                          <a:cs typeface="Karla"/>
                          <a:sym typeface="Karla"/>
                        </a:rPr>
                        <a:t>Editable presentation theme </a:t>
                      </a:r>
                      <a:endParaRPr sz="1100" b="1">
                        <a:solidFill>
                          <a:schemeClr val="dk1"/>
                        </a:solidFill>
                        <a:latin typeface="Karla"/>
                        <a:ea typeface="Karla"/>
                        <a:cs typeface="Karla"/>
                        <a:sym typeface="Karla"/>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1600"/>
                        </a:spcAft>
                        <a:buNone/>
                      </a:pPr>
                      <a:r>
                        <a:rPr lang="en" sz="900" dirty="0">
                          <a:solidFill>
                            <a:schemeClr val="dk1"/>
                          </a:solidFill>
                          <a:latin typeface="Karla"/>
                          <a:ea typeface="Karla"/>
                          <a:cs typeface="Karla"/>
                          <a:sym typeface="Karla"/>
                        </a:rPr>
                        <a:t>You can edit the master slides easily. For more info, click </a:t>
                      </a:r>
                      <a:r>
                        <a:rPr lang="en" sz="1000" b="1" u="sng" dirty="0">
                          <a:solidFill>
                            <a:schemeClr val="dk1"/>
                          </a:solidFill>
                          <a:latin typeface="Karla"/>
                          <a:ea typeface="Karla"/>
                          <a:cs typeface="Karla"/>
                          <a:sym typeface="Karla"/>
                          <a:hlinkClick r:id="rId6">
                            <a:extLst>
                              <a:ext uri="{A12FA001-AC4F-418D-AE19-62706E023703}">
                                <ahyp:hlinkClr xmlns:ahyp="http://schemas.microsoft.com/office/drawing/2018/hyperlinkcolor" val="tx"/>
                              </a:ext>
                            </a:extLst>
                          </a:hlinkClick>
                        </a:rPr>
                        <a:t>here</a:t>
                      </a:r>
                      <a:endParaRPr sz="900" dirty="0">
                        <a:solidFill>
                          <a:schemeClr val="dk1"/>
                        </a:solidFill>
                        <a:latin typeface="Karla"/>
                        <a:ea typeface="Karla"/>
                        <a:cs typeface="Karla"/>
                        <a:sym typeface="Karla"/>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66" name="Google Shape;266;p37"/>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Contents of </a:t>
            </a:r>
            <a:r>
              <a:rPr lang="en">
                <a:solidFill>
                  <a:schemeClr val="accent1"/>
                </a:solidFill>
              </a:rPr>
              <a:t>this template</a:t>
            </a:r>
            <a:endParaRPr>
              <a:solidFill>
                <a:schemeClr val="accent1"/>
              </a:solidFill>
            </a:endParaRPr>
          </a:p>
        </p:txBody>
      </p:sp>
      <p:sp>
        <p:nvSpPr>
          <p:cNvPr id="267" name="Google Shape;267;p37"/>
          <p:cNvSpPr txBox="1">
            <a:spLocks noGrp="1"/>
          </p:cNvSpPr>
          <p:nvPr>
            <p:ph type="body" idx="1"/>
          </p:nvPr>
        </p:nvSpPr>
        <p:spPr>
          <a:xfrm>
            <a:off x="720000" y="1112700"/>
            <a:ext cx="6785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This is a slide structure based on a thesis defense presentation</a:t>
            </a:r>
            <a:endParaRPr b="1"/>
          </a:p>
          <a:p>
            <a:pPr marL="0" lvl="0" indent="0" algn="l" rtl="0">
              <a:spcBef>
                <a:spcPts val="0"/>
              </a:spcBef>
              <a:spcAft>
                <a:spcPts val="0"/>
              </a:spcAft>
              <a:buNone/>
            </a:pPr>
            <a:r>
              <a:rPr lang="en"/>
              <a:t>You can delete this slide when you’re done editing the presentation</a:t>
            </a:r>
            <a:endParaRPr/>
          </a:p>
          <a:p>
            <a:pPr marL="0" lvl="0" indent="0" algn="l" rtl="0">
              <a:spcBef>
                <a:spcPts val="0"/>
              </a:spcBef>
              <a:spcAft>
                <a:spcPts val="0"/>
              </a:spcAft>
              <a:buNone/>
            </a:pPr>
            <a:endParaRPr/>
          </a:p>
        </p:txBody>
      </p:sp>
      <p:sp>
        <p:nvSpPr>
          <p:cNvPr id="268" name="Google Shape;268;p37"/>
          <p:cNvSpPr txBox="1"/>
          <p:nvPr/>
        </p:nvSpPr>
        <p:spPr>
          <a:xfrm>
            <a:off x="1252213" y="4147800"/>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Karla"/>
                <a:ea typeface="Karla"/>
                <a:cs typeface="Karla"/>
                <a:sym typeface="Karla"/>
              </a:rPr>
              <a:t>For more info:</a:t>
            </a:r>
            <a:br>
              <a:rPr lang="en" sz="800" b="1">
                <a:solidFill>
                  <a:schemeClr val="dk1"/>
                </a:solidFill>
                <a:latin typeface="Karla"/>
                <a:ea typeface="Karla"/>
                <a:cs typeface="Karla"/>
                <a:sym typeface="Karla"/>
              </a:rPr>
            </a:br>
            <a:r>
              <a:rPr lang="en" sz="1000" b="1">
                <a:solidFill>
                  <a:schemeClr val="dk1"/>
                </a:solidFill>
                <a:uFill>
                  <a:noFill/>
                </a:uFill>
                <a:latin typeface="Karla"/>
                <a:ea typeface="Karla"/>
                <a:cs typeface="Karla"/>
                <a:sym typeface="Karla"/>
                <a:hlinkClick r:id="rId7">
                  <a:extLst>
                    <a:ext uri="{A12FA001-AC4F-418D-AE19-62706E023703}">
                      <ahyp:hlinkClr xmlns:ahyp="http://schemas.microsoft.com/office/drawing/2018/hyperlinkcolor" val="tx"/>
                    </a:ext>
                  </a:extLst>
                </a:hlinkClick>
              </a:rPr>
              <a:t>SLIDESGO </a:t>
            </a:r>
            <a:r>
              <a:rPr lang="en" sz="1000" b="1">
                <a:solidFill>
                  <a:schemeClr val="dk1"/>
                </a:solidFill>
                <a:latin typeface="Karla"/>
                <a:ea typeface="Karla"/>
                <a:cs typeface="Karla"/>
                <a:sym typeface="Karla"/>
              </a:rPr>
              <a:t> |  </a:t>
            </a:r>
            <a:r>
              <a:rPr lang="en" sz="1000" b="1">
                <a:solidFill>
                  <a:schemeClr val="dk1"/>
                </a:solidFill>
                <a:uFill>
                  <a:noFill/>
                </a:uFill>
                <a:latin typeface="Karla"/>
                <a:ea typeface="Karla"/>
                <a:cs typeface="Karla"/>
                <a:sym typeface="Karla"/>
                <a:hlinkClick r:id="rId8">
                  <a:extLst>
                    <a:ext uri="{A12FA001-AC4F-418D-AE19-62706E023703}">
                      <ahyp:hlinkClr xmlns:ahyp="http://schemas.microsoft.com/office/drawing/2018/hyperlinkcolor" val="tx"/>
                    </a:ext>
                  </a:extLst>
                </a:hlinkClick>
              </a:rPr>
              <a:t>SLIDESGO SCHOOL</a:t>
            </a:r>
            <a:r>
              <a:rPr lang="en" sz="1000" b="1">
                <a:solidFill>
                  <a:schemeClr val="dk1"/>
                </a:solidFill>
                <a:latin typeface="Karla"/>
                <a:ea typeface="Karla"/>
                <a:cs typeface="Karla"/>
                <a:sym typeface="Karla"/>
              </a:rPr>
              <a:t>  |  </a:t>
            </a:r>
            <a:r>
              <a:rPr lang="en" sz="1000" b="1">
                <a:solidFill>
                  <a:schemeClr val="dk1"/>
                </a:solidFill>
                <a:uFill>
                  <a:noFill/>
                </a:uFill>
                <a:latin typeface="Karla"/>
                <a:ea typeface="Karla"/>
                <a:cs typeface="Karla"/>
                <a:sym typeface="Karla"/>
                <a:hlinkClick r:id="rId9">
                  <a:extLst>
                    <a:ext uri="{A12FA001-AC4F-418D-AE19-62706E023703}">
                      <ahyp:hlinkClr xmlns:ahyp="http://schemas.microsoft.com/office/drawing/2018/hyperlinkcolor" val="tx"/>
                    </a:ext>
                  </a:extLst>
                </a:hlinkClick>
              </a:rPr>
              <a:t>FAQS</a:t>
            </a:r>
            <a:endParaRPr sz="1500">
              <a:solidFill>
                <a:schemeClr val="dk1"/>
              </a:solidFill>
              <a:latin typeface="Karla"/>
              <a:ea typeface="Karla"/>
              <a:cs typeface="Karla"/>
              <a:sym typeface="Karla"/>
            </a:endParaRPr>
          </a:p>
        </p:txBody>
      </p:sp>
      <p:sp>
        <p:nvSpPr>
          <p:cNvPr id="269" name="Google Shape;269;p37"/>
          <p:cNvSpPr txBox="1"/>
          <p:nvPr/>
        </p:nvSpPr>
        <p:spPr>
          <a:xfrm>
            <a:off x="4739401" y="4147800"/>
            <a:ext cx="3155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b="1">
                <a:solidFill>
                  <a:schemeClr val="dk1"/>
                </a:solidFill>
                <a:latin typeface="Karla"/>
                <a:ea typeface="Karla"/>
                <a:cs typeface="Karla"/>
                <a:sym typeface="Karla"/>
              </a:rPr>
              <a:t>You can visit our sister projects:</a:t>
            </a:r>
            <a:br>
              <a:rPr lang="en" sz="800" b="1">
                <a:solidFill>
                  <a:schemeClr val="dk1"/>
                </a:solidFill>
                <a:latin typeface="Karla"/>
                <a:ea typeface="Karla"/>
                <a:cs typeface="Karla"/>
                <a:sym typeface="Karla"/>
              </a:rPr>
            </a:br>
            <a:r>
              <a:rPr lang="en" sz="1000" b="1">
                <a:solidFill>
                  <a:schemeClr val="dk1"/>
                </a:solidFill>
                <a:uFill>
                  <a:noFill/>
                </a:uFill>
                <a:latin typeface="Karla"/>
                <a:ea typeface="Karla"/>
                <a:cs typeface="Karla"/>
                <a:sym typeface="Karla"/>
                <a:hlinkClick r:id="rId10">
                  <a:extLst>
                    <a:ext uri="{A12FA001-AC4F-418D-AE19-62706E023703}">
                      <ahyp:hlinkClr xmlns:ahyp="http://schemas.microsoft.com/office/drawing/2018/hyperlinkcolor" val="tx"/>
                    </a:ext>
                  </a:extLst>
                </a:hlinkClick>
              </a:rPr>
              <a:t>FREEPIK</a:t>
            </a:r>
            <a:r>
              <a:rPr lang="en" sz="1000" b="1">
                <a:solidFill>
                  <a:schemeClr val="dk1"/>
                </a:solidFill>
                <a:latin typeface="Karla"/>
                <a:ea typeface="Karla"/>
                <a:cs typeface="Karla"/>
                <a:sym typeface="Karla"/>
              </a:rPr>
              <a:t> | </a:t>
            </a:r>
            <a:r>
              <a:rPr lang="en" sz="1000" b="1">
                <a:solidFill>
                  <a:schemeClr val="dk1"/>
                </a:solidFill>
                <a:uFill>
                  <a:noFill/>
                </a:uFill>
                <a:latin typeface="Karla"/>
                <a:ea typeface="Karla"/>
                <a:cs typeface="Karla"/>
                <a:sym typeface="Karla"/>
                <a:hlinkClick r:id="rId11">
                  <a:extLst>
                    <a:ext uri="{A12FA001-AC4F-418D-AE19-62706E023703}">
                      <ahyp:hlinkClr xmlns:ahyp="http://schemas.microsoft.com/office/drawing/2018/hyperlinkcolor" val="tx"/>
                    </a:ext>
                  </a:extLst>
                </a:hlinkClick>
              </a:rPr>
              <a:t>FLATICON</a:t>
            </a:r>
            <a:r>
              <a:rPr lang="en" sz="1000" b="1">
                <a:solidFill>
                  <a:schemeClr val="dk1"/>
                </a:solidFill>
                <a:latin typeface="Karla"/>
                <a:ea typeface="Karla"/>
                <a:cs typeface="Karla"/>
                <a:sym typeface="Karla"/>
              </a:rPr>
              <a:t> | </a:t>
            </a:r>
            <a:r>
              <a:rPr lang="en" sz="1000" b="1">
                <a:solidFill>
                  <a:schemeClr val="dk1"/>
                </a:solidFill>
                <a:uFill>
                  <a:noFill/>
                </a:uFill>
                <a:latin typeface="Karla"/>
                <a:ea typeface="Karla"/>
                <a:cs typeface="Karla"/>
                <a:sym typeface="Karla"/>
                <a:hlinkClick r:id="rId12">
                  <a:extLst>
                    <a:ext uri="{A12FA001-AC4F-418D-AE19-62706E023703}">
                      <ahyp:hlinkClr xmlns:ahyp="http://schemas.microsoft.com/office/drawing/2018/hyperlinkcolor" val="tx"/>
                    </a:ext>
                  </a:extLst>
                </a:hlinkClick>
              </a:rPr>
              <a:t>STORYSET</a:t>
            </a:r>
            <a:r>
              <a:rPr lang="en" sz="1000" b="1">
                <a:solidFill>
                  <a:schemeClr val="dk1"/>
                </a:solidFill>
                <a:latin typeface="Karla"/>
                <a:ea typeface="Karla"/>
                <a:cs typeface="Karla"/>
                <a:sym typeface="Karla"/>
              </a:rPr>
              <a:t> | </a:t>
            </a:r>
            <a:r>
              <a:rPr lang="en" sz="1000" b="1">
                <a:solidFill>
                  <a:schemeClr val="dk1"/>
                </a:solidFill>
                <a:uFill>
                  <a:noFill/>
                </a:uFill>
                <a:latin typeface="Karla"/>
                <a:ea typeface="Karla"/>
                <a:cs typeface="Karla"/>
                <a:sym typeface="Karla"/>
                <a:hlinkClick r:id="rId13">
                  <a:extLst>
                    <a:ext uri="{A12FA001-AC4F-418D-AE19-62706E023703}">
                      <ahyp:hlinkClr xmlns:ahyp="http://schemas.microsoft.com/office/drawing/2018/hyperlinkcolor" val="tx"/>
                    </a:ext>
                  </a:extLst>
                </a:hlinkClick>
              </a:rPr>
              <a:t>WEPIK </a:t>
            </a:r>
            <a:r>
              <a:rPr lang="en" sz="1000" b="1">
                <a:solidFill>
                  <a:schemeClr val="dk1"/>
                </a:solidFill>
                <a:latin typeface="Karla"/>
                <a:ea typeface="Karla"/>
                <a:cs typeface="Karla"/>
                <a:sym typeface="Karla"/>
              </a:rPr>
              <a:t>| </a:t>
            </a:r>
            <a:r>
              <a:rPr lang="en" sz="1000" b="1">
                <a:solidFill>
                  <a:schemeClr val="hlink"/>
                </a:solidFill>
                <a:uFill>
                  <a:noFill/>
                </a:uFill>
                <a:latin typeface="Karla"/>
                <a:ea typeface="Karla"/>
                <a:cs typeface="Karla"/>
                <a:sym typeface="Karla"/>
                <a:hlinkClick r:id="rId14"/>
              </a:rPr>
              <a:t>VIDEVO</a:t>
            </a:r>
            <a:endParaRPr sz="600" b="1">
              <a:solidFill>
                <a:schemeClr val="dk1"/>
              </a:solidFill>
              <a:latin typeface="Karla"/>
              <a:ea typeface="Karla"/>
              <a:cs typeface="Karla"/>
              <a:sym typeface="Karla"/>
            </a:endParaRPr>
          </a:p>
        </p:txBody>
      </p:sp>
      <p:grpSp>
        <p:nvGrpSpPr>
          <p:cNvPr id="270" name="Google Shape;270;p37"/>
          <p:cNvGrpSpPr/>
          <p:nvPr/>
        </p:nvGrpSpPr>
        <p:grpSpPr>
          <a:xfrm>
            <a:off x="-12" y="4611319"/>
            <a:ext cx="8428968" cy="172650"/>
            <a:chOff x="3936975" y="4282175"/>
            <a:chExt cx="5212075" cy="172650"/>
          </a:xfrm>
        </p:grpSpPr>
        <p:sp>
          <p:nvSpPr>
            <p:cNvPr id="271" name="Google Shape;271;p37"/>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37"/>
          <p:cNvSpPr/>
          <p:nvPr/>
        </p:nvSpPr>
        <p:spPr>
          <a:xfrm>
            <a:off x="6876126" y="354051"/>
            <a:ext cx="866700" cy="86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37"/>
          <p:cNvGrpSpPr/>
          <p:nvPr/>
        </p:nvGrpSpPr>
        <p:grpSpPr>
          <a:xfrm>
            <a:off x="7410350" y="701325"/>
            <a:ext cx="1355975" cy="172150"/>
            <a:chOff x="1183625" y="1057450"/>
            <a:chExt cx="1355975" cy="172150"/>
          </a:xfrm>
        </p:grpSpPr>
        <p:cxnSp>
          <p:nvCxnSpPr>
            <p:cNvPr id="276" name="Google Shape;276;p37"/>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277" name="Google Shape;277;p37"/>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278" name="Google Shape;278;p37"/>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38"/>
          <p:cNvGrpSpPr/>
          <p:nvPr/>
        </p:nvGrpSpPr>
        <p:grpSpPr>
          <a:xfrm>
            <a:off x="-399" y="3831279"/>
            <a:ext cx="8423756" cy="172650"/>
            <a:chOff x="3936975" y="4282175"/>
            <a:chExt cx="5212075" cy="172650"/>
          </a:xfrm>
        </p:grpSpPr>
        <p:sp>
          <p:nvSpPr>
            <p:cNvPr id="284" name="Google Shape;284;p3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8"/>
          <p:cNvGrpSpPr/>
          <p:nvPr/>
        </p:nvGrpSpPr>
        <p:grpSpPr>
          <a:xfrm>
            <a:off x="-98" y="4061326"/>
            <a:ext cx="8423756" cy="172650"/>
            <a:chOff x="3936975" y="4282175"/>
            <a:chExt cx="5212075" cy="172650"/>
          </a:xfrm>
        </p:grpSpPr>
        <p:sp>
          <p:nvSpPr>
            <p:cNvPr id="288" name="Google Shape;288;p3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8"/>
          <p:cNvSpPr txBox="1">
            <a:spLocks noGrp="1"/>
          </p:cNvSpPr>
          <p:nvPr>
            <p:ph type="title"/>
          </p:nvPr>
        </p:nvSpPr>
        <p:spPr>
          <a:xfrm>
            <a:off x="4558695" y="1063446"/>
            <a:ext cx="3852000" cy="147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Whoa!</a:t>
            </a:r>
            <a:endParaRPr/>
          </a:p>
        </p:txBody>
      </p:sp>
      <p:sp>
        <p:nvSpPr>
          <p:cNvPr id="292" name="Google Shape;292;p38"/>
          <p:cNvSpPr txBox="1">
            <a:spLocks noGrp="1"/>
          </p:cNvSpPr>
          <p:nvPr>
            <p:ph type="subTitle" idx="1"/>
          </p:nvPr>
        </p:nvSpPr>
        <p:spPr>
          <a:xfrm>
            <a:off x="4558695" y="2573725"/>
            <a:ext cx="34398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can be the part of the presentation where you introduce yourself, write your email...</a:t>
            </a:r>
            <a:endParaRPr/>
          </a:p>
        </p:txBody>
      </p:sp>
      <p:grpSp>
        <p:nvGrpSpPr>
          <p:cNvPr id="293" name="Google Shape;293;p38"/>
          <p:cNvGrpSpPr/>
          <p:nvPr/>
        </p:nvGrpSpPr>
        <p:grpSpPr>
          <a:xfrm>
            <a:off x="0" y="1261518"/>
            <a:ext cx="6154815" cy="4221209"/>
            <a:chOff x="0" y="1024651"/>
            <a:chExt cx="4624551" cy="3171933"/>
          </a:xfrm>
        </p:grpSpPr>
        <p:grpSp>
          <p:nvGrpSpPr>
            <p:cNvPr id="294" name="Google Shape;294;p38"/>
            <p:cNvGrpSpPr/>
            <p:nvPr/>
          </p:nvGrpSpPr>
          <p:grpSpPr>
            <a:xfrm>
              <a:off x="0" y="1156025"/>
              <a:ext cx="3786900" cy="3040550"/>
              <a:chOff x="6527325" y="2721550"/>
              <a:chExt cx="3786900" cy="3040550"/>
            </a:xfrm>
          </p:grpSpPr>
          <p:sp>
            <p:nvSpPr>
              <p:cNvPr id="295" name="Google Shape;295;p38"/>
              <p:cNvSpPr/>
              <p:nvPr/>
            </p:nvSpPr>
            <p:spPr>
              <a:xfrm>
                <a:off x="6530675" y="3610525"/>
                <a:ext cx="577100" cy="845625"/>
              </a:xfrm>
              <a:custGeom>
                <a:avLst/>
                <a:gdLst/>
                <a:ahLst/>
                <a:cxnLst/>
                <a:rect l="l" t="t" r="r" b="b"/>
                <a:pathLst>
                  <a:path w="23084" h="33825" extrusionOk="0">
                    <a:moveTo>
                      <a:pt x="234" y="33825"/>
                    </a:moveTo>
                    <a:cubicBezTo>
                      <a:pt x="3169" y="32390"/>
                      <a:pt x="5404" y="30055"/>
                      <a:pt x="7272" y="27921"/>
                    </a:cubicBezTo>
                    <a:cubicBezTo>
                      <a:pt x="14377" y="19982"/>
                      <a:pt x="18747" y="10041"/>
                      <a:pt x="22983" y="501"/>
                    </a:cubicBezTo>
                    <a:lnTo>
                      <a:pt x="23083" y="234"/>
                    </a:lnTo>
                    <a:lnTo>
                      <a:pt x="22550" y="1"/>
                    </a:lnTo>
                    <a:lnTo>
                      <a:pt x="22416" y="234"/>
                    </a:lnTo>
                    <a:cubicBezTo>
                      <a:pt x="18213" y="9774"/>
                      <a:pt x="13877" y="19648"/>
                      <a:pt x="6838" y="27554"/>
                    </a:cubicBezTo>
                    <a:cubicBezTo>
                      <a:pt x="5004" y="29588"/>
                      <a:pt x="2802" y="31923"/>
                      <a:pt x="0" y="332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527325" y="3564650"/>
                <a:ext cx="884000" cy="879000"/>
              </a:xfrm>
              <a:custGeom>
                <a:avLst/>
                <a:gdLst/>
                <a:ahLst/>
                <a:cxnLst/>
                <a:rect l="l" t="t" r="r" b="b"/>
                <a:pathLst>
                  <a:path w="35360" h="35160" extrusionOk="0">
                    <a:moveTo>
                      <a:pt x="6806" y="35093"/>
                    </a:moveTo>
                    <a:cubicBezTo>
                      <a:pt x="8540" y="35093"/>
                      <a:pt x="10375" y="34692"/>
                      <a:pt x="12176" y="33858"/>
                    </a:cubicBezTo>
                    <a:cubicBezTo>
                      <a:pt x="18748" y="30856"/>
                      <a:pt x="22584" y="24719"/>
                      <a:pt x="26320" y="18814"/>
                    </a:cubicBezTo>
                    <a:cubicBezTo>
                      <a:pt x="26653" y="18247"/>
                      <a:pt x="26987" y="17747"/>
                      <a:pt x="27320" y="17213"/>
                    </a:cubicBezTo>
                    <a:cubicBezTo>
                      <a:pt x="30256" y="11643"/>
                      <a:pt x="32891" y="6072"/>
                      <a:pt x="35359" y="234"/>
                    </a:cubicBezTo>
                    <a:lnTo>
                      <a:pt x="34826" y="1"/>
                    </a:lnTo>
                    <a:cubicBezTo>
                      <a:pt x="32324" y="5838"/>
                      <a:pt x="29722" y="11342"/>
                      <a:pt x="26753" y="16880"/>
                    </a:cubicBezTo>
                    <a:cubicBezTo>
                      <a:pt x="26453" y="17380"/>
                      <a:pt x="26086" y="17914"/>
                      <a:pt x="25753" y="18414"/>
                    </a:cubicBezTo>
                    <a:cubicBezTo>
                      <a:pt x="22117" y="24252"/>
                      <a:pt x="18314" y="30289"/>
                      <a:pt x="11876" y="33225"/>
                    </a:cubicBezTo>
                    <a:cubicBezTo>
                      <a:pt x="7773" y="35159"/>
                      <a:pt x="3603" y="34726"/>
                      <a:pt x="368" y="32124"/>
                    </a:cubicBezTo>
                    <a:lnTo>
                      <a:pt x="1" y="32591"/>
                    </a:lnTo>
                    <a:cubicBezTo>
                      <a:pt x="2036" y="34325"/>
                      <a:pt x="4337" y="35093"/>
                      <a:pt x="6806" y="350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7105250" y="2721550"/>
                <a:ext cx="1219225" cy="1515275"/>
              </a:xfrm>
              <a:custGeom>
                <a:avLst/>
                <a:gdLst/>
                <a:ahLst/>
                <a:cxnLst/>
                <a:rect l="l" t="t" r="r" b="b"/>
                <a:pathLst>
                  <a:path w="48769" h="60611" extrusionOk="0">
                    <a:moveTo>
                      <a:pt x="18380" y="60611"/>
                    </a:moveTo>
                    <a:lnTo>
                      <a:pt x="18547" y="60611"/>
                    </a:lnTo>
                    <a:cubicBezTo>
                      <a:pt x="25418" y="60444"/>
                      <a:pt x="32590" y="50203"/>
                      <a:pt x="39895" y="30122"/>
                    </a:cubicBezTo>
                    <a:cubicBezTo>
                      <a:pt x="45299" y="15245"/>
                      <a:pt x="48768" y="268"/>
                      <a:pt x="48768" y="101"/>
                    </a:cubicBezTo>
                    <a:lnTo>
                      <a:pt x="48201" y="1"/>
                    </a:lnTo>
                    <a:cubicBezTo>
                      <a:pt x="48068" y="568"/>
                      <a:pt x="34325" y="59643"/>
                      <a:pt x="18480" y="60044"/>
                    </a:cubicBezTo>
                    <a:lnTo>
                      <a:pt x="18347" y="60044"/>
                    </a:lnTo>
                    <a:cubicBezTo>
                      <a:pt x="11942" y="60044"/>
                      <a:pt x="5938" y="50404"/>
                      <a:pt x="567" y="31390"/>
                    </a:cubicBezTo>
                    <a:lnTo>
                      <a:pt x="0" y="31557"/>
                    </a:lnTo>
                    <a:cubicBezTo>
                      <a:pt x="5504" y="50871"/>
                      <a:pt x="11675" y="60611"/>
                      <a:pt x="18380" y="60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7415475" y="2727400"/>
                <a:ext cx="1491925" cy="1516950"/>
              </a:xfrm>
              <a:custGeom>
                <a:avLst/>
                <a:gdLst/>
                <a:ahLst/>
                <a:cxnLst/>
                <a:rect l="l" t="t" r="r" b="b"/>
                <a:pathLst>
                  <a:path w="59677" h="60678" extrusionOk="0">
                    <a:moveTo>
                      <a:pt x="22383" y="60677"/>
                    </a:moveTo>
                    <a:lnTo>
                      <a:pt x="22716" y="60677"/>
                    </a:lnTo>
                    <a:cubicBezTo>
                      <a:pt x="31122" y="60410"/>
                      <a:pt x="39862" y="50136"/>
                      <a:pt x="48802" y="30122"/>
                    </a:cubicBezTo>
                    <a:cubicBezTo>
                      <a:pt x="55373" y="15245"/>
                      <a:pt x="59643" y="300"/>
                      <a:pt x="59676" y="167"/>
                    </a:cubicBezTo>
                    <a:lnTo>
                      <a:pt x="59076" y="0"/>
                    </a:lnTo>
                    <a:cubicBezTo>
                      <a:pt x="59042" y="167"/>
                      <a:pt x="54839" y="15111"/>
                      <a:pt x="48235" y="29888"/>
                    </a:cubicBezTo>
                    <a:cubicBezTo>
                      <a:pt x="39562" y="49402"/>
                      <a:pt x="30722" y="59843"/>
                      <a:pt x="22716" y="60077"/>
                    </a:cubicBezTo>
                    <a:cubicBezTo>
                      <a:pt x="14711" y="60343"/>
                      <a:pt x="7305" y="50703"/>
                      <a:pt x="534" y="31456"/>
                    </a:cubicBezTo>
                    <a:lnTo>
                      <a:pt x="0" y="31656"/>
                    </a:lnTo>
                    <a:cubicBezTo>
                      <a:pt x="6672" y="50903"/>
                      <a:pt x="14210" y="60677"/>
                      <a:pt x="22383" y="606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8892350" y="2722400"/>
                <a:ext cx="61750" cy="1975600"/>
              </a:xfrm>
              <a:custGeom>
                <a:avLst/>
                <a:gdLst/>
                <a:ahLst/>
                <a:cxnLst/>
                <a:rect l="l" t="t" r="r" b="b"/>
                <a:pathLst>
                  <a:path w="2470" h="79024" extrusionOk="0">
                    <a:moveTo>
                      <a:pt x="1" y="0"/>
                    </a:moveTo>
                    <a:lnTo>
                      <a:pt x="2469" y="0"/>
                    </a:lnTo>
                    <a:lnTo>
                      <a:pt x="2469" y="79023"/>
                    </a:lnTo>
                    <a:lnTo>
                      <a:pt x="1"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849000" y="2722400"/>
                <a:ext cx="43375" cy="1975600"/>
              </a:xfrm>
              <a:custGeom>
                <a:avLst/>
                <a:gdLst/>
                <a:ahLst/>
                <a:cxnLst/>
                <a:rect l="l" t="t" r="r" b="b"/>
                <a:pathLst>
                  <a:path w="1735" h="79024" extrusionOk="0">
                    <a:moveTo>
                      <a:pt x="0" y="0"/>
                    </a:moveTo>
                    <a:lnTo>
                      <a:pt x="1735" y="0"/>
                    </a:lnTo>
                    <a:lnTo>
                      <a:pt x="1735" y="79023"/>
                    </a:lnTo>
                    <a:lnTo>
                      <a:pt x="0"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8"/>
              <p:cNvSpPr/>
              <p:nvPr/>
            </p:nvSpPr>
            <p:spPr>
              <a:xfrm>
                <a:off x="8317775" y="2722400"/>
                <a:ext cx="61750" cy="1975600"/>
              </a:xfrm>
              <a:custGeom>
                <a:avLst/>
                <a:gdLst/>
                <a:ahLst/>
                <a:cxnLst/>
                <a:rect l="l" t="t" r="r" b="b"/>
                <a:pathLst>
                  <a:path w="2470" h="79024" extrusionOk="0">
                    <a:moveTo>
                      <a:pt x="1" y="0"/>
                    </a:moveTo>
                    <a:lnTo>
                      <a:pt x="2469" y="0"/>
                    </a:lnTo>
                    <a:lnTo>
                      <a:pt x="2469" y="79023"/>
                    </a:lnTo>
                    <a:lnTo>
                      <a:pt x="1"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8274425" y="2722400"/>
                <a:ext cx="43375" cy="1975600"/>
              </a:xfrm>
              <a:custGeom>
                <a:avLst/>
                <a:gdLst/>
                <a:ahLst/>
                <a:cxnLst/>
                <a:rect l="l" t="t" r="r" b="b"/>
                <a:pathLst>
                  <a:path w="1735" h="79024" extrusionOk="0">
                    <a:moveTo>
                      <a:pt x="0" y="0"/>
                    </a:moveTo>
                    <a:lnTo>
                      <a:pt x="1735" y="0"/>
                    </a:lnTo>
                    <a:lnTo>
                      <a:pt x="1735" y="79023"/>
                    </a:lnTo>
                    <a:lnTo>
                      <a:pt x="0"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361975" y="2757425"/>
                <a:ext cx="530400" cy="70900"/>
              </a:xfrm>
              <a:custGeom>
                <a:avLst/>
                <a:gdLst/>
                <a:ahLst/>
                <a:cxnLst/>
                <a:rect l="l" t="t" r="r" b="b"/>
                <a:pathLst>
                  <a:path w="21216" h="2836" extrusionOk="0">
                    <a:moveTo>
                      <a:pt x="1" y="2836"/>
                    </a:moveTo>
                    <a:lnTo>
                      <a:pt x="21216" y="2836"/>
                    </a:lnTo>
                    <a:lnTo>
                      <a:pt x="21216"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8361975" y="3657225"/>
                <a:ext cx="530400" cy="70075"/>
              </a:xfrm>
              <a:custGeom>
                <a:avLst/>
                <a:gdLst/>
                <a:ahLst/>
                <a:cxnLst/>
                <a:rect l="l" t="t" r="r" b="b"/>
                <a:pathLst>
                  <a:path w="21216" h="2803" extrusionOk="0">
                    <a:moveTo>
                      <a:pt x="1" y="2803"/>
                    </a:moveTo>
                    <a:lnTo>
                      <a:pt x="21216" y="2803"/>
                    </a:lnTo>
                    <a:lnTo>
                      <a:pt x="21216"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7405450" y="3507950"/>
                <a:ext cx="30900" cy="1007425"/>
              </a:xfrm>
              <a:custGeom>
                <a:avLst/>
                <a:gdLst/>
                <a:ahLst/>
                <a:cxnLst/>
                <a:rect l="l" t="t" r="r" b="b"/>
                <a:pathLst>
                  <a:path w="1236" h="40297" extrusionOk="0">
                    <a:moveTo>
                      <a:pt x="1" y="1"/>
                    </a:moveTo>
                    <a:lnTo>
                      <a:pt x="1235" y="1"/>
                    </a:lnTo>
                    <a:lnTo>
                      <a:pt x="1235"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7382950" y="3507950"/>
                <a:ext cx="21700" cy="1007425"/>
              </a:xfrm>
              <a:custGeom>
                <a:avLst/>
                <a:gdLst/>
                <a:ahLst/>
                <a:cxnLst/>
                <a:rect l="l" t="t" r="r" b="b"/>
                <a:pathLst>
                  <a:path w="868" h="40297" extrusionOk="0">
                    <a:moveTo>
                      <a:pt x="0" y="1"/>
                    </a:moveTo>
                    <a:lnTo>
                      <a:pt x="868" y="1"/>
                    </a:lnTo>
                    <a:lnTo>
                      <a:pt x="868" y="40296"/>
                    </a:lnTo>
                    <a:lnTo>
                      <a:pt x="0"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7113575" y="3507950"/>
                <a:ext cx="30900" cy="1007425"/>
              </a:xfrm>
              <a:custGeom>
                <a:avLst/>
                <a:gdLst/>
                <a:ahLst/>
                <a:cxnLst/>
                <a:rect l="l" t="t" r="r" b="b"/>
                <a:pathLst>
                  <a:path w="1236" h="40297" extrusionOk="0">
                    <a:moveTo>
                      <a:pt x="1" y="1"/>
                    </a:moveTo>
                    <a:lnTo>
                      <a:pt x="1235" y="1"/>
                    </a:lnTo>
                    <a:lnTo>
                      <a:pt x="1235"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7090225" y="3507950"/>
                <a:ext cx="21725" cy="1007425"/>
              </a:xfrm>
              <a:custGeom>
                <a:avLst/>
                <a:gdLst/>
                <a:ahLst/>
                <a:cxnLst/>
                <a:rect l="l" t="t" r="r" b="b"/>
                <a:pathLst>
                  <a:path w="869" h="40297" extrusionOk="0">
                    <a:moveTo>
                      <a:pt x="1" y="1"/>
                    </a:moveTo>
                    <a:lnTo>
                      <a:pt x="868" y="1"/>
                    </a:lnTo>
                    <a:lnTo>
                      <a:pt x="868"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7135275" y="3527125"/>
                <a:ext cx="270200" cy="35050"/>
              </a:xfrm>
              <a:custGeom>
                <a:avLst/>
                <a:gdLst/>
                <a:ahLst/>
                <a:cxnLst/>
                <a:rect l="l" t="t" r="r" b="b"/>
                <a:pathLst>
                  <a:path w="10808" h="1402" extrusionOk="0">
                    <a:moveTo>
                      <a:pt x="0" y="1402"/>
                    </a:moveTo>
                    <a:lnTo>
                      <a:pt x="10808" y="1402"/>
                    </a:lnTo>
                    <a:lnTo>
                      <a:pt x="10808"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7135275" y="3984950"/>
                <a:ext cx="270200" cy="35050"/>
              </a:xfrm>
              <a:custGeom>
                <a:avLst/>
                <a:gdLst/>
                <a:ahLst/>
                <a:cxnLst/>
                <a:rect l="l" t="t" r="r" b="b"/>
                <a:pathLst>
                  <a:path w="10808" h="1402" extrusionOk="0">
                    <a:moveTo>
                      <a:pt x="0" y="1402"/>
                    </a:moveTo>
                    <a:lnTo>
                      <a:pt x="10808" y="1402"/>
                    </a:lnTo>
                    <a:lnTo>
                      <a:pt x="10808"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8307775" y="2760750"/>
                <a:ext cx="2006450" cy="3001350"/>
              </a:xfrm>
              <a:custGeom>
                <a:avLst/>
                <a:gdLst/>
                <a:ahLst/>
                <a:cxnLst/>
                <a:rect l="l" t="t" r="r" b="b"/>
                <a:pathLst>
                  <a:path w="80258" h="120054" extrusionOk="0">
                    <a:moveTo>
                      <a:pt x="80258" y="120053"/>
                    </a:moveTo>
                    <a:cubicBezTo>
                      <a:pt x="54306" y="109979"/>
                      <a:pt x="34792" y="80191"/>
                      <a:pt x="22650" y="55974"/>
                    </a:cubicBezTo>
                    <a:cubicBezTo>
                      <a:pt x="8373" y="27420"/>
                      <a:pt x="968" y="267"/>
                      <a:pt x="901" y="1"/>
                    </a:cubicBezTo>
                    <a:lnTo>
                      <a:pt x="0" y="267"/>
                    </a:lnTo>
                    <a:cubicBezTo>
                      <a:pt x="67" y="534"/>
                      <a:pt x="7506" y="27820"/>
                      <a:pt x="21816" y="56408"/>
                    </a:cubicBezTo>
                    <a:cubicBezTo>
                      <a:pt x="30222" y="73220"/>
                      <a:pt x="39362" y="87230"/>
                      <a:pt x="48902" y="97971"/>
                    </a:cubicBezTo>
                    <a:cubicBezTo>
                      <a:pt x="58108" y="108311"/>
                      <a:pt x="67749" y="115717"/>
                      <a:pt x="77689" y="1200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8"/>
            <p:cNvSpPr/>
            <p:nvPr/>
          </p:nvSpPr>
          <p:spPr>
            <a:xfrm rot="-314311">
              <a:off x="2485326" y="1109978"/>
              <a:ext cx="2006403" cy="3001280"/>
            </a:xfrm>
            <a:custGeom>
              <a:avLst/>
              <a:gdLst/>
              <a:ahLst/>
              <a:cxnLst/>
              <a:rect l="l" t="t" r="r" b="b"/>
              <a:pathLst>
                <a:path w="80258" h="120054" extrusionOk="0">
                  <a:moveTo>
                    <a:pt x="80258" y="120053"/>
                  </a:moveTo>
                  <a:cubicBezTo>
                    <a:pt x="54306" y="109979"/>
                    <a:pt x="34792" y="80191"/>
                    <a:pt x="22650" y="55974"/>
                  </a:cubicBezTo>
                  <a:cubicBezTo>
                    <a:pt x="8373" y="27420"/>
                    <a:pt x="968" y="267"/>
                    <a:pt x="901" y="1"/>
                  </a:cubicBezTo>
                  <a:lnTo>
                    <a:pt x="0" y="267"/>
                  </a:lnTo>
                  <a:cubicBezTo>
                    <a:pt x="67" y="534"/>
                    <a:pt x="7506" y="27820"/>
                    <a:pt x="21816" y="56408"/>
                  </a:cubicBezTo>
                  <a:cubicBezTo>
                    <a:pt x="30222" y="73220"/>
                    <a:pt x="39362" y="87230"/>
                    <a:pt x="48902" y="97971"/>
                  </a:cubicBezTo>
                  <a:cubicBezTo>
                    <a:pt x="58108" y="108311"/>
                    <a:pt x="67749" y="115717"/>
                    <a:pt x="77689" y="1200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8"/>
          <p:cNvSpPr/>
          <p:nvPr/>
        </p:nvSpPr>
        <p:spPr>
          <a:xfrm>
            <a:off x="412638" y="110581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Epilogue"/>
                <a:ea typeface="Epilogue"/>
                <a:cs typeface="Epilogue"/>
                <a:sym typeface="Epilogue"/>
              </a:rPr>
              <a:t>Bridge Construction Thesis Defense</a:t>
            </a:r>
            <a:endParaRPr sz="1000">
              <a:solidFill>
                <a:schemeClr val="dk1"/>
              </a:solidFill>
              <a:latin typeface="Epilogue"/>
              <a:ea typeface="Epilogue"/>
              <a:cs typeface="Epilogue"/>
              <a:sym typeface="Epilogue"/>
            </a:endParaRPr>
          </a:p>
        </p:txBody>
      </p:sp>
      <p:sp>
        <p:nvSpPr>
          <p:cNvPr id="315" name="Google Shape;315;p38"/>
          <p:cNvSpPr txBox="1"/>
          <p:nvPr/>
        </p:nvSpPr>
        <p:spPr>
          <a:xfrm>
            <a:off x="7356325" y="547650"/>
            <a:ext cx="1067700" cy="172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Epilogue"/>
                <a:ea typeface="Epilogue"/>
                <a:cs typeface="Epilogue"/>
                <a:sym typeface="Epilogue"/>
              </a:rPr>
              <a:t>By Slidesgo</a:t>
            </a:r>
            <a:endParaRPr sz="1000">
              <a:solidFill>
                <a:schemeClr val="dk1"/>
              </a:solidFill>
              <a:latin typeface="Epilogue"/>
              <a:ea typeface="Epilogue"/>
              <a:cs typeface="Epilogue"/>
              <a:sym typeface="Epilog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0"/>
          <p:cNvSpPr/>
          <p:nvPr/>
        </p:nvSpPr>
        <p:spPr>
          <a:xfrm>
            <a:off x="6138913" y="640416"/>
            <a:ext cx="1438200" cy="1438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0"/>
          <p:cNvSpPr txBox="1">
            <a:spLocks noGrp="1"/>
          </p:cNvSpPr>
          <p:nvPr>
            <p:ph type="title"/>
          </p:nvPr>
        </p:nvSpPr>
        <p:spPr>
          <a:xfrm>
            <a:off x="720000" y="1594050"/>
            <a:ext cx="2878800" cy="122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Purpose statement</a:t>
            </a:r>
            <a:endParaRPr/>
          </a:p>
        </p:txBody>
      </p:sp>
      <p:sp>
        <p:nvSpPr>
          <p:cNvPr id="350" name="Google Shape;350;p40"/>
          <p:cNvSpPr txBox="1">
            <a:spLocks noGrp="1"/>
          </p:cNvSpPr>
          <p:nvPr>
            <p:ph type="subTitle" idx="1"/>
          </p:nvPr>
        </p:nvSpPr>
        <p:spPr>
          <a:xfrm>
            <a:off x="720025" y="2884650"/>
            <a:ext cx="2701800" cy="66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351" name="Google Shape;351;p40"/>
          <p:cNvSpPr txBox="1">
            <a:spLocks noGrp="1"/>
          </p:cNvSpPr>
          <p:nvPr>
            <p:ph type="title" idx="2"/>
          </p:nvPr>
        </p:nvSpPr>
        <p:spPr>
          <a:xfrm>
            <a:off x="5993563" y="864216"/>
            <a:ext cx="1728900"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52" name="Google Shape;352;p40"/>
          <p:cNvGrpSpPr/>
          <p:nvPr/>
        </p:nvGrpSpPr>
        <p:grpSpPr>
          <a:xfrm>
            <a:off x="3807400" y="1733293"/>
            <a:ext cx="5336632" cy="2474757"/>
            <a:chOff x="3807400" y="1733293"/>
            <a:chExt cx="5336632" cy="2474757"/>
          </a:xfrm>
        </p:grpSpPr>
        <p:sp>
          <p:nvSpPr>
            <p:cNvPr id="353" name="Google Shape;353;p40"/>
            <p:cNvSpPr/>
            <p:nvPr/>
          </p:nvSpPr>
          <p:spPr>
            <a:xfrm>
              <a:off x="4572000" y="1733293"/>
              <a:ext cx="4572032" cy="2474757"/>
            </a:xfrm>
            <a:custGeom>
              <a:avLst/>
              <a:gdLst/>
              <a:ahLst/>
              <a:cxnLst/>
              <a:rect l="l" t="t" r="r" b="b"/>
              <a:pathLst>
                <a:path w="208483" h="112848" extrusionOk="0">
                  <a:moveTo>
                    <a:pt x="176260" y="43998"/>
                  </a:moveTo>
                  <a:lnTo>
                    <a:pt x="205080" y="76221"/>
                  </a:lnTo>
                  <a:lnTo>
                    <a:pt x="194640" y="76221"/>
                  </a:lnTo>
                  <a:lnTo>
                    <a:pt x="176260" y="55840"/>
                  </a:lnTo>
                  <a:lnTo>
                    <a:pt x="176260" y="43998"/>
                  </a:lnTo>
                  <a:close/>
                  <a:moveTo>
                    <a:pt x="168221" y="46233"/>
                  </a:moveTo>
                  <a:lnTo>
                    <a:pt x="168221" y="58075"/>
                  </a:lnTo>
                  <a:lnTo>
                    <a:pt x="151809" y="76255"/>
                  </a:lnTo>
                  <a:lnTo>
                    <a:pt x="141402" y="76255"/>
                  </a:lnTo>
                  <a:lnTo>
                    <a:pt x="168221" y="46233"/>
                  </a:lnTo>
                  <a:close/>
                  <a:moveTo>
                    <a:pt x="32157" y="44999"/>
                  </a:moveTo>
                  <a:lnTo>
                    <a:pt x="32157" y="56841"/>
                  </a:lnTo>
                  <a:lnTo>
                    <a:pt x="14644" y="76288"/>
                  </a:lnTo>
                  <a:lnTo>
                    <a:pt x="4204" y="76288"/>
                  </a:lnTo>
                  <a:lnTo>
                    <a:pt x="32157" y="44999"/>
                  </a:lnTo>
                  <a:close/>
                  <a:moveTo>
                    <a:pt x="32157" y="58742"/>
                  </a:moveTo>
                  <a:lnTo>
                    <a:pt x="32157" y="76288"/>
                  </a:lnTo>
                  <a:lnTo>
                    <a:pt x="16312" y="76288"/>
                  </a:lnTo>
                  <a:lnTo>
                    <a:pt x="32157" y="58742"/>
                  </a:lnTo>
                  <a:close/>
                  <a:moveTo>
                    <a:pt x="40196" y="58976"/>
                  </a:moveTo>
                  <a:lnTo>
                    <a:pt x="55807" y="76288"/>
                  </a:lnTo>
                  <a:lnTo>
                    <a:pt x="40196" y="76288"/>
                  </a:lnTo>
                  <a:lnTo>
                    <a:pt x="40196" y="58976"/>
                  </a:lnTo>
                  <a:close/>
                  <a:moveTo>
                    <a:pt x="40196" y="45266"/>
                  </a:moveTo>
                  <a:lnTo>
                    <a:pt x="67882" y="76221"/>
                  </a:lnTo>
                  <a:lnTo>
                    <a:pt x="57475" y="76221"/>
                  </a:lnTo>
                  <a:lnTo>
                    <a:pt x="57475" y="76288"/>
                  </a:lnTo>
                  <a:lnTo>
                    <a:pt x="40196" y="57108"/>
                  </a:lnTo>
                  <a:lnTo>
                    <a:pt x="40196" y="45266"/>
                  </a:lnTo>
                  <a:close/>
                  <a:moveTo>
                    <a:pt x="40196" y="31856"/>
                  </a:moveTo>
                  <a:lnTo>
                    <a:pt x="79824" y="76221"/>
                  </a:lnTo>
                  <a:lnTo>
                    <a:pt x="69550" y="76221"/>
                  </a:lnTo>
                  <a:lnTo>
                    <a:pt x="69550" y="76288"/>
                  </a:lnTo>
                  <a:lnTo>
                    <a:pt x="40196" y="43365"/>
                  </a:lnTo>
                  <a:lnTo>
                    <a:pt x="40196" y="31856"/>
                  </a:lnTo>
                  <a:close/>
                  <a:moveTo>
                    <a:pt x="40196" y="17613"/>
                  </a:moveTo>
                  <a:lnTo>
                    <a:pt x="92867" y="76288"/>
                  </a:lnTo>
                  <a:lnTo>
                    <a:pt x="81525" y="76288"/>
                  </a:lnTo>
                  <a:lnTo>
                    <a:pt x="40196" y="30022"/>
                  </a:lnTo>
                  <a:lnTo>
                    <a:pt x="40196" y="17613"/>
                  </a:lnTo>
                  <a:close/>
                  <a:moveTo>
                    <a:pt x="38995" y="4837"/>
                  </a:moveTo>
                  <a:lnTo>
                    <a:pt x="102774" y="76288"/>
                  </a:lnTo>
                  <a:lnTo>
                    <a:pt x="94535" y="76288"/>
                  </a:lnTo>
                  <a:lnTo>
                    <a:pt x="40196" y="15678"/>
                  </a:lnTo>
                  <a:lnTo>
                    <a:pt x="40196" y="7239"/>
                  </a:lnTo>
                  <a:lnTo>
                    <a:pt x="39229" y="7239"/>
                  </a:lnTo>
                  <a:lnTo>
                    <a:pt x="38995" y="4837"/>
                  </a:lnTo>
                  <a:close/>
                  <a:moveTo>
                    <a:pt x="169288" y="5938"/>
                  </a:moveTo>
                  <a:lnTo>
                    <a:pt x="169155" y="7239"/>
                  </a:lnTo>
                  <a:lnTo>
                    <a:pt x="168221" y="7239"/>
                  </a:lnTo>
                  <a:lnTo>
                    <a:pt x="168221" y="16712"/>
                  </a:lnTo>
                  <a:lnTo>
                    <a:pt x="115016" y="76288"/>
                  </a:lnTo>
                  <a:lnTo>
                    <a:pt x="106510" y="76288"/>
                  </a:lnTo>
                  <a:lnTo>
                    <a:pt x="169288" y="5938"/>
                  </a:lnTo>
                  <a:close/>
                  <a:moveTo>
                    <a:pt x="168154" y="18613"/>
                  </a:moveTo>
                  <a:lnTo>
                    <a:pt x="168154" y="30989"/>
                  </a:lnTo>
                  <a:lnTo>
                    <a:pt x="168221" y="30989"/>
                  </a:lnTo>
                  <a:lnTo>
                    <a:pt x="127758" y="76288"/>
                  </a:lnTo>
                  <a:lnTo>
                    <a:pt x="116684" y="76288"/>
                  </a:lnTo>
                  <a:lnTo>
                    <a:pt x="168154" y="18613"/>
                  </a:lnTo>
                  <a:close/>
                  <a:moveTo>
                    <a:pt x="168221" y="32890"/>
                  </a:moveTo>
                  <a:lnTo>
                    <a:pt x="168221" y="44399"/>
                  </a:lnTo>
                  <a:lnTo>
                    <a:pt x="139734" y="76288"/>
                  </a:lnTo>
                  <a:lnTo>
                    <a:pt x="129460" y="76288"/>
                  </a:lnTo>
                  <a:lnTo>
                    <a:pt x="168221" y="32890"/>
                  </a:lnTo>
                  <a:close/>
                  <a:moveTo>
                    <a:pt x="168221" y="59976"/>
                  </a:moveTo>
                  <a:lnTo>
                    <a:pt x="168221" y="76288"/>
                  </a:lnTo>
                  <a:lnTo>
                    <a:pt x="153477" y="76288"/>
                  </a:lnTo>
                  <a:lnTo>
                    <a:pt x="168221" y="59976"/>
                  </a:lnTo>
                  <a:close/>
                  <a:moveTo>
                    <a:pt x="176260" y="57741"/>
                  </a:moveTo>
                  <a:lnTo>
                    <a:pt x="192972" y="76288"/>
                  </a:lnTo>
                  <a:lnTo>
                    <a:pt x="176260" y="76288"/>
                  </a:lnTo>
                  <a:lnTo>
                    <a:pt x="176260" y="57741"/>
                  </a:lnTo>
                  <a:close/>
                  <a:moveTo>
                    <a:pt x="168221" y="79624"/>
                  </a:moveTo>
                  <a:lnTo>
                    <a:pt x="168221" y="87663"/>
                  </a:lnTo>
                  <a:lnTo>
                    <a:pt x="157313" y="79624"/>
                  </a:lnTo>
                  <a:close/>
                  <a:moveTo>
                    <a:pt x="52805" y="79557"/>
                  </a:moveTo>
                  <a:lnTo>
                    <a:pt x="40196" y="88930"/>
                  </a:lnTo>
                  <a:lnTo>
                    <a:pt x="40196" y="79557"/>
                  </a:lnTo>
                  <a:close/>
                  <a:moveTo>
                    <a:pt x="33825" y="0"/>
                  </a:moveTo>
                  <a:lnTo>
                    <a:pt x="33558" y="2435"/>
                  </a:lnTo>
                  <a:lnTo>
                    <a:pt x="1" y="39995"/>
                  </a:lnTo>
                  <a:lnTo>
                    <a:pt x="1" y="41897"/>
                  </a:lnTo>
                  <a:lnTo>
                    <a:pt x="33358" y="4503"/>
                  </a:lnTo>
                  <a:lnTo>
                    <a:pt x="33057" y="7239"/>
                  </a:lnTo>
                  <a:lnTo>
                    <a:pt x="32123" y="7239"/>
                  </a:lnTo>
                  <a:lnTo>
                    <a:pt x="32123" y="15445"/>
                  </a:lnTo>
                  <a:lnTo>
                    <a:pt x="1" y="51270"/>
                  </a:lnTo>
                  <a:lnTo>
                    <a:pt x="1" y="53138"/>
                  </a:lnTo>
                  <a:lnTo>
                    <a:pt x="32123" y="17313"/>
                  </a:lnTo>
                  <a:lnTo>
                    <a:pt x="32123" y="29755"/>
                  </a:lnTo>
                  <a:lnTo>
                    <a:pt x="1" y="65747"/>
                  </a:lnTo>
                  <a:lnTo>
                    <a:pt x="1" y="67615"/>
                  </a:lnTo>
                  <a:lnTo>
                    <a:pt x="32123" y="31623"/>
                  </a:lnTo>
                  <a:lnTo>
                    <a:pt x="32123" y="43131"/>
                  </a:lnTo>
                  <a:lnTo>
                    <a:pt x="2502" y="76288"/>
                  </a:lnTo>
                  <a:lnTo>
                    <a:pt x="1" y="76288"/>
                  </a:lnTo>
                  <a:lnTo>
                    <a:pt x="1" y="79624"/>
                  </a:lnTo>
                  <a:lnTo>
                    <a:pt x="32123" y="79624"/>
                  </a:lnTo>
                  <a:lnTo>
                    <a:pt x="32123" y="112848"/>
                  </a:lnTo>
                  <a:lnTo>
                    <a:pt x="40163" y="112848"/>
                  </a:lnTo>
                  <a:lnTo>
                    <a:pt x="40163" y="92533"/>
                  </a:lnTo>
                  <a:lnTo>
                    <a:pt x="57675" y="79590"/>
                  </a:lnTo>
                  <a:lnTo>
                    <a:pt x="152343" y="79590"/>
                  </a:lnTo>
                  <a:lnTo>
                    <a:pt x="168154" y="91265"/>
                  </a:lnTo>
                  <a:lnTo>
                    <a:pt x="168154" y="112848"/>
                  </a:lnTo>
                  <a:lnTo>
                    <a:pt x="176193" y="112848"/>
                  </a:lnTo>
                  <a:lnTo>
                    <a:pt x="176193" y="79590"/>
                  </a:lnTo>
                  <a:lnTo>
                    <a:pt x="208416" y="79590"/>
                  </a:lnTo>
                  <a:lnTo>
                    <a:pt x="208416" y="76255"/>
                  </a:lnTo>
                  <a:lnTo>
                    <a:pt x="206681" y="76255"/>
                  </a:lnTo>
                  <a:lnTo>
                    <a:pt x="176226" y="42097"/>
                  </a:lnTo>
                  <a:lnTo>
                    <a:pt x="176226" y="30589"/>
                  </a:lnTo>
                  <a:lnTo>
                    <a:pt x="208449" y="66648"/>
                  </a:lnTo>
                  <a:lnTo>
                    <a:pt x="208449" y="64780"/>
                  </a:lnTo>
                  <a:lnTo>
                    <a:pt x="176226" y="28687"/>
                  </a:lnTo>
                  <a:lnTo>
                    <a:pt x="176226" y="16278"/>
                  </a:lnTo>
                  <a:lnTo>
                    <a:pt x="208449" y="52171"/>
                  </a:lnTo>
                  <a:lnTo>
                    <a:pt x="208449" y="50303"/>
                  </a:lnTo>
                  <a:lnTo>
                    <a:pt x="176226" y="14410"/>
                  </a:lnTo>
                  <a:lnTo>
                    <a:pt x="176226" y="7139"/>
                  </a:lnTo>
                  <a:lnTo>
                    <a:pt x="175259" y="7139"/>
                  </a:lnTo>
                  <a:lnTo>
                    <a:pt x="174892" y="3369"/>
                  </a:lnTo>
                  <a:lnTo>
                    <a:pt x="208449" y="40963"/>
                  </a:lnTo>
                  <a:lnTo>
                    <a:pt x="208449" y="39128"/>
                  </a:lnTo>
                  <a:lnTo>
                    <a:pt x="208483" y="39128"/>
                  </a:lnTo>
                  <a:lnTo>
                    <a:pt x="175126" y="1801"/>
                  </a:lnTo>
                  <a:lnTo>
                    <a:pt x="174759" y="2135"/>
                  </a:lnTo>
                  <a:lnTo>
                    <a:pt x="174525" y="0"/>
                  </a:lnTo>
                  <a:lnTo>
                    <a:pt x="169855" y="0"/>
                  </a:lnTo>
                  <a:lnTo>
                    <a:pt x="169488" y="3870"/>
                  </a:lnTo>
                  <a:lnTo>
                    <a:pt x="104842" y="76288"/>
                  </a:lnTo>
                  <a:lnTo>
                    <a:pt x="104509" y="76288"/>
                  </a:lnTo>
                  <a:lnTo>
                    <a:pt x="38795" y="2735"/>
                  </a:lnTo>
                  <a:lnTo>
                    <a:pt x="384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0"/>
            <p:cNvSpPr/>
            <p:nvPr/>
          </p:nvSpPr>
          <p:spPr>
            <a:xfrm>
              <a:off x="3807400" y="3407475"/>
              <a:ext cx="1120800" cy="71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40"/>
            <p:cNvCxnSpPr/>
            <p:nvPr/>
          </p:nvCxnSpPr>
          <p:spPr>
            <a:xfrm flipH="1">
              <a:off x="4359705" y="2862275"/>
              <a:ext cx="509400" cy="566700"/>
            </a:xfrm>
            <a:prstGeom prst="straightConnector1">
              <a:avLst/>
            </a:prstGeom>
            <a:noFill/>
            <a:ln w="28575" cap="flat" cmpd="sng">
              <a:solidFill>
                <a:schemeClr val="lt2"/>
              </a:solidFill>
              <a:prstDash val="solid"/>
              <a:round/>
              <a:headEnd type="none" w="med" len="med"/>
              <a:tailEnd type="none" w="med" len="med"/>
            </a:ln>
          </p:spPr>
        </p:cxnSp>
        <p:cxnSp>
          <p:nvCxnSpPr>
            <p:cNvPr id="356" name="Google Shape;356;p40"/>
            <p:cNvCxnSpPr/>
            <p:nvPr/>
          </p:nvCxnSpPr>
          <p:spPr>
            <a:xfrm flipH="1">
              <a:off x="4087125" y="2849742"/>
              <a:ext cx="509400" cy="566700"/>
            </a:xfrm>
            <a:prstGeom prst="straightConnector1">
              <a:avLst/>
            </a:prstGeom>
            <a:noFill/>
            <a:ln w="28575" cap="flat" cmpd="sng">
              <a:solidFill>
                <a:schemeClr val="lt2"/>
              </a:solidFill>
              <a:prstDash val="solid"/>
              <a:round/>
              <a:headEnd type="none" w="med" len="med"/>
              <a:tailEnd type="none" w="med" len="med"/>
            </a:ln>
          </p:spPr>
        </p:cxnSp>
        <p:cxnSp>
          <p:nvCxnSpPr>
            <p:cNvPr id="357" name="Google Shape;357;p40"/>
            <p:cNvCxnSpPr/>
            <p:nvPr/>
          </p:nvCxnSpPr>
          <p:spPr>
            <a:xfrm flipH="1">
              <a:off x="3870087" y="2564575"/>
              <a:ext cx="762300" cy="857100"/>
            </a:xfrm>
            <a:prstGeom prst="straightConnector1">
              <a:avLst/>
            </a:prstGeom>
            <a:noFill/>
            <a:ln w="28575" cap="flat" cmpd="sng">
              <a:solidFill>
                <a:schemeClr val="lt2"/>
              </a:solidFill>
              <a:prstDash val="solid"/>
              <a:round/>
              <a:headEnd type="none" w="med" len="med"/>
              <a:tailEnd type="none" w="med" len="med"/>
            </a:ln>
          </p:spPr>
        </p:cxnSp>
      </p:grpSp>
      <p:grpSp>
        <p:nvGrpSpPr>
          <p:cNvPr id="358" name="Google Shape;358;p40"/>
          <p:cNvGrpSpPr/>
          <p:nvPr/>
        </p:nvGrpSpPr>
        <p:grpSpPr>
          <a:xfrm>
            <a:off x="714482" y="4208798"/>
            <a:ext cx="8428968" cy="172650"/>
            <a:chOff x="3936975" y="4282175"/>
            <a:chExt cx="5212075" cy="172650"/>
          </a:xfrm>
        </p:grpSpPr>
        <p:sp>
          <p:nvSpPr>
            <p:cNvPr id="359" name="Google Shape;359;p40"/>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0"/>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1"/>
          <p:cNvSpPr txBox="1">
            <a:spLocks noGrp="1"/>
          </p:cNvSpPr>
          <p:nvPr>
            <p:ph type="title"/>
          </p:nvPr>
        </p:nvSpPr>
        <p:spPr>
          <a:xfrm>
            <a:off x="721668" y="914400"/>
            <a:ext cx="3521100" cy="76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367" name="Google Shape;367;p41"/>
          <p:cNvSpPr txBox="1">
            <a:spLocks noGrp="1"/>
          </p:cNvSpPr>
          <p:nvPr>
            <p:ph type="subTitle" idx="1"/>
          </p:nvPr>
        </p:nvSpPr>
        <p:spPr>
          <a:xfrm>
            <a:off x="721668" y="1504600"/>
            <a:ext cx="3844800" cy="179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give here a brief description of the topic you want to talk about. For example, if you want to talk about Mercury, you can say that it’s the smallest planet in the Solar System</a:t>
            </a:r>
            <a:endParaRPr/>
          </a:p>
        </p:txBody>
      </p:sp>
      <p:grpSp>
        <p:nvGrpSpPr>
          <p:cNvPr id="368" name="Google Shape;368;p41"/>
          <p:cNvGrpSpPr/>
          <p:nvPr/>
        </p:nvGrpSpPr>
        <p:grpSpPr>
          <a:xfrm>
            <a:off x="714482" y="4208798"/>
            <a:ext cx="8428968" cy="172650"/>
            <a:chOff x="3936975" y="4282175"/>
            <a:chExt cx="5212075" cy="172650"/>
          </a:xfrm>
        </p:grpSpPr>
        <p:sp>
          <p:nvSpPr>
            <p:cNvPr id="369" name="Google Shape;369;p41"/>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1"/>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1"/>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2" name="Google Shape;372;p41"/>
          <p:cNvSpPr/>
          <p:nvPr/>
        </p:nvSpPr>
        <p:spPr>
          <a:xfrm>
            <a:off x="6424197" y="1142622"/>
            <a:ext cx="1697100" cy="1697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41"/>
          <p:cNvGrpSpPr/>
          <p:nvPr/>
        </p:nvGrpSpPr>
        <p:grpSpPr>
          <a:xfrm>
            <a:off x="5573925" y="1905053"/>
            <a:ext cx="10305041" cy="2303751"/>
            <a:chOff x="2603620" y="3781475"/>
            <a:chExt cx="4011305" cy="896750"/>
          </a:xfrm>
        </p:grpSpPr>
        <p:sp>
          <p:nvSpPr>
            <p:cNvPr id="374" name="Google Shape;374;p41"/>
            <p:cNvSpPr/>
            <p:nvPr/>
          </p:nvSpPr>
          <p:spPr>
            <a:xfrm>
              <a:off x="4472525" y="3904075"/>
              <a:ext cx="20875" cy="418650"/>
            </a:xfrm>
            <a:custGeom>
              <a:avLst/>
              <a:gdLst/>
              <a:ahLst/>
              <a:cxnLst/>
              <a:rect l="l" t="t" r="r" b="b"/>
              <a:pathLst>
                <a:path w="835" h="16746" extrusionOk="0">
                  <a:moveTo>
                    <a:pt x="434" y="0"/>
                  </a:moveTo>
                  <a:cubicBezTo>
                    <a:pt x="168" y="0"/>
                    <a:pt x="1" y="167"/>
                    <a:pt x="1" y="434"/>
                  </a:cubicBezTo>
                  <a:lnTo>
                    <a:pt x="1" y="16312"/>
                  </a:lnTo>
                  <a:cubicBezTo>
                    <a:pt x="1" y="16579"/>
                    <a:pt x="168" y="16746"/>
                    <a:pt x="434" y="16746"/>
                  </a:cubicBezTo>
                  <a:cubicBezTo>
                    <a:pt x="635" y="16746"/>
                    <a:pt x="835" y="16579"/>
                    <a:pt x="835" y="16312"/>
                  </a:cubicBezTo>
                  <a:lnTo>
                    <a:pt x="835" y="434"/>
                  </a:lnTo>
                  <a:cubicBezTo>
                    <a:pt x="835" y="167"/>
                    <a:pt x="668"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1"/>
            <p:cNvSpPr/>
            <p:nvPr/>
          </p:nvSpPr>
          <p:spPr>
            <a:xfrm>
              <a:off x="4630150" y="3910750"/>
              <a:ext cx="20875" cy="411975"/>
            </a:xfrm>
            <a:custGeom>
              <a:avLst/>
              <a:gdLst/>
              <a:ahLst/>
              <a:cxnLst/>
              <a:rect l="l" t="t" r="r" b="b"/>
              <a:pathLst>
                <a:path w="835" h="16479" extrusionOk="0">
                  <a:moveTo>
                    <a:pt x="434" y="0"/>
                  </a:moveTo>
                  <a:cubicBezTo>
                    <a:pt x="167" y="0"/>
                    <a:pt x="0" y="167"/>
                    <a:pt x="0" y="400"/>
                  </a:cubicBezTo>
                  <a:lnTo>
                    <a:pt x="0" y="16045"/>
                  </a:lnTo>
                  <a:cubicBezTo>
                    <a:pt x="0" y="16312"/>
                    <a:pt x="167" y="16479"/>
                    <a:pt x="434" y="16479"/>
                  </a:cubicBezTo>
                  <a:cubicBezTo>
                    <a:pt x="634" y="16479"/>
                    <a:pt x="834" y="16312"/>
                    <a:pt x="834" y="16045"/>
                  </a:cubicBezTo>
                  <a:lnTo>
                    <a:pt x="834" y="400"/>
                  </a:lnTo>
                  <a:cubicBezTo>
                    <a:pt x="834" y="167"/>
                    <a:pt x="667"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1"/>
            <p:cNvSpPr/>
            <p:nvPr/>
          </p:nvSpPr>
          <p:spPr>
            <a:xfrm>
              <a:off x="4756075" y="3926575"/>
              <a:ext cx="20875" cy="396150"/>
            </a:xfrm>
            <a:custGeom>
              <a:avLst/>
              <a:gdLst/>
              <a:ahLst/>
              <a:cxnLst/>
              <a:rect l="l" t="t" r="r" b="b"/>
              <a:pathLst>
                <a:path w="835" h="15846" extrusionOk="0">
                  <a:moveTo>
                    <a:pt x="434" y="1"/>
                  </a:moveTo>
                  <a:cubicBezTo>
                    <a:pt x="167" y="1"/>
                    <a:pt x="0" y="168"/>
                    <a:pt x="0" y="401"/>
                  </a:cubicBezTo>
                  <a:lnTo>
                    <a:pt x="0" y="15412"/>
                  </a:lnTo>
                  <a:cubicBezTo>
                    <a:pt x="0" y="15679"/>
                    <a:pt x="167" y="15846"/>
                    <a:pt x="434" y="15846"/>
                  </a:cubicBezTo>
                  <a:cubicBezTo>
                    <a:pt x="667" y="15846"/>
                    <a:pt x="834" y="15679"/>
                    <a:pt x="834" y="15412"/>
                  </a:cubicBezTo>
                  <a:lnTo>
                    <a:pt x="834" y="401"/>
                  </a:lnTo>
                  <a:cubicBezTo>
                    <a:pt x="834" y="168"/>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1"/>
            <p:cNvSpPr/>
            <p:nvPr/>
          </p:nvSpPr>
          <p:spPr>
            <a:xfrm>
              <a:off x="4874475" y="3947425"/>
              <a:ext cx="20875" cy="375300"/>
            </a:xfrm>
            <a:custGeom>
              <a:avLst/>
              <a:gdLst/>
              <a:ahLst/>
              <a:cxnLst/>
              <a:rect l="l" t="t" r="r" b="b"/>
              <a:pathLst>
                <a:path w="835" h="15012" extrusionOk="0">
                  <a:moveTo>
                    <a:pt x="401" y="1"/>
                  </a:moveTo>
                  <a:cubicBezTo>
                    <a:pt x="134" y="1"/>
                    <a:pt x="1" y="168"/>
                    <a:pt x="1" y="401"/>
                  </a:cubicBezTo>
                  <a:lnTo>
                    <a:pt x="1" y="14578"/>
                  </a:lnTo>
                  <a:cubicBezTo>
                    <a:pt x="1" y="14845"/>
                    <a:pt x="134" y="15012"/>
                    <a:pt x="401" y="15012"/>
                  </a:cubicBezTo>
                  <a:cubicBezTo>
                    <a:pt x="668" y="15012"/>
                    <a:pt x="835" y="14845"/>
                    <a:pt x="835" y="14578"/>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1"/>
            <p:cNvSpPr/>
            <p:nvPr/>
          </p:nvSpPr>
          <p:spPr>
            <a:xfrm>
              <a:off x="4999575" y="3973275"/>
              <a:ext cx="20875" cy="349450"/>
            </a:xfrm>
            <a:custGeom>
              <a:avLst/>
              <a:gdLst/>
              <a:ahLst/>
              <a:cxnLst/>
              <a:rect l="l" t="t" r="r" b="b"/>
              <a:pathLst>
                <a:path w="835" h="13978" extrusionOk="0">
                  <a:moveTo>
                    <a:pt x="401" y="1"/>
                  </a:moveTo>
                  <a:cubicBezTo>
                    <a:pt x="134" y="1"/>
                    <a:pt x="0" y="168"/>
                    <a:pt x="0" y="401"/>
                  </a:cubicBezTo>
                  <a:lnTo>
                    <a:pt x="0" y="13544"/>
                  </a:lnTo>
                  <a:cubicBezTo>
                    <a:pt x="0" y="13811"/>
                    <a:pt x="134" y="13978"/>
                    <a:pt x="401" y="13978"/>
                  </a:cubicBezTo>
                  <a:cubicBezTo>
                    <a:pt x="601" y="13978"/>
                    <a:pt x="834" y="13811"/>
                    <a:pt x="834" y="13544"/>
                  </a:cubicBezTo>
                  <a:lnTo>
                    <a:pt x="834" y="401"/>
                  </a:lnTo>
                  <a:cubicBezTo>
                    <a:pt x="834"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1"/>
            <p:cNvSpPr/>
            <p:nvPr/>
          </p:nvSpPr>
          <p:spPr>
            <a:xfrm>
              <a:off x="5114650" y="4007475"/>
              <a:ext cx="20875" cy="315250"/>
            </a:xfrm>
            <a:custGeom>
              <a:avLst/>
              <a:gdLst/>
              <a:ahLst/>
              <a:cxnLst/>
              <a:rect l="l" t="t" r="r" b="b"/>
              <a:pathLst>
                <a:path w="835" h="12610" extrusionOk="0">
                  <a:moveTo>
                    <a:pt x="434" y="1"/>
                  </a:moveTo>
                  <a:cubicBezTo>
                    <a:pt x="168" y="1"/>
                    <a:pt x="1" y="167"/>
                    <a:pt x="1" y="434"/>
                  </a:cubicBezTo>
                  <a:lnTo>
                    <a:pt x="1" y="12176"/>
                  </a:lnTo>
                  <a:cubicBezTo>
                    <a:pt x="1" y="12443"/>
                    <a:pt x="168" y="12610"/>
                    <a:pt x="434" y="12610"/>
                  </a:cubicBezTo>
                  <a:cubicBezTo>
                    <a:pt x="635" y="12610"/>
                    <a:pt x="835" y="12443"/>
                    <a:pt x="835" y="12176"/>
                  </a:cubicBezTo>
                  <a:lnTo>
                    <a:pt x="835" y="434"/>
                  </a:lnTo>
                  <a:cubicBezTo>
                    <a:pt x="835" y="167"/>
                    <a:pt x="6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1"/>
            <p:cNvSpPr/>
            <p:nvPr/>
          </p:nvSpPr>
          <p:spPr>
            <a:xfrm>
              <a:off x="5238900" y="4050000"/>
              <a:ext cx="20875" cy="272725"/>
            </a:xfrm>
            <a:custGeom>
              <a:avLst/>
              <a:gdLst/>
              <a:ahLst/>
              <a:cxnLst/>
              <a:rect l="l" t="t" r="r" b="b"/>
              <a:pathLst>
                <a:path w="835" h="10909" extrusionOk="0">
                  <a:moveTo>
                    <a:pt x="435" y="1"/>
                  </a:moveTo>
                  <a:cubicBezTo>
                    <a:pt x="168" y="1"/>
                    <a:pt x="1" y="168"/>
                    <a:pt x="1" y="434"/>
                  </a:cubicBezTo>
                  <a:lnTo>
                    <a:pt x="1" y="10475"/>
                  </a:lnTo>
                  <a:cubicBezTo>
                    <a:pt x="1" y="10742"/>
                    <a:pt x="168" y="10909"/>
                    <a:pt x="435" y="10909"/>
                  </a:cubicBezTo>
                  <a:cubicBezTo>
                    <a:pt x="668" y="10909"/>
                    <a:pt x="835" y="10742"/>
                    <a:pt x="835" y="10475"/>
                  </a:cubicBezTo>
                  <a:lnTo>
                    <a:pt x="835" y="434"/>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1"/>
            <p:cNvSpPr/>
            <p:nvPr/>
          </p:nvSpPr>
          <p:spPr>
            <a:xfrm>
              <a:off x="5366500" y="4098375"/>
              <a:ext cx="20875" cy="224350"/>
            </a:xfrm>
            <a:custGeom>
              <a:avLst/>
              <a:gdLst/>
              <a:ahLst/>
              <a:cxnLst/>
              <a:rect l="l" t="t" r="r" b="b"/>
              <a:pathLst>
                <a:path w="835" h="8974" extrusionOk="0">
                  <a:moveTo>
                    <a:pt x="401" y="1"/>
                  </a:moveTo>
                  <a:cubicBezTo>
                    <a:pt x="167" y="1"/>
                    <a:pt x="1" y="167"/>
                    <a:pt x="1" y="401"/>
                  </a:cubicBezTo>
                  <a:lnTo>
                    <a:pt x="1" y="8540"/>
                  </a:lnTo>
                  <a:cubicBezTo>
                    <a:pt x="1" y="8807"/>
                    <a:pt x="167" y="8974"/>
                    <a:pt x="401" y="8974"/>
                  </a:cubicBezTo>
                  <a:cubicBezTo>
                    <a:pt x="668" y="8974"/>
                    <a:pt x="835" y="8807"/>
                    <a:pt x="835" y="8540"/>
                  </a:cubicBezTo>
                  <a:lnTo>
                    <a:pt x="835" y="401"/>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1"/>
            <p:cNvSpPr/>
            <p:nvPr/>
          </p:nvSpPr>
          <p:spPr>
            <a:xfrm>
              <a:off x="5484075" y="4150075"/>
              <a:ext cx="20875" cy="172650"/>
            </a:xfrm>
            <a:custGeom>
              <a:avLst/>
              <a:gdLst/>
              <a:ahLst/>
              <a:cxnLst/>
              <a:rect l="l" t="t" r="r" b="b"/>
              <a:pathLst>
                <a:path w="835" h="6906" extrusionOk="0">
                  <a:moveTo>
                    <a:pt x="401" y="1"/>
                  </a:moveTo>
                  <a:cubicBezTo>
                    <a:pt x="168" y="1"/>
                    <a:pt x="1" y="167"/>
                    <a:pt x="1" y="434"/>
                  </a:cubicBezTo>
                  <a:lnTo>
                    <a:pt x="1" y="6472"/>
                  </a:lnTo>
                  <a:cubicBezTo>
                    <a:pt x="1" y="6739"/>
                    <a:pt x="168" y="6906"/>
                    <a:pt x="401" y="6906"/>
                  </a:cubicBezTo>
                  <a:cubicBezTo>
                    <a:pt x="635" y="6906"/>
                    <a:pt x="835" y="6739"/>
                    <a:pt x="835" y="6472"/>
                  </a:cubicBezTo>
                  <a:lnTo>
                    <a:pt x="835" y="434"/>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1"/>
            <p:cNvSpPr/>
            <p:nvPr/>
          </p:nvSpPr>
          <p:spPr>
            <a:xfrm>
              <a:off x="5610000" y="4210950"/>
              <a:ext cx="20875" cy="111775"/>
            </a:xfrm>
            <a:custGeom>
              <a:avLst/>
              <a:gdLst/>
              <a:ahLst/>
              <a:cxnLst/>
              <a:rect l="l" t="t" r="r" b="b"/>
              <a:pathLst>
                <a:path w="835" h="4471" extrusionOk="0">
                  <a:moveTo>
                    <a:pt x="435" y="1"/>
                  </a:moveTo>
                  <a:cubicBezTo>
                    <a:pt x="168" y="1"/>
                    <a:pt x="1" y="168"/>
                    <a:pt x="1" y="401"/>
                  </a:cubicBezTo>
                  <a:lnTo>
                    <a:pt x="1" y="4037"/>
                  </a:lnTo>
                  <a:cubicBezTo>
                    <a:pt x="1" y="4304"/>
                    <a:pt x="168" y="4471"/>
                    <a:pt x="435" y="4471"/>
                  </a:cubicBezTo>
                  <a:cubicBezTo>
                    <a:pt x="668" y="4471"/>
                    <a:pt x="835" y="4304"/>
                    <a:pt x="835" y="4037"/>
                  </a:cubicBezTo>
                  <a:lnTo>
                    <a:pt x="835" y="401"/>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1"/>
            <p:cNvSpPr/>
            <p:nvPr/>
          </p:nvSpPr>
          <p:spPr>
            <a:xfrm>
              <a:off x="4315750" y="3910750"/>
              <a:ext cx="20875" cy="411975"/>
            </a:xfrm>
            <a:custGeom>
              <a:avLst/>
              <a:gdLst/>
              <a:ahLst/>
              <a:cxnLst/>
              <a:rect l="l" t="t" r="r" b="b"/>
              <a:pathLst>
                <a:path w="835" h="16479" extrusionOk="0">
                  <a:moveTo>
                    <a:pt x="401" y="0"/>
                  </a:moveTo>
                  <a:cubicBezTo>
                    <a:pt x="167" y="0"/>
                    <a:pt x="1" y="167"/>
                    <a:pt x="1" y="400"/>
                  </a:cubicBezTo>
                  <a:lnTo>
                    <a:pt x="1" y="16045"/>
                  </a:lnTo>
                  <a:cubicBezTo>
                    <a:pt x="1" y="16312"/>
                    <a:pt x="167" y="16479"/>
                    <a:pt x="401" y="16479"/>
                  </a:cubicBezTo>
                  <a:cubicBezTo>
                    <a:pt x="601" y="16479"/>
                    <a:pt x="835" y="16312"/>
                    <a:pt x="835" y="16045"/>
                  </a:cubicBezTo>
                  <a:lnTo>
                    <a:pt x="835" y="400"/>
                  </a:lnTo>
                  <a:cubicBezTo>
                    <a:pt x="835" y="167"/>
                    <a:pt x="668"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1"/>
            <p:cNvSpPr/>
            <p:nvPr/>
          </p:nvSpPr>
          <p:spPr>
            <a:xfrm>
              <a:off x="4188150" y="3926575"/>
              <a:ext cx="20875" cy="396150"/>
            </a:xfrm>
            <a:custGeom>
              <a:avLst/>
              <a:gdLst/>
              <a:ahLst/>
              <a:cxnLst/>
              <a:rect l="l" t="t" r="r" b="b"/>
              <a:pathLst>
                <a:path w="835" h="15846" extrusionOk="0">
                  <a:moveTo>
                    <a:pt x="435" y="1"/>
                  </a:moveTo>
                  <a:cubicBezTo>
                    <a:pt x="168" y="1"/>
                    <a:pt x="1" y="168"/>
                    <a:pt x="1" y="401"/>
                  </a:cubicBezTo>
                  <a:lnTo>
                    <a:pt x="1" y="15412"/>
                  </a:lnTo>
                  <a:cubicBezTo>
                    <a:pt x="1" y="15679"/>
                    <a:pt x="168" y="15846"/>
                    <a:pt x="435" y="15846"/>
                  </a:cubicBezTo>
                  <a:cubicBezTo>
                    <a:pt x="668" y="15846"/>
                    <a:pt x="835" y="15679"/>
                    <a:pt x="835" y="15412"/>
                  </a:cubicBezTo>
                  <a:lnTo>
                    <a:pt x="835" y="401"/>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1"/>
            <p:cNvSpPr/>
            <p:nvPr/>
          </p:nvSpPr>
          <p:spPr>
            <a:xfrm>
              <a:off x="4071400" y="3947425"/>
              <a:ext cx="20875" cy="375300"/>
            </a:xfrm>
            <a:custGeom>
              <a:avLst/>
              <a:gdLst/>
              <a:ahLst/>
              <a:cxnLst/>
              <a:rect l="l" t="t" r="r" b="b"/>
              <a:pathLst>
                <a:path w="835" h="15012" extrusionOk="0">
                  <a:moveTo>
                    <a:pt x="401" y="1"/>
                  </a:moveTo>
                  <a:cubicBezTo>
                    <a:pt x="168" y="1"/>
                    <a:pt x="1" y="168"/>
                    <a:pt x="1" y="401"/>
                  </a:cubicBezTo>
                  <a:lnTo>
                    <a:pt x="1" y="14578"/>
                  </a:lnTo>
                  <a:cubicBezTo>
                    <a:pt x="1" y="14845"/>
                    <a:pt x="168" y="15012"/>
                    <a:pt x="401" y="15012"/>
                  </a:cubicBezTo>
                  <a:cubicBezTo>
                    <a:pt x="635" y="15012"/>
                    <a:pt x="835" y="14845"/>
                    <a:pt x="835" y="14578"/>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1"/>
            <p:cNvSpPr/>
            <p:nvPr/>
          </p:nvSpPr>
          <p:spPr>
            <a:xfrm>
              <a:off x="3946325" y="3973275"/>
              <a:ext cx="20875" cy="349450"/>
            </a:xfrm>
            <a:custGeom>
              <a:avLst/>
              <a:gdLst/>
              <a:ahLst/>
              <a:cxnLst/>
              <a:rect l="l" t="t" r="r" b="b"/>
              <a:pathLst>
                <a:path w="835" h="13978" extrusionOk="0">
                  <a:moveTo>
                    <a:pt x="401" y="1"/>
                  </a:moveTo>
                  <a:cubicBezTo>
                    <a:pt x="167" y="1"/>
                    <a:pt x="0" y="168"/>
                    <a:pt x="0" y="401"/>
                  </a:cubicBezTo>
                  <a:lnTo>
                    <a:pt x="0" y="13544"/>
                  </a:lnTo>
                  <a:cubicBezTo>
                    <a:pt x="0" y="13811"/>
                    <a:pt x="167" y="13978"/>
                    <a:pt x="401" y="13978"/>
                  </a:cubicBezTo>
                  <a:cubicBezTo>
                    <a:pt x="634" y="13978"/>
                    <a:pt x="834" y="13811"/>
                    <a:pt x="834" y="13544"/>
                  </a:cubicBezTo>
                  <a:lnTo>
                    <a:pt x="834" y="401"/>
                  </a:lnTo>
                  <a:cubicBezTo>
                    <a:pt x="834"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1"/>
            <p:cNvSpPr/>
            <p:nvPr/>
          </p:nvSpPr>
          <p:spPr>
            <a:xfrm>
              <a:off x="3830400" y="4007475"/>
              <a:ext cx="20875" cy="315250"/>
            </a:xfrm>
            <a:custGeom>
              <a:avLst/>
              <a:gdLst/>
              <a:ahLst/>
              <a:cxnLst/>
              <a:rect l="l" t="t" r="r" b="b"/>
              <a:pathLst>
                <a:path w="835" h="12610" extrusionOk="0">
                  <a:moveTo>
                    <a:pt x="434" y="1"/>
                  </a:moveTo>
                  <a:cubicBezTo>
                    <a:pt x="168" y="1"/>
                    <a:pt x="1" y="167"/>
                    <a:pt x="1" y="434"/>
                  </a:cubicBezTo>
                  <a:lnTo>
                    <a:pt x="1" y="12176"/>
                  </a:lnTo>
                  <a:cubicBezTo>
                    <a:pt x="1" y="12443"/>
                    <a:pt x="168" y="12610"/>
                    <a:pt x="434" y="12610"/>
                  </a:cubicBezTo>
                  <a:cubicBezTo>
                    <a:pt x="668" y="12610"/>
                    <a:pt x="835" y="12443"/>
                    <a:pt x="835" y="12176"/>
                  </a:cubicBezTo>
                  <a:lnTo>
                    <a:pt x="835" y="434"/>
                  </a:lnTo>
                  <a:cubicBezTo>
                    <a:pt x="835" y="167"/>
                    <a:pt x="6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1"/>
            <p:cNvSpPr/>
            <p:nvPr/>
          </p:nvSpPr>
          <p:spPr>
            <a:xfrm>
              <a:off x="3705325" y="4050000"/>
              <a:ext cx="20875" cy="272725"/>
            </a:xfrm>
            <a:custGeom>
              <a:avLst/>
              <a:gdLst/>
              <a:ahLst/>
              <a:cxnLst/>
              <a:rect l="l" t="t" r="r" b="b"/>
              <a:pathLst>
                <a:path w="835" h="10909" extrusionOk="0">
                  <a:moveTo>
                    <a:pt x="434" y="1"/>
                  </a:moveTo>
                  <a:cubicBezTo>
                    <a:pt x="167" y="1"/>
                    <a:pt x="0" y="168"/>
                    <a:pt x="0" y="434"/>
                  </a:cubicBezTo>
                  <a:lnTo>
                    <a:pt x="0" y="10475"/>
                  </a:lnTo>
                  <a:cubicBezTo>
                    <a:pt x="0" y="10742"/>
                    <a:pt x="167" y="10909"/>
                    <a:pt x="434" y="10909"/>
                  </a:cubicBezTo>
                  <a:cubicBezTo>
                    <a:pt x="667" y="10909"/>
                    <a:pt x="834" y="10742"/>
                    <a:pt x="834" y="10475"/>
                  </a:cubicBezTo>
                  <a:lnTo>
                    <a:pt x="834" y="434"/>
                  </a:lnTo>
                  <a:cubicBezTo>
                    <a:pt x="834" y="168"/>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1"/>
            <p:cNvSpPr/>
            <p:nvPr/>
          </p:nvSpPr>
          <p:spPr>
            <a:xfrm>
              <a:off x="3579400" y="4098375"/>
              <a:ext cx="20875" cy="224350"/>
            </a:xfrm>
            <a:custGeom>
              <a:avLst/>
              <a:gdLst/>
              <a:ahLst/>
              <a:cxnLst/>
              <a:rect l="l" t="t" r="r" b="b"/>
              <a:pathLst>
                <a:path w="835" h="8974" extrusionOk="0">
                  <a:moveTo>
                    <a:pt x="434" y="1"/>
                  </a:moveTo>
                  <a:cubicBezTo>
                    <a:pt x="167" y="1"/>
                    <a:pt x="0" y="167"/>
                    <a:pt x="0" y="401"/>
                  </a:cubicBezTo>
                  <a:lnTo>
                    <a:pt x="0" y="8540"/>
                  </a:lnTo>
                  <a:cubicBezTo>
                    <a:pt x="0" y="8807"/>
                    <a:pt x="167" y="8974"/>
                    <a:pt x="434" y="8974"/>
                  </a:cubicBezTo>
                  <a:cubicBezTo>
                    <a:pt x="634" y="8974"/>
                    <a:pt x="834" y="8807"/>
                    <a:pt x="834" y="8540"/>
                  </a:cubicBezTo>
                  <a:lnTo>
                    <a:pt x="834" y="401"/>
                  </a:lnTo>
                  <a:cubicBezTo>
                    <a:pt x="834" y="167"/>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1"/>
            <p:cNvSpPr/>
            <p:nvPr/>
          </p:nvSpPr>
          <p:spPr>
            <a:xfrm>
              <a:off x="3461800" y="4150075"/>
              <a:ext cx="20875" cy="172650"/>
            </a:xfrm>
            <a:custGeom>
              <a:avLst/>
              <a:gdLst/>
              <a:ahLst/>
              <a:cxnLst/>
              <a:rect l="l" t="t" r="r" b="b"/>
              <a:pathLst>
                <a:path w="835" h="6906" extrusionOk="0">
                  <a:moveTo>
                    <a:pt x="401" y="1"/>
                  </a:moveTo>
                  <a:cubicBezTo>
                    <a:pt x="168" y="1"/>
                    <a:pt x="1" y="167"/>
                    <a:pt x="1" y="434"/>
                  </a:cubicBezTo>
                  <a:lnTo>
                    <a:pt x="1" y="6472"/>
                  </a:lnTo>
                  <a:cubicBezTo>
                    <a:pt x="1" y="6739"/>
                    <a:pt x="168" y="6906"/>
                    <a:pt x="401" y="6906"/>
                  </a:cubicBezTo>
                  <a:cubicBezTo>
                    <a:pt x="635" y="6906"/>
                    <a:pt x="835" y="6739"/>
                    <a:pt x="835" y="6472"/>
                  </a:cubicBezTo>
                  <a:lnTo>
                    <a:pt x="835" y="434"/>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1"/>
            <p:cNvSpPr/>
            <p:nvPr/>
          </p:nvSpPr>
          <p:spPr>
            <a:xfrm>
              <a:off x="3335875" y="4210950"/>
              <a:ext cx="20875" cy="111775"/>
            </a:xfrm>
            <a:custGeom>
              <a:avLst/>
              <a:gdLst/>
              <a:ahLst/>
              <a:cxnLst/>
              <a:rect l="l" t="t" r="r" b="b"/>
              <a:pathLst>
                <a:path w="835" h="4471" extrusionOk="0">
                  <a:moveTo>
                    <a:pt x="401" y="1"/>
                  </a:moveTo>
                  <a:cubicBezTo>
                    <a:pt x="168" y="1"/>
                    <a:pt x="1" y="168"/>
                    <a:pt x="1" y="401"/>
                  </a:cubicBezTo>
                  <a:lnTo>
                    <a:pt x="1" y="4037"/>
                  </a:lnTo>
                  <a:cubicBezTo>
                    <a:pt x="1" y="4304"/>
                    <a:pt x="168" y="4471"/>
                    <a:pt x="401" y="4471"/>
                  </a:cubicBezTo>
                  <a:cubicBezTo>
                    <a:pt x="601" y="4471"/>
                    <a:pt x="835" y="4304"/>
                    <a:pt x="835" y="4037"/>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1"/>
            <p:cNvSpPr/>
            <p:nvPr/>
          </p:nvSpPr>
          <p:spPr>
            <a:xfrm>
              <a:off x="2652900" y="4294350"/>
              <a:ext cx="3962025" cy="35050"/>
            </a:xfrm>
            <a:custGeom>
              <a:avLst/>
              <a:gdLst/>
              <a:ahLst/>
              <a:cxnLst/>
              <a:rect l="l" t="t" r="r" b="b"/>
              <a:pathLst>
                <a:path w="158481" h="1402" extrusionOk="0">
                  <a:moveTo>
                    <a:pt x="0" y="0"/>
                  </a:moveTo>
                  <a:lnTo>
                    <a:pt x="0" y="1401"/>
                  </a:lnTo>
                  <a:lnTo>
                    <a:pt x="158480" y="1401"/>
                  </a:lnTo>
                  <a:lnTo>
                    <a:pt x="1584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1"/>
            <p:cNvSpPr/>
            <p:nvPr/>
          </p:nvSpPr>
          <p:spPr>
            <a:xfrm>
              <a:off x="2641225" y="3905750"/>
              <a:ext cx="3683500" cy="772475"/>
            </a:xfrm>
            <a:custGeom>
              <a:avLst/>
              <a:gdLst/>
              <a:ahLst/>
              <a:cxnLst/>
              <a:rect l="l" t="t" r="r" b="b"/>
              <a:pathLst>
                <a:path w="147340" h="30899" extrusionOk="0">
                  <a:moveTo>
                    <a:pt x="73686" y="0"/>
                  </a:moveTo>
                  <a:cubicBezTo>
                    <a:pt x="54039" y="0"/>
                    <a:pt x="35092" y="8206"/>
                    <a:pt x="22683" y="15077"/>
                  </a:cubicBezTo>
                  <a:cubicBezTo>
                    <a:pt x="9240" y="22549"/>
                    <a:pt x="301" y="30088"/>
                    <a:pt x="201" y="30188"/>
                  </a:cubicBezTo>
                  <a:cubicBezTo>
                    <a:pt x="34" y="30288"/>
                    <a:pt x="0" y="30589"/>
                    <a:pt x="167" y="30755"/>
                  </a:cubicBezTo>
                  <a:cubicBezTo>
                    <a:pt x="241" y="30847"/>
                    <a:pt x="354" y="30898"/>
                    <a:pt x="469" y="30898"/>
                  </a:cubicBezTo>
                  <a:cubicBezTo>
                    <a:pt x="564" y="30898"/>
                    <a:pt x="659" y="30864"/>
                    <a:pt x="734" y="30789"/>
                  </a:cubicBezTo>
                  <a:cubicBezTo>
                    <a:pt x="834" y="30722"/>
                    <a:pt x="9707" y="23217"/>
                    <a:pt x="23084" y="15778"/>
                  </a:cubicBezTo>
                  <a:cubicBezTo>
                    <a:pt x="35426" y="8940"/>
                    <a:pt x="54239" y="834"/>
                    <a:pt x="73686" y="834"/>
                  </a:cubicBezTo>
                  <a:cubicBezTo>
                    <a:pt x="93134" y="834"/>
                    <a:pt x="111914" y="8940"/>
                    <a:pt x="124256" y="15778"/>
                  </a:cubicBezTo>
                  <a:cubicBezTo>
                    <a:pt x="137632" y="23217"/>
                    <a:pt x="146538" y="30722"/>
                    <a:pt x="146605" y="30789"/>
                  </a:cubicBezTo>
                  <a:cubicBezTo>
                    <a:pt x="146639" y="30822"/>
                    <a:pt x="146772" y="30889"/>
                    <a:pt x="146872" y="30889"/>
                  </a:cubicBezTo>
                  <a:cubicBezTo>
                    <a:pt x="146972" y="30889"/>
                    <a:pt x="147106" y="30789"/>
                    <a:pt x="147172" y="30755"/>
                  </a:cubicBezTo>
                  <a:cubicBezTo>
                    <a:pt x="147339" y="30589"/>
                    <a:pt x="147306" y="30355"/>
                    <a:pt x="147139" y="30188"/>
                  </a:cubicBezTo>
                  <a:cubicBezTo>
                    <a:pt x="147072" y="30088"/>
                    <a:pt x="138132" y="22549"/>
                    <a:pt x="124656" y="15077"/>
                  </a:cubicBezTo>
                  <a:cubicBezTo>
                    <a:pt x="112247" y="8206"/>
                    <a:pt x="93300" y="0"/>
                    <a:pt x="73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1"/>
            <p:cNvSpPr/>
            <p:nvPr/>
          </p:nvSpPr>
          <p:spPr>
            <a:xfrm>
              <a:off x="2640400" y="3781475"/>
              <a:ext cx="3682650" cy="558775"/>
            </a:xfrm>
            <a:custGeom>
              <a:avLst/>
              <a:gdLst/>
              <a:ahLst/>
              <a:cxnLst/>
              <a:rect l="l" t="t" r="r" b="b"/>
              <a:pathLst>
                <a:path w="147306" h="22351" extrusionOk="0">
                  <a:moveTo>
                    <a:pt x="73686" y="1"/>
                  </a:moveTo>
                  <a:cubicBezTo>
                    <a:pt x="37227" y="1"/>
                    <a:pt x="667" y="21349"/>
                    <a:pt x="300" y="21550"/>
                  </a:cubicBezTo>
                  <a:cubicBezTo>
                    <a:pt x="67" y="21683"/>
                    <a:pt x="0" y="21916"/>
                    <a:pt x="134" y="22150"/>
                  </a:cubicBezTo>
                  <a:cubicBezTo>
                    <a:pt x="200" y="22250"/>
                    <a:pt x="367" y="22350"/>
                    <a:pt x="500" y="22350"/>
                  </a:cubicBezTo>
                  <a:cubicBezTo>
                    <a:pt x="567" y="22350"/>
                    <a:pt x="667" y="22350"/>
                    <a:pt x="701" y="22317"/>
                  </a:cubicBezTo>
                  <a:cubicBezTo>
                    <a:pt x="1034" y="22083"/>
                    <a:pt x="37427" y="868"/>
                    <a:pt x="73686" y="868"/>
                  </a:cubicBezTo>
                  <a:cubicBezTo>
                    <a:pt x="109879" y="868"/>
                    <a:pt x="146271" y="22083"/>
                    <a:pt x="146638" y="22317"/>
                  </a:cubicBezTo>
                  <a:cubicBezTo>
                    <a:pt x="146699" y="22337"/>
                    <a:pt x="146765" y="22348"/>
                    <a:pt x="146833" y="22348"/>
                  </a:cubicBezTo>
                  <a:cubicBezTo>
                    <a:pt x="146988" y="22348"/>
                    <a:pt x="147146" y="22290"/>
                    <a:pt x="147239" y="22150"/>
                  </a:cubicBezTo>
                  <a:cubicBezTo>
                    <a:pt x="147305" y="21916"/>
                    <a:pt x="147272" y="21683"/>
                    <a:pt x="147072" y="21550"/>
                  </a:cubicBezTo>
                  <a:cubicBezTo>
                    <a:pt x="146738" y="21349"/>
                    <a:pt x="110112" y="1"/>
                    <a:pt x="73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1"/>
            <p:cNvSpPr/>
            <p:nvPr/>
          </p:nvSpPr>
          <p:spPr>
            <a:xfrm>
              <a:off x="2641225" y="3782325"/>
              <a:ext cx="1851350" cy="795575"/>
            </a:xfrm>
            <a:custGeom>
              <a:avLst/>
              <a:gdLst/>
              <a:ahLst/>
              <a:cxnLst/>
              <a:rect l="l" t="t" r="r" b="b"/>
              <a:pathLst>
                <a:path w="74054" h="31823" extrusionOk="0">
                  <a:moveTo>
                    <a:pt x="73653" y="0"/>
                  </a:moveTo>
                  <a:cubicBezTo>
                    <a:pt x="73386" y="0"/>
                    <a:pt x="73219" y="167"/>
                    <a:pt x="73219" y="434"/>
                  </a:cubicBezTo>
                  <a:lnTo>
                    <a:pt x="73219" y="4370"/>
                  </a:lnTo>
                  <a:lnTo>
                    <a:pt x="67482" y="167"/>
                  </a:lnTo>
                  <a:cubicBezTo>
                    <a:pt x="67398" y="125"/>
                    <a:pt x="67300" y="83"/>
                    <a:pt x="67206" y="83"/>
                  </a:cubicBezTo>
                  <a:cubicBezTo>
                    <a:pt x="67151" y="83"/>
                    <a:pt x="67097" y="97"/>
                    <a:pt x="67048" y="134"/>
                  </a:cubicBezTo>
                  <a:cubicBezTo>
                    <a:pt x="66915" y="200"/>
                    <a:pt x="66848" y="334"/>
                    <a:pt x="66848" y="501"/>
                  </a:cubicBezTo>
                  <a:lnTo>
                    <a:pt x="66848" y="4537"/>
                  </a:lnTo>
                  <a:lnTo>
                    <a:pt x="62478" y="667"/>
                  </a:lnTo>
                  <a:cubicBezTo>
                    <a:pt x="62398" y="587"/>
                    <a:pt x="62305" y="542"/>
                    <a:pt x="62207" y="542"/>
                  </a:cubicBezTo>
                  <a:cubicBezTo>
                    <a:pt x="62143" y="542"/>
                    <a:pt x="62077" y="561"/>
                    <a:pt x="62011" y="601"/>
                  </a:cubicBezTo>
                  <a:cubicBezTo>
                    <a:pt x="61845" y="634"/>
                    <a:pt x="61745" y="801"/>
                    <a:pt x="61745" y="968"/>
                  </a:cubicBezTo>
                  <a:lnTo>
                    <a:pt x="61745" y="5137"/>
                  </a:lnTo>
                  <a:lnTo>
                    <a:pt x="57642" y="1301"/>
                  </a:lnTo>
                  <a:cubicBezTo>
                    <a:pt x="57553" y="1212"/>
                    <a:pt x="57449" y="1168"/>
                    <a:pt x="57340" y="1168"/>
                  </a:cubicBezTo>
                  <a:cubicBezTo>
                    <a:pt x="57286" y="1168"/>
                    <a:pt x="57230" y="1179"/>
                    <a:pt x="57175" y="1201"/>
                  </a:cubicBezTo>
                  <a:cubicBezTo>
                    <a:pt x="57008" y="1268"/>
                    <a:pt x="56908" y="1435"/>
                    <a:pt x="56908" y="1601"/>
                  </a:cubicBezTo>
                  <a:lnTo>
                    <a:pt x="56908" y="5971"/>
                  </a:lnTo>
                  <a:lnTo>
                    <a:pt x="52738" y="2135"/>
                  </a:lnTo>
                  <a:cubicBezTo>
                    <a:pt x="52649" y="2046"/>
                    <a:pt x="52545" y="2002"/>
                    <a:pt x="52437" y="2002"/>
                  </a:cubicBezTo>
                  <a:cubicBezTo>
                    <a:pt x="52382" y="2002"/>
                    <a:pt x="52327" y="2013"/>
                    <a:pt x="52271" y="2035"/>
                  </a:cubicBezTo>
                  <a:cubicBezTo>
                    <a:pt x="52104" y="2102"/>
                    <a:pt x="52038" y="2268"/>
                    <a:pt x="52038" y="2435"/>
                  </a:cubicBezTo>
                  <a:lnTo>
                    <a:pt x="52038" y="7039"/>
                  </a:lnTo>
                  <a:lnTo>
                    <a:pt x="48168" y="3102"/>
                  </a:lnTo>
                  <a:cubicBezTo>
                    <a:pt x="48079" y="3013"/>
                    <a:pt x="47975" y="2969"/>
                    <a:pt x="47867" y="2969"/>
                  </a:cubicBezTo>
                  <a:cubicBezTo>
                    <a:pt x="47812" y="2969"/>
                    <a:pt x="47757" y="2980"/>
                    <a:pt x="47701" y="3002"/>
                  </a:cubicBezTo>
                  <a:cubicBezTo>
                    <a:pt x="47534" y="3036"/>
                    <a:pt x="47434" y="3202"/>
                    <a:pt x="47434" y="3369"/>
                  </a:cubicBezTo>
                  <a:lnTo>
                    <a:pt x="47434" y="8373"/>
                  </a:lnTo>
                  <a:lnTo>
                    <a:pt x="43331" y="4303"/>
                  </a:lnTo>
                  <a:cubicBezTo>
                    <a:pt x="43242" y="4214"/>
                    <a:pt x="43139" y="4170"/>
                    <a:pt x="43030" y="4170"/>
                  </a:cubicBezTo>
                  <a:cubicBezTo>
                    <a:pt x="42976" y="4170"/>
                    <a:pt x="42920" y="4181"/>
                    <a:pt x="42864" y="4203"/>
                  </a:cubicBezTo>
                  <a:cubicBezTo>
                    <a:pt x="42698" y="4270"/>
                    <a:pt x="42598" y="4437"/>
                    <a:pt x="42598" y="4603"/>
                  </a:cubicBezTo>
                  <a:lnTo>
                    <a:pt x="42598" y="10041"/>
                  </a:lnTo>
                  <a:lnTo>
                    <a:pt x="38228" y="5704"/>
                  </a:lnTo>
                  <a:cubicBezTo>
                    <a:pt x="38141" y="5639"/>
                    <a:pt x="38040" y="5588"/>
                    <a:pt x="37934" y="5588"/>
                  </a:cubicBezTo>
                  <a:cubicBezTo>
                    <a:pt x="37877" y="5588"/>
                    <a:pt x="37819" y="5603"/>
                    <a:pt x="37761" y="5638"/>
                  </a:cubicBezTo>
                  <a:cubicBezTo>
                    <a:pt x="37594" y="5671"/>
                    <a:pt x="37527" y="5838"/>
                    <a:pt x="37527" y="6004"/>
                  </a:cubicBezTo>
                  <a:lnTo>
                    <a:pt x="37527" y="11875"/>
                  </a:lnTo>
                  <a:lnTo>
                    <a:pt x="33391" y="7272"/>
                  </a:lnTo>
                  <a:cubicBezTo>
                    <a:pt x="33289" y="7170"/>
                    <a:pt x="33168" y="7127"/>
                    <a:pt x="33042" y="7127"/>
                  </a:cubicBezTo>
                  <a:cubicBezTo>
                    <a:pt x="33003" y="7127"/>
                    <a:pt x="32963" y="7131"/>
                    <a:pt x="32924" y="7139"/>
                  </a:cubicBezTo>
                  <a:cubicBezTo>
                    <a:pt x="32824" y="7172"/>
                    <a:pt x="32690" y="7339"/>
                    <a:pt x="32690" y="7506"/>
                  </a:cubicBezTo>
                  <a:lnTo>
                    <a:pt x="32690" y="13943"/>
                  </a:lnTo>
                  <a:lnTo>
                    <a:pt x="28487" y="8973"/>
                  </a:lnTo>
                  <a:cubicBezTo>
                    <a:pt x="28386" y="8871"/>
                    <a:pt x="28264" y="8828"/>
                    <a:pt x="28138" y="8828"/>
                  </a:cubicBezTo>
                  <a:cubicBezTo>
                    <a:pt x="28099" y="8828"/>
                    <a:pt x="28060" y="8832"/>
                    <a:pt x="28020" y="8840"/>
                  </a:cubicBezTo>
                  <a:cubicBezTo>
                    <a:pt x="27854" y="8873"/>
                    <a:pt x="27720" y="9040"/>
                    <a:pt x="27720" y="9207"/>
                  </a:cubicBezTo>
                  <a:lnTo>
                    <a:pt x="27720" y="16112"/>
                  </a:lnTo>
                  <a:lnTo>
                    <a:pt x="24018" y="10674"/>
                  </a:lnTo>
                  <a:cubicBezTo>
                    <a:pt x="23966" y="10545"/>
                    <a:pt x="23814" y="10496"/>
                    <a:pt x="23671" y="10496"/>
                  </a:cubicBezTo>
                  <a:cubicBezTo>
                    <a:pt x="23629" y="10496"/>
                    <a:pt x="23588" y="10500"/>
                    <a:pt x="23551" y="10508"/>
                  </a:cubicBezTo>
                  <a:cubicBezTo>
                    <a:pt x="23384" y="10608"/>
                    <a:pt x="23284" y="10775"/>
                    <a:pt x="23284" y="10941"/>
                  </a:cubicBezTo>
                  <a:lnTo>
                    <a:pt x="23284" y="18480"/>
                  </a:lnTo>
                  <a:lnTo>
                    <a:pt x="19348" y="12609"/>
                  </a:lnTo>
                  <a:cubicBezTo>
                    <a:pt x="19298" y="12485"/>
                    <a:pt x="19157" y="12417"/>
                    <a:pt x="19019" y="12417"/>
                  </a:cubicBezTo>
                  <a:cubicBezTo>
                    <a:pt x="18971" y="12417"/>
                    <a:pt x="18924" y="12425"/>
                    <a:pt x="18881" y="12442"/>
                  </a:cubicBezTo>
                  <a:cubicBezTo>
                    <a:pt x="18714" y="12509"/>
                    <a:pt x="18614" y="12676"/>
                    <a:pt x="18614" y="12843"/>
                  </a:cubicBezTo>
                  <a:lnTo>
                    <a:pt x="18614" y="20982"/>
                  </a:lnTo>
                  <a:lnTo>
                    <a:pt x="14944" y="14611"/>
                  </a:lnTo>
                  <a:cubicBezTo>
                    <a:pt x="14857" y="14465"/>
                    <a:pt x="14694" y="14371"/>
                    <a:pt x="14543" y="14371"/>
                  </a:cubicBezTo>
                  <a:cubicBezTo>
                    <a:pt x="14521" y="14371"/>
                    <a:pt x="14499" y="14373"/>
                    <a:pt x="14477" y="14377"/>
                  </a:cubicBezTo>
                  <a:cubicBezTo>
                    <a:pt x="14311" y="14477"/>
                    <a:pt x="14177" y="14611"/>
                    <a:pt x="14177" y="14811"/>
                  </a:cubicBezTo>
                  <a:lnTo>
                    <a:pt x="14177" y="23484"/>
                  </a:lnTo>
                  <a:lnTo>
                    <a:pt x="10641" y="16645"/>
                  </a:lnTo>
                  <a:cubicBezTo>
                    <a:pt x="10563" y="16514"/>
                    <a:pt x="10422" y="16424"/>
                    <a:pt x="10285" y="16424"/>
                  </a:cubicBezTo>
                  <a:cubicBezTo>
                    <a:pt x="10247" y="16424"/>
                    <a:pt x="10210" y="16431"/>
                    <a:pt x="10174" y="16445"/>
                  </a:cubicBezTo>
                  <a:cubicBezTo>
                    <a:pt x="9974" y="16479"/>
                    <a:pt x="9841" y="16645"/>
                    <a:pt x="9841" y="16846"/>
                  </a:cubicBezTo>
                  <a:lnTo>
                    <a:pt x="9841" y="26386"/>
                  </a:lnTo>
                  <a:lnTo>
                    <a:pt x="6105" y="18880"/>
                  </a:lnTo>
                  <a:cubicBezTo>
                    <a:pt x="6021" y="18741"/>
                    <a:pt x="5892" y="18672"/>
                    <a:pt x="5735" y="18672"/>
                  </a:cubicBezTo>
                  <a:cubicBezTo>
                    <a:pt x="5704" y="18672"/>
                    <a:pt x="5671" y="18675"/>
                    <a:pt x="5638" y="18680"/>
                  </a:cubicBezTo>
                  <a:cubicBezTo>
                    <a:pt x="5438" y="18714"/>
                    <a:pt x="5304" y="18880"/>
                    <a:pt x="5304" y="19114"/>
                  </a:cubicBezTo>
                  <a:lnTo>
                    <a:pt x="5304" y="29721"/>
                  </a:lnTo>
                  <a:lnTo>
                    <a:pt x="868" y="21682"/>
                  </a:lnTo>
                  <a:cubicBezTo>
                    <a:pt x="799" y="21545"/>
                    <a:pt x="652" y="21455"/>
                    <a:pt x="502" y="21455"/>
                  </a:cubicBezTo>
                  <a:cubicBezTo>
                    <a:pt x="433" y="21455"/>
                    <a:pt x="363" y="21474"/>
                    <a:pt x="301" y="21516"/>
                  </a:cubicBezTo>
                  <a:cubicBezTo>
                    <a:pt x="101" y="21649"/>
                    <a:pt x="0" y="21882"/>
                    <a:pt x="134" y="22116"/>
                  </a:cubicBezTo>
                  <a:lnTo>
                    <a:pt x="5304" y="31556"/>
                  </a:lnTo>
                  <a:cubicBezTo>
                    <a:pt x="5371" y="31690"/>
                    <a:pt x="5504" y="31790"/>
                    <a:pt x="5671" y="31790"/>
                  </a:cubicBezTo>
                  <a:cubicBezTo>
                    <a:pt x="5705" y="31790"/>
                    <a:pt x="5771" y="31790"/>
                    <a:pt x="5838" y="31823"/>
                  </a:cubicBezTo>
                  <a:cubicBezTo>
                    <a:pt x="6038" y="31790"/>
                    <a:pt x="6172" y="31623"/>
                    <a:pt x="6172" y="31389"/>
                  </a:cubicBezTo>
                  <a:lnTo>
                    <a:pt x="6172" y="20882"/>
                  </a:lnTo>
                  <a:lnTo>
                    <a:pt x="9941" y="28387"/>
                  </a:lnTo>
                  <a:cubicBezTo>
                    <a:pt x="9999" y="28532"/>
                    <a:pt x="10133" y="28627"/>
                    <a:pt x="10299" y="28627"/>
                  </a:cubicBezTo>
                  <a:cubicBezTo>
                    <a:pt x="10323" y="28627"/>
                    <a:pt x="10349" y="28625"/>
                    <a:pt x="10375" y="28621"/>
                  </a:cubicBezTo>
                  <a:cubicBezTo>
                    <a:pt x="10608" y="28554"/>
                    <a:pt x="10708" y="28387"/>
                    <a:pt x="10708" y="28187"/>
                  </a:cubicBezTo>
                  <a:lnTo>
                    <a:pt x="10708" y="18547"/>
                  </a:lnTo>
                  <a:lnTo>
                    <a:pt x="14277" y="25385"/>
                  </a:lnTo>
                  <a:cubicBezTo>
                    <a:pt x="14335" y="25530"/>
                    <a:pt x="14495" y="25625"/>
                    <a:pt x="14645" y="25625"/>
                  </a:cubicBezTo>
                  <a:cubicBezTo>
                    <a:pt x="14667" y="25625"/>
                    <a:pt x="14689" y="25623"/>
                    <a:pt x="14711" y="25618"/>
                  </a:cubicBezTo>
                  <a:cubicBezTo>
                    <a:pt x="14944" y="25552"/>
                    <a:pt x="15045" y="25385"/>
                    <a:pt x="15045" y="25185"/>
                  </a:cubicBezTo>
                  <a:lnTo>
                    <a:pt x="15045" y="16379"/>
                  </a:lnTo>
                  <a:lnTo>
                    <a:pt x="18714" y="22783"/>
                  </a:lnTo>
                  <a:cubicBezTo>
                    <a:pt x="18801" y="22899"/>
                    <a:pt x="18963" y="22990"/>
                    <a:pt x="19114" y="22990"/>
                  </a:cubicBezTo>
                  <a:cubicBezTo>
                    <a:pt x="19136" y="22990"/>
                    <a:pt x="19159" y="22988"/>
                    <a:pt x="19181" y="22983"/>
                  </a:cubicBezTo>
                  <a:cubicBezTo>
                    <a:pt x="19348" y="22883"/>
                    <a:pt x="19481" y="22783"/>
                    <a:pt x="19481" y="22550"/>
                  </a:cubicBezTo>
                  <a:lnTo>
                    <a:pt x="19481" y="14277"/>
                  </a:lnTo>
                  <a:lnTo>
                    <a:pt x="23384" y="20148"/>
                  </a:lnTo>
                  <a:cubicBezTo>
                    <a:pt x="23461" y="20277"/>
                    <a:pt x="23599" y="20326"/>
                    <a:pt x="23735" y="20326"/>
                  </a:cubicBezTo>
                  <a:cubicBezTo>
                    <a:pt x="23774" y="20326"/>
                    <a:pt x="23813" y="20322"/>
                    <a:pt x="23851" y="20315"/>
                  </a:cubicBezTo>
                  <a:cubicBezTo>
                    <a:pt x="24018" y="20215"/>
                    <a:pt x="24151" y="20048"/>
                    <a:pt x="24151" y="19881"/>
                  </a:cubicBezTo>
                  <a:lnTo>
                    <a:pt x="24151" y="12342"/>
                  </a:lnTo>
                  <a:lnTo>
                    <a:pt x="27854" y="17780"/>
                  </a:lnTo>
                  <a:cubicBezTo>
                    <a:pt x="27927" y="17877"/>
                    <a:pt x="28054" y="17939"/>
                    <a:pt x="28182" y="17939"/>
                  </a:cubicBezTo>
                  <a:cubicBezTo>
                    <a:pt x="28229" y="17939"/>
                    <a:pt x="28276" y="17931"/>
                    <a:pt x="28321" y="17913"/>
                  </a:cubicBezTo>
                  <a:cubicBezTo>
                    <a:pt x="28487" y="17846"/>
                    <a:pt x="28621" y="17679"/>
                    <a:pt x="28621" y="17513"/>
                  </a:cubicBezTo>
                  <a:lnTo>
                    <a:pt x="28621" y="10408"/>
                  </a:lnTo>
                  <a:lnTo>
                    <a:pt x="32824" y="15378"/>
                  </a:lnTo>
                  <a:cubicBezTo>
                    <a:pt x="32926" y="15480"/>
                    <a:pt x="33047" y="15523"/>
                    <a:pt x="33173" y="15523"/>
                  </a:cubicBezTo>
                  <a:cubicBezTo>
                    <a:pt x="33212" y="15523"/>
                    <a:pt x="33252" y="15519"/>
                    <a:pt x="33291" y="15511"/>
                  </a:cubicBezTo>
                  <a:cubicBezTo>
                    <a:pt x="33458" y="15478"/>
                    <a:pt x="33558" y="15311"/>
                    <a:pt x="33558" y="15144"/>
                  </a:cubicBezTo>
                  <a:lnTo>
                    <a:pt x="33558" y="8673"/>
                  </a:lnTo>
                  <a:lnTo>
                    <a:pt x="37694" y="13310"/>
                  </a:lnTo>
                  <a:cubicBezTo>
                    <a:pt x="37796" y="13412"/>
                    <a:pt x="37917" y="13455"/>
                    <a:pt x="38043" y="13455"/>
                  </a:cubicBezTo>
                  <a:cubicBezTo>
                    <a:pt x="38082" y="13455"/>
                    <a:pt x="38122" y="13451"/>
                    <a:pt x="38161" y="13443"/>
                  </a:cubicBezTo>
                  <a:cubicBezTo>
                    <a:pt x="38294" y="13376"/>
                    <a:pt x="38395" y="13210"/>
                    <a:pt x="38395" y="13043"/>
                  </a:cubicBezTo>
                  <a:lnTo>
                    <a:pt x="38395" y="7105"/>
                  </a:lnTo>
                  <a:lnTo>
                    <a:pt x="42731" y="11342"/>
                  </a:lnTo>
                  <a:cubicBezTo>
                    <a:pt x="42812" y="11422"/>
                    <a:pt x="42905" y="11467"/>
                    <a:pt x="43003" y="11467"/>
                  </a:cubicBezTo>
                  <a:cubicBezTo>
                    <a:pt x="43066" y="11467"/>
                    <a:pt x="43132" y="11448"/>
                    <a:pt x="43198" y="11408"/>
                  </a:cubicBezTo>
                  <a:cubicBezTo>
                    <a:pt x="43365" y="11375"/>
                    <a:pt x="43431" y="11208"/>
                    <a:pt x="43431" y="11041"/>
                  </a:cubicBezTo>
                  <a:lnTo>
                    <a:pt x="43431" y="5571"/>
                  </a:lnTo>
                  <a:lnTo>
                    <a:pt x="47568" y="9674"/>
                  </a:lnTo>
                  <a:cubicBezTo>
                    <a:pt x="47649" y="9755"/>
                    <a:pt x="47742" y="9799"/>
                    <a:pt x="47839" y="9799"/>
                  </a:cubicBezTo>
                  <a:cubicBezTo>
                    <a:pt x="47903" y="9799"/>
                    <a:pt x="47969" y="9780"/>
                    <a:pt x="48035" y="9740"/>
                  </a:cubicBezTo>
                  <a:cubicBezTo>
                    <a:pt x="48202" y="9707"/>
                    <a:pt x="48268" y="9540"/>
                    <a:pt x="48268" y="9374"/>
                  </a:cubicBezTo>
                  <a:lnTo>
                    <a:pt x="48268" y="4403"/>
                  </a:lnTo>
                  <a:lnTo>
                    <a:pt x="52171" y="8373"/>
                  </a:lnTo>
                  <a:cubicBezTo>
                    <a:pt x="52238" y="8462"/>
                    <a:pt x="52334" y="8506"/>
                    <a:pt x="52440" y="8506"/>
                  </a:cubicBezTo>
                  <a:cubicBezTo>
                    <a:pt x="52493" y="8506"/>
                    <a:pt x="52549" y="8495"/>
                    <a:pt x="52605" y="8473"/>
                  </a:cubicBezTo>
                  <a:cubicBezTo>
                    <a:pt x="52771" y="8406"/>
                    <a:pt x="52872" y="8239"/>
                    <a:pt x="52872" y="8073"/>
                  </a:cubicBezTo>
                  <a:lnTo>
                    <a:pt x="52872" y="3403"/>
                  </a:lnTo>
                  <a:lnTo>
                    <a:pt x="57041" y="7239"/>
                  </a:lnTo>
                  <a:cubicBezTo>
                    <a:pt x="57130" y="7328"/>
                    <a:pt x="57234" y="7372"/>
                    <a:pt x="57343" y="7372"/>
                  </a:cubicBezTo>
                  <a:cubicBezTo>
                    <a:pt x="57397" y="7372"/>
                    <a:pt x="57453" y="7361"/>
                    <a:pt x="57508" y="7339"/>
                  </a:cubicBezTo>
                  <a:cubicBezTo>
                    <a:pt x="57675" y="7305"/>
                    <a:pt x="57742" y="7139"/>
                    <a:pt x="57742" y="6972"/>
                  </a:cubicBezTo>
                  <a:lnTo>
                    <a:pt x="57742" y="2569"/>
                  </a:lnTo>
                  <a:lnTo>
                    <a:pt x="61878" y="6405"/>
                  </a:lnTo>
                  <a:cubicBezTo>
                    <a:pt x="61967" y="6494"/>
                    <a:pt x="62071" y="6538"/>
                    <a:pt x="62179" y="6538"/>
                  </a:cubicBezTo>
                  <a:cubicBezTo>
                    <a:pt x="62234" y="6538"/>
                    <a:pt x="62289" y="6527"/>
                    <a:pt x="62345" y="6505"/>
                  </a:cubicBezTo>
                  <a:cubicBezTo>
                    <a:pt x="62512" y="6471"/>
                    <a:pt x="62578" y="6305"/>
                    <a:pt x="62578" y="6138"/>
                  </a:cubicBezTo>
                  <a:lnTo>
                    <a:pt x="62578" y="1968"/>
                  </a:lnTo>
                  <a:lnTo>
                    <a:pt x="66982" y="5838"/>
                  </a:lnTo>
                  <a:cubicBezTo>
                    <a:pt x="67042" y="5918"/>
                    <a:pt x="67127" y="5963"/>
                    <a:pt x="67222" y="5963"/>
                  </a:cubicBezTo>
                  <a:cubicBezTo>
                    <a:pt x="67284" y="5963"/>
                    <a:pt x="67349" y="5944"/>
                    <a:pt x="67415" y="5904"/>
                  </a:cubicBezTo>
                  <a:cubicBezTo>
                    <a:pt x="67582" y="5871"/>
                    <a:pt x="67682" y="5704"/>
                    <a:pt x="67682" y="5537"/>
                  </a:cubicBezTo>
                  <a:lnTo>
                    <a:pt x="67682" y="1401"/>
                  </a:lnTo>
                  <a:lnTo>
                    <a:pt x="73420" y="5638"/>
                  </a:lnTo>
                  <a:cubicBezTo>
                    <a:pt x="73502" y="5679"/>
                    <a:pt x="73597" y="5707"/>
                    <a:pt x="73689" y="5707"/>
                  </a:cubicBezTo>
                  <a:cubicBezTo>
                    <a:pt x="73746" y="5707"/>
                    <a:pt x="73802" y="5696"/>
                    <a:pt x="73853" y="5671"/>
                  </a:cubicBezTo>
                  <a:cubicBezTo>
                    <a:pt x="73987" y="5604"/>
                    <a:pt x="74053" y="5471"/>
                    <a:pt x="74053" y="5304"/>
                  </a:cubicBezTo>
                  <a:lnTo>
                    <a:pt x="74053" y="434"/>
                  </a:lnTo>
                  <a:cubicBezTo>
                    <a:pt x="74053" y="167"/>
                    <a:pt x="73887" y="0"/>
                    <a:pt x="73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1"/>
            <p:cNvSpPr/>
            <p:nvPr/>
          </p:nvSpPr>
          <p:spPr>
            <a:xfrm>
              <a:off x="2603620" y="4179274"/>
              <a:ext cx="50119" cy="498950"/>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1"/>
            <p:cNvSpPr/>
            <p:nvPr/>
          </p:nvSpPr>
          <p:spPr>
            <a:xfrm>
              <a:off x="2610932" y="4135079"/>
              <a:ext cx="35244" cy="44225"/>
            </a:xfrm>
            <a:custGeom>
              <a:avLst/>
              <a:gdLst/>
              <a:ahLst/>
              <a:cxnLst/>
              <a:rect l="l" t="t" r="r" b="b"/>
              <a:pathLst>
                <a:path w="4504" h="1769" extrusionOk="0">
                  <a:moveTo>
                    <a:pt x="467" y="0"/>
                  </a:moveTo>
                  <a:cubicBezTo>
                    <a:pt x="234" y="0"/>
                    <a:pt x="0" y="200"/>
                    <a:pt x="67" y="434"/>
                  </a:cubicBezTo>
                  <a:lnTo>
                    <a:pt x="67" y="1768"/>
                  </a:lnTo>
                  <a:lnTo>
                    <a:pt x="4503" y="1768"/>
                  </a:lnTo>
                  <a:lnTo>
                    <a:pt x="4503" y="434"/>
                  </a:lnTo>
                  <a:cubicBezTo>
                    <a:pt x="4503" y="200"/>
                    <a:pt x="4303" y="0"/>
                    <a:pt x="4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1"/>
            <p:cNvSpPr/>
            <p:nvPr/>
          </p:nvSpPr>
          <p:spPr>
            <a:xfrm>
              <a:off x="2614587" y="4118404"/>
              <a:ext cx="27153" cy="23375"/>
            </a:xfrm>
            <a:custGeom>
              <a:avLst/>
              <a:gdLst/>
              <a:ahLst/>
              <a:cxnLst/>
              <a:rect l="l" t="t" r="r" b="b"/>
              <a:pathLst>
                <a:path w="3470" h="935" extrusionOk="0">
                  <a:moveTo>
                    <a:pt x="0" y="0"/>
                  </a:moveTo>
                  <a:lnTo>
                    <a:pt x="0" y="934"/>
                  </a:lnTo>
                  <a:lnTo>
                    <a:pt x="3469" y="934"/>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600"/>
              </a:spcAft>
              <a:buNone/>
            </a:pPr>
            <a:r>
              <a:rPr lang="en"/>
              <a:t>Purpose </a:t>
            </a:r>
            <a:r>
              <a:rPr lang="en">
                <a:solidFill>
                  <a:schemeClr val="accent1"/>
                </a:solidFill>
              </a:rPr>
              <a:t>statement</a:t>
            </a:r>
            <a:endParaRPr>
              <a:solidFill>
                <a:schemeClr val="accent1"/>
              </a:solidFill>
            </a:endParaRPr>
          </a:p>
        </p:txBody>
      </p:sp>
      <p:sp>
        <p:nvSpPr>
          <p:cNvPr id="405" name="Google Shape;405;p42"/>
          <p:cNvSpPr txBox="1">
            <a:spLocks noGrp="1"/>
          </p:cNvSpPr>
          <p:nvPr>
            <p:ph type="title"/>
          </p:nvPr>
        </p:nvSpPr>
        <p:spPr>
          <a:xfrm rot="-1130">
            <a:off x="714475" y="2300425"/>
            <a:ext cx="2737500" cy="4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about Venus?</a:t>
            </a:r>
            <a:endParaRPr/>
          </a:p>
        </p:txBody>
      </p:sp>
      <p:sp>
        <p:nvSpPr>
          <p:cNvPr id="406" name="Google Shape;406;p42"/>
          <p:cNvSpPr txBox="1">
            <a:spLocks noGrp="1"/>
          </p:cNvSpPr>
          <p:nvPr>
            <p:ph type="title" idx="2"/>
          </p:nvPr>
        </p:nvSpPr>
        <p:spPr>
          <a:xfrm>
            <a:off x="3201193" y="3537250"/>
            <a:ext cx="2737500" cy="4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about Mars?</a:t>
            </a:r>
            <a:endParaRPr/>
          </a:p>
        </p:txBody>
      </p:sp>
      <p:sp>
        <p:nvSpPr>
          <p:cNvPr id="407" name="Google Shape;407;p42"/>
          <p:cNvSpPr txBox="1">
            <a:spLocks noGrp="1"/>
          </p:cNvSpPr>
          <p:nvPr>
            <p:ph type="subTitle" idx="3"/>
          </p:nvPr>
        </p:nvSpPr>
        <p:spPr>
          <a:xfrm>
            <a:off x="3201193" y="3975000"/>
            <a:ext cx="27375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Mars is actually a cold place. It’s full of iron oxide dust</a:t>
            </a:r>
            <a:endParaRPr/>
          </a:p>
        </p:txBody>
      </p:sp>
      <p:sp>
        <p:nvSpPr>
          <p:cNvPr id="408" name="Google Shape;408;p42"/>
          <p:cNvSpPr txBox="1">
            <a:spLocks noGrp="1"/>
          </p:cNvSpPr>
          <p:nvPr>
            <p:ph type="title" idx="4"/>
          </p:nvPr>
        </p:nvSpPr>
        <p:spPr>
          <a:xfrm>
            <a:off x="5690875" y="2300025"/>
            <a:ext cx="2737500" cy="45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about Earth?</a:t>
            </a:r>
            <a:endParaRPr/>
          </a:p>
        </p:txBody>
      </p:sp>
      <p:sp>
        <p:nvSpPr>
          <p:cNvPr id="409" name="Google Shape;409;p42"/>
          <p:cNvSpPr txBox="1">
            <a:spLocks noGrp="1"/>
          </p:cNvSpPr>
          <p:nvPr>
            <p:ph type="subTitle" idx="5"/>
          </p:nvPr>
        </p:nvSpPr>
        <p:spPr>
          <a:xfrm>
            <a:off x="5690875" y="2736850"/>
            <a:ext cx="2737500" cy="484200"/>
          </a:xfrm>
          <a:prstGeom prst="rect">
            <a:avLst/>
          </a:prstGeom>
        </p:spPr>
        <p:txBody>
          <a:bodyPr spcFirstLastPara="1" wrap="square" lIns="91425" tIns="91425" rIns="0" bIns="91425" anchor="ctr" anchorCtr="0">
            <a:noAutofit/>
          </a:bodyPr>
          <a:lstStyle/>
          <a:p>
            <a:pPr marL="0" lvl="0" indent="0" algn="ctr" rtl="0">
              <a:spcBef>
                <a:spcPts val="0"/>
              </a:spcBef>
              <a:spcAft>
                <a:spcPts val="0"/>
              </a:spcAft>
              <a:buNone/>
            </a:pPr>
            <a:r>
              <a:rPr lang="en"/>
              <a:t>Earth is the beautiful planet where we all live</a:t>
            </a:r>
            <a:endParaRPr/>
          </a:p>
        </p:txBody>
      </p:sp>
      <p:sp>
        <p:nvSpPr>
          <p:cNvPr id="410" name="Google Shape;410;p42"/>
          <p:cNvSpPr txBox="1">
            <a:spLocks noGrp="1"/>
          </p:cNvSpPr>
          <p:nvPr>
            <p:ph type="subTitle" idx="1"/>
          </p:nvPr>
        </p:nvSpPr>
        <p:spPr>
          <a:xfrm rot="377">
            <a:off x="714475" y="2736526"/>
            <a:ext cx="27375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but also high temperatures</a:t>
            </a:r>
            <a:endParaRPr/>
          </a:p>
        </p:txBody>
      </p:sp>
      <p:sp>
        <p:nvSpPr>
          <p:cNvPr id="411" name="Google Shape;411;p42"/>
          <p:cNvSpPr/>
          <p:nvPr/>
        </p:nvSpPr>
        <p:spPr>
          <a:xfrm>
            <a:off x="1587671" y="1343425"/>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2"/>
          <p:cNvSpPr/>
          <p:nvPr/>
        </p:nvSpPr>
        <p:spPr>
          <a:xfrm>
            <a:off x="4114284" y="2586103"/>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2"/>
          <p:cNvSpPr/>
          <p:nvPr/>
        </p:nvSpPr>
        <p:spPr>
          <a:xfrm>
            <a:off x="6637821" y="1343425"/>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4" name="Google Shape;414;p42"/>
          <p:cNvGrpSpPr/>
          <p:nvPr/>
        </p:nvGrpSpPr>
        <p:grpSpPr>
          <a:xfrm>
            <a:off x="714482" y="4611319"/>
            <a:ext cx="8428968" cy="172650"/>
            <a:chOff x="3936975" y="4282175"/>
            <a:chExt cx="5212075" cy="172650"/>
          </a:xfrm>
        </p:grpSpPr>
        <p:sp>
          <p:nvSpPr>
            <p:cNvPr id="415" name="Google Shape;415;p42"/>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2"/>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42"/>
          <p:cNvGrpSpPr/>
          <p:nvPr/>
        </p:nvGrpSpPr>
        <p:grpSpPr>
          <a:xfrm>
            <a:off x="4389655" y="2858317"/>
            <a:ext cx="363548" cy="369974"/>
            <a:chOff x="-40372575" y="3604550"/>
            <a:chExt cx="311150" cy="316650"/>
          </a:xfrm>
        </p:grpSpPr>
        <p:sp>
          <p:nvSpPr>
            <p:cNvPr id="419" name="Google Shape;419;p42"/>
            <p:cNvSpPr/>
            <p:nvPr/>
          </p:nvSpPr>
          <p:spPr>
            <a:xfrm>
              <a:off x="-40372575" y="3604550"/>
              <a:ext cx="311150" cy="134475"/>
            </a:xfrm>
            <a:custGeom>
              <a:avLst/>
              <a:gdLst/>
              <a:ahLst/>
              <a:cxnLst/>
              <a:rect l="l" t="t" r="r" b="b"/>
              <a:pathLst>
                <a:path w="12446" h="5379" extrusionOk="0">
                  <a:moveTo>
                    <a:pt x="3088" y="0"/>
                  </a:moveTo>
                  <a:cubicBezTo>
                    <a:pt x="1639" y="0"/>
                    <a:pt x="316" y="1008"/>
                    <a:pt x="95" y="2489"/>
                  </a:cubicBezTo>
                  <a:cubicBezTo>
                    <a:pt x="1" y="3214"/>
                    <a:pt x="190" y="3938"/>
                    <a:pt x="568" y="4506"/>
                  </a:cubicBezTo>
                  <a:cubicBezTo>
                    <a:pt x="962" y="5071"/>
                    <a:pt x="1607" y="5366"/>
                    <a:pt x="2240" y="5366"/>
                  </a:cubicBezTo>
                  <a:cubicBezTo>
                    <a:pt x="2772" y="5366"/>
                    <a:pt x="3296" y="5157"/>
                    <a:pt x="3655" y="4726"/>
                  </a:cubicBezTo>
                  <a:cubicBezTo>
                    <a:pt x="4569" y="3655"/>
                    <a:pt x="3844" y="2489"/>
                    <a:pt x="2836" y="2489"/>
                  </a:cubicBezTo>
                  <a:cubicBezTo>
                    <a:pt x="2584" y="2489"/>
                    <a:pt x="2427" y="2678"/>
                    <a:pt x="2427" y="2899"/>
                  </a:cubicBezTo>
                  <a:cubicBezTo>
                    <a:pt x="2427" y="3151"/>
                    <a:pt x="2616" y="3308"/>
                    <a:pt x="2836" y="3340"/>
                  </a:cubicBezTo>
                  <a:cubicBezTo>
                    <a:pt x="3057" y="3340"/>
                    <a:pt x="3214" y="3529"/>
                    <a:pt x="3214" y="3749"/>
                  </a:cubicBezTo>
                  <a:cubicBezTo>
                    <a:pt x="3214" y="3970"/>
                    <a:pt x="3025" y="4127"/>
                    <a:pt x="2836" y="4127"/>
                  </a:cubicBezTo>
                  <a:cubicBezTo>
                    <a:pt x="2049" y="4127"/>
                    <a:pt x="1450" y="3434"/>
                    <a:pt x="1608" y="2584"/>
                  </a:cubicBezTo>
                  <a:cubicBezTo>
                    <a:pt x="1754" y="1999"/>
                    <a:pt x="2279" y="1632"/>
                    <a:pt x="2882" y="1632"/>
                  </a:cubicBezTo>
                  <a:cubicBezTo>
                    <a:pt x="2930" y="1632"/>
                    <a:pt x="2977" y="1634"/>
                    <a:pt x="3025" y="1639"/>
                  </a:cubicBezTo>
                  <a:cubicBezTo>
                    <a:pt x="3624" y="1733"/>
                    <a:pt x="4128" y="2048"/>
                    <a:pt x="4474" y="2489"/>
                  </a:cubicBezTo>
                  <a:lnTo>
                    <a:pt x="7908" y="2489"/>
                  </a:lnTo>
                  <a:cubicBezTo>
                    <a:pt x="8255" y="2017"/>
                    <a:pt x="8759" y="1702"/>
                    <a:pt x="9358" y="1639"/>
                  </a:cubicBezTo>
                  <a:cubicBezTo>
                    <a:pt x="9406" y="1634"/>
                    <a:pt x="9453" y="1632"/>
                    <a:pt x="9501" y="1632"/>
                  </a:cubicBezTo>
                  <a:cubicBezTo>
                    <a:pt x="10104" y="1632"/>
                    <a:pt x="10629" y="1999"/>
                    <a:pt x="10775" y="2584"/>
                  </a:cubicBezTo>
                  <a:cubicBezTo>
                    <a:pt x="10964" y="3434"/>
                    <a:pt x="10334" y="4127"/>
                    <a:pt x="9547" y="4127"/>
                  </a:cubicBezTo>
                  <a:cubicBezTo>
                    <a:pt x="9326" y="4127"/>
                    <a:pt x="9137" y="3938"/>
                    <a:pt x="9137" y="3749"/>
                  </a:cubicBezTo>
                  <a:cubicBezTo>
                    <a:pt x="9137" y="3497"/>
                    <a:pt x="9326" y="3340"/>
                    <a:pt x="9547" y="3340"/>
                  </a:cubicBezTo>
                  <a:cubicBezTo>
                    <a:pt x="9799" y="3340"/>
                    <a:pt x="9956" y="3151"/>
                    <a:pt x="9956" y="2899"/>
                  </a:cubicBezTo>
                  <a:cubicBezTo>
                    <a:pt x="9956" y="2678"/>
                    <a:pt x="9767" y="2521"/>
                    <a:pt x="9547" y="2489"/>
                  </a:cubicBezTo>
                  <a:cubicBezTo>
                    <a:pt x="8539" y="2489"/>
                    <a:pt x="7814" y="3686"/>
                    <a:pt x="8728" y="4726"/>
                  </a:cubicBezTo>
                  <a:cubicBezTo>
                    <a:pt x="9099" y="5169"/>
                    <a:pt x="9626" y="5379"/>
                    <a:pt x="10158" y="5379"/>
                  </a:cubicBezTo>
                  <a:cubicBezTo>
                    <a:pt x="10800" y="5379"/>
                    <a:pt x="11451" y="5074"/>
                    <a:pt x="11847" y="4506"/>
                  </a:cubicBezTo>
                  <a:cubicBezTo>
                    <a:pt x="12225" y="3970"/>
                    <a:pt x="12445" y="3277"/>
                    <a:pt x="12319" y="2489"/>
                  </a:cubicBezTo>
                  <a:cubicBezTo>
                    <a:pt x="12130" y="1008"/>
                    <a:pt x="10775" y="0"/>
                    <a:pt x="9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2"/>
            <p:cNvSpPr/>
            <p:nvPr/>
          </p:nvSpPr>
          <p:spPr>
            <a:xfrm>
              <a:off x="-40312700" y="3730575"/>
              <a:ext cx="185100" cy="190625"/>
            </a:xfrm>
            <a:custGeom>
              <a:avLst/>
              <a:gdLst/>
              <a:ahLst/>
              <a:cxnLst/>
              <a:rect l="l" t="t" r="r" b="b"/>
              <a:pathLst>
                <a:path w="7404" h="7625" extrusionOk="0">
                  <a:moveTo>
                    <a:pt x="2426" y="0"/>
                  </a:moveTo>
                  <a:lnTo>
                    <a:pt x="2426" y="5639"/>
                  </a:lnTo>
                  <a:cubicBezTo>
                    <a:pt x="2426" y="5860"/>
                    <a:pt x="2237" y="6017"/>
                    <a:pt x="2048" y="6017"/>
                  </a:cubicBezTo>
                  <a:cubicBezTo>
                    <a:pt x="1796" y="6017"/>
                    <a:pt x="1638" y="5828"/>
                    <a:pt x="1638" y="5639"/>
                  </a:cubicBezTo>
                  <a:lnTo>
                    <a:pt x="1638" y="473"/>
                  </a:lnTo>
                  <a:cubicBezTo>
                    <a:pt x="1229" y="851"/>
                    <a:pt x="630" y="1103"/>
                    <a:pt x="0" y="1134"/>
                  </a:cubicBezTo>
                  <a:lnTo>
                    <a:pt x="0" y="7246"/>
                  </a:lnTo>
                  <a:cubicBezTo>
                    <a:pt x="0" y="7467"/>
                    <a:pt x="189" y="7624"/>
                    <a:pt x="378" y="7624"/>
                  </a:cubicBezTo>
                  <a:lnTo>
                    <a:pt x="6994" y="7624"/>
                  </a:lnTo>
                  <a:cubicBezTo>
                    <a:pt x="7246" y="7624"/>
                    <a:pt x="7404" y="7435"/>
                    <a:pt x="7404" y="7246"/>
                  </a:cubicBezTo>
                  <a:lnTo>
                    <a:pt x="7404" y="1134"/>
                  </a:lnTo>
                  <a:cubicBezTo>
                    <a:pt x="6774" y="1071"/>
                    <a:pt x="6175" y="788"/>
                    <a:pt x="5734" y="315"/>
                  </a:cubicBezTo>
                  <a:lnTo>
                    <a:pt x="5734" y="5639"/>
                  </a:lnTo>
                  <a:cubicBezTo>
                    <a:pt x="5734" y="5860"/>
                    <a:pt x="5545" y="6017"/>
                    <a:pt x="5324" y="6017"/>
                  </a:cubicBezTo>
                  <a:cubicBezTo>
                    <a:pt x="5072" y="6017"/>
                    <a:pt x="4915" y="5828"/>
                    <a:pt x="4915" y="5639"/>
                  </a:cubicBezTo>
                  <a:lnTo>
                    <a:pt x="4915" y="0"/>
                  </a:lnTo>
                  <a:lnTo>
                    <a:pt x="4096" y="0"/>
                  </a:lnTo>
                  <a:lnTo>
                    <a:pt x="4096" y="5639"/>
                  </a:lnTo>
                  <a:cubicBezTo>
                    <a:pt x="4096" y="5860"/>
                    <a:pt x="3907" y="6017"/>
                    <a:pt x="3686" y="6017"/>
                  </a:cubicBezTo>
                  <a:cubicBezTo>
                    <a:pt x="3466" y="6017"/>
                    <a:pt x="3277" y="5828"/>
                    <a:pt x="3277" y="5639"/>
                  </a:cubicBezTo>
                  <a:lnTo>
                    <a:pt x="32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2"/>
            <p:cNvSpPr/>
            <p:nvPr/>
          </p:nvSpPr>
          <p:spPr>
            <a:xfrm>
              <a:off x="-40250475" y="3688025"/>
              <a:ext cx="66950" cy="20500"/>
            </a:xfrm>
            <a:custGeom>
              <a:avLst/>
              <a:gdLst/>
              <a:ahLst/>
              <a:cxnLst/>
              <a:rect l="l" t="t" r="r" b="b"/>
              <a:pathLst>
                <a:path w="2678" h="820" extrusionOk="0">
                  <a:moveTo>
                    <a:pt x="0" y="1"/>
                  </a:moveTo>
                  <a:cubicBezTo>
                    <a:pt x="32" y="127"/>
                    <a:pt x="32" y="284"/>
                    <a:pt x="32" y="379"/>
                  </a:cubicBezTo>
                  <a:cubicBezTo>
                    <a:pt x="32" y="536"/>
                    <a:pt x="32" y="662"/>
                    <a:pt x="0" y="788"/>
                  </a:cubicBezTo>
                  <a:lnTo>
                    <a:pt x="2666" y="788"/>
                  </a:lnTo>
                  <a:cubicBezTo>
                    <a:pt x="2615" y="649"/>
                    <a:pt x="2615" y="555"/>
                    <a:pt x="2615" y="379"/>
                  </a:cubicBezTo>
                  <a:cubicBezTo>
                    <a:pt x="2615" y="284"/>
                    <a:pt x="2615" y="127"/>
                    <a:pt x="2678" y="1"/>
                  </a:cubicBezTo>
                  <a:close/>
                  <a:moveTo>
                    <a:pt x="2666" y="788"/>
                  </a:moveTo>
                  <a:cubicBezTo>
                    <a:pt x="2670" y="799"/>
                    <a:pt x="2674" y="809"/>
                    <a:pt x="2678" y="820"/>
                  </a:cubicBezTo>
                  <a:lnTo>
                    <a:pt x="2678" y="788"/>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2"/>
          <p:cNvSpPr/>
          <p:nvPr/>
        </p:nvSpPr>
        <p:spPr>
          <a:xfrm>
            <a:off x="1862045" y="1615975"/>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42"/>
          <p:cNvGrpSpPr/>
          <p:nvPr/>
        </p:nvGrpSpPr>
        <p:grpSpPr>
          <a:xfrm>
            <a:off x="6985027" y="1615634"/>
            <a:ext cx="219981" cy="369974"/>
            <a:chOff x="-38109725" y="3955025"/>
            <a:chExt cx="188275" cy="316650"/>
          </a:xfrm>
        </p:grpSpPr>
        <p:sp>
          <p:nvSpPr>
            <p:cNvPr id="424" name="Google Shape;424;p42"/>
            <p:cNvSpPr/>
            <p:nvPr/>
          </p:nvSpPr>
          <p:spPr>
            <a:xfrm>
              <a:off x="-38109725" y="3955025"/>
              <a:ext cx="188275" cy="220575"/>
            </a:xfrm>
            <a:custGeom>
              <a:avLst/>
              <a:gdLst/>
              <a:ahLst/>
              <a:cxnLst/>
              <a:rect l="l" t="t" r="r" b="b"/>
              <a:pathLst>
                <a:path w="7531" h="8823" extrusionOk="0">
                  <a:moveTo>
                    <a:pt x="3372" y="1"/>
                  </a:moveTo>
                  <a:lnTo>
                    <a:pt x="95" y="5703"/>
                  </a:lnTo>
                  <a:cubicBezTo>
                    <a:pt x="1" y="5829"/>
                    <a:pt x="1" y="5987"/>
                    <a:pt x="95" y="6113"/>
                  </a:cubicBezTo>
                  <a:lnTo>
                    <a:pt x="1418" y="8822"/>
                  </a:lnTo>
                  <a:lnTo>
                    <a:pt x="6081" y="8822"/>
                  </a:lnTo>
                  <a:lnTo>
                    <a:pt x="7467" y="6113"/>
                  </a:lnTo>
                  <a:cubicBezTo>
                    <a:pt x="7530" y="5987"/>
                    <a:pt x="7499" y="5829"/>
                    <a:pt x="7467" y="5703"/>
                  </a:cubicBezTo>
                  <a:lnTo>
                    <a:pt x="4191" y="1"/>
                  </a:lnTo>
                  <a:lnTo>
                    <a:pt x="4191" y="4727"/>
                  </a:lnTo>
                  <a:cubicBezTo>
                    <a:pt x="4663" y="4884"/>
                    <a:pt x="5010" y="5357"/>
                    <a:pt x="5010" y="5892"/>
                  </a:cubicBezTo>
                  <a:cubicBezTo>
                    <a:pt x="5010" y="6585"/>
                    <a:pt x="4474" y="7121"/>
                    <a:pt x="3750" y="7121"/>
                  </a:cubicBezTo>
                  <a:cubicBezTo>
                    <a:pt x="3088" y="7121"/>
                    <a:pt x="2521" y="6585"/>
                    <a:pt x="2521" y="5892"/>
                  </a:cubicBezTo>
                  <a:cubicBezTo>
                    <a:pt x="2521" y="5357"/>
                    <a:pt x="2899" y="4916"/>
                    <a:pt x="3372" y="4727"/>
                  </a:cubicBezTo>
                  <a:lnTo>
                    <a:pt x="3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38067200" y="4196050"/>
              <a:ext cx="104775" cy="75625"/>
            </a:xfrm>
            <a:custGeom>
              <a:avLst/>
              <a:gdLst/>
              <a:ahLst/>
              <a:cxnLst/>
              <a:rect l="l" t="t" r="r" b="b"/>
              <a:pathLst>
                <a:path w="4191" h="3025" extrusionOk="0">
                  <a:moveTo>
                    <a:pt x="32" y="0"/>
                  </a:moveTo>
                  <a:lnTo>
                    <a:pt x="32" y="2615"/>
                  </a:lnTo>
                  <a:cubicBezTo>
                    <a:pt x="1" y="2836"/>
                    <a:pt x="190" y="3025"/>
                    <a:pt x="442" y="3025"/>
                  </a:cubicBezTo>
                  <a:lnTo>
                    <a:pt x="3750" y="3025"/>
                  </a:lnTo>
                  <a:cubicBezTo>
                    <a:pt x="3970" y="3025"/>
                    <a:pt x="4191" y="2836"/>
                    <a:pt x="4191" y="2615"/>
                  </a:cubicBezTo>
                  <a:lnTo>
                    <a:pt x="4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3"/>
          <p:cNvSpPr/>
          <p:nvPr/>
        </p:nvSpPr>
        <p:spPr>
          <a:xfrm>
            <a:off x="649401" y="1243576"/>
            <a:ext cx="866700" cy="86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3"/>
          <p:cNvSpPr txBox="1">
            <a:spLocks noGrp="1"/>
          </p:cNvSpPr>
          <p:nvPr>
            <p:ph type="title"/>
          </p:nvPr>
        </p:nvSpPr>
        <p:spPr>
          <a:xfrm>
            <a:off x="4904128" y="2932429"/>
            <a:ext cx="3527100" cy="531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—Someone </a:t>
            </a:r>
            <a:r>
              <a:rPr lang="en">
                <a:solidFill>
                  <a:schemeClr val="accent1"/>
                </a:solidFill>
              </a:rPr>
              <a:t>Famous</a:t>
            </a:r>
            <a:endParaRPr>
              <a:solidFill>
                <a:schemeClr val="accent1"/>
              </a:solidFill>
            </a:endParaRPr>
          </a:p>
        </p:txBody>
      </p:sp>
      <p:sp>
        <p:nvSpPr>
          <p:cNvPr id="432" name="Google Shape;432;p43"/>
          <p:cNvSpPr txBox="1">
            <a:spLocks noGrp="1"/>
          </p:cNvSpPr>
          <p:nvPr>
            <p:ph type="subTitle" idx="1"/>
          </p:nvPr>
        </p:nvSpPr>
        <p:spPr>
          <a:xfrm>
            <a:off x="3508575" y="786479"/>
            <a:ext cx="4922700" cy="2216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grpSp>
        <p:nvGrpSpPr>
          <p:cNvPr id="433" name="Google Shape;433;p43"/>
          <p:cNvGrpSpPr/>
          <p:nvPr/>
        </p:nvGrpSpPr>
        <p:grpSpPr>
          <a:xfrm flipH="1">
            <a:off x="247" y="2388629"/>
            <a:ext cx="5619475" cy="1812744"/>
            <a:chOff x="3378425" y="5944700"/>
            <a:chExt cx="5222075" cy="1684550"/>
          </a:xfrm>
        </p:grpSpPr>
        <p:sp>
          <p:nvSpPr>
            <p:cNvPr id="434" name="Google Shape;434;p43"/>
            <p:cNvSpPr/>
            <p:nvPr/>
          </p:nvSpPr>
          <p:spPr>
            <a:xfrm>
              <a:off x="6658250" y="5944700"/>
              <a:ext cx="33400" cy="1356825"/>
            </a:xfrm>
            <a:custGeom>
              <a:avLst/>
              <a:gdLst/>
              <a:ahLst/>
              <a:cxnLst/>
              <a:rect l="l" t="t" r="r" b="b"/>
              <a:pathLst>
                <a:path w="1336" h="54273" extrusionOk="0">
                  <a:moveTo>
                    <a:pt x="1" y="0"/>
                  </a:moveTo>
                  <a:lnTo>
                    <a:pt x="1" y="54273"/>
                  </a:lnTo>
                  <a:lnTo>
                    <a:pt x="1335" y="54273"/>
                  </a:ln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3"/>
            <p:cNvSpPr/>
            <p:nvPr/>
          </p:nvSpPr>
          <p:spPr>
            <a:xfrm>
              <a:off x="6634075" y="5944700"/>
              <a:ext cx="81750" cy="427825"/>
            </a:xfrm>
            <a:custGeom>
              <a:avLst/>
              <a:gdLst/>
              <a:ahLst/>
              <a:cxnLst/>
              <a:rect l="l" t="t" r="r" b="b"/>
              <a:pathLst>
                <a:path w="3270" h="17113" extrusionOk="0">
                  <a:moveTo>
                    <a:pt x="1" y="0"/>
                  </a:moveTo>
                  <a:lnTo>
                    <a:pt x="1" y="17113"/>
                  </a:lnTo>
                  <a:lnTo>
                    <a:pt x="3270" y="17113"/>
                  </a:lnTo>
                  <a:lnTo>
                    <a:pt x="3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3"/>
            <p:cNvSpPr/>
            <p:nvPr/>
          </p:nvSpPr>
          <p:spPr>
            <a:xfrm>
              <a:off x="4751075" y="5953025"/>
              <a:ext cx="1891375" cy="1356850"/>
            </a:xfrm>
            <a:custGeom>
              <a:avLst/>
              <a:gdLst/>
              <a:ahLst/>
              <a:cxnLst/>
              <a:rect l="l" t="t" r="r" b="b"/>
              <a:pathLst>
                <a:path w="75655" h="54274" fill="none" extrusionOk="0">
                  <a:moveTo>
                    <a:pt x="75654"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3"/>
            <p:cNvSpPr/>
            <p:nvPr/>
          </p:nvSpPr>
          <p:spPr>
            <a:xfrm>
              <a:off x="5028750" y="5953025"/>
              <a:ext cx="1613700" cy="1356850"/>
            </a:xfrm>
            <a:custGeom>
              <a:avLst/>
              <a:gdLst/>
              <a:ahLst/>
              <a:cxnLst/>
              <a:rect l="l" t="t" r="r" b="b"/>
              <a:pathLst>
                <a:path w="64548" h="54274" fill="none" extrusionOk="0">
                  <a:moveTo>
                    <a:pt x="64547"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3"/>
            <p:cNvSpPr/>
            <p:nvPr/>
          </p:nvSpPr>
          <p:spPr>
            <a:xfrm>
              <a:off x="5268100" y="5953025"/>
              <a:ext cx="1374350" cy="1356850"/>
            </a:xfrm>
            <a:custGeom>
              <a:avLst/>
              <a:gdLst/>
              <a:ahLst/>
              <a:cxnLst/>
              <a:rect l="l" t="t" r="r" b="b"/>
              <a:pathLst>
                <a:path w="54974" h="54274" fill="none" extrusionOk="0">
                  <a:moveTo>
                    <a:pt x="54973"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3"/>
            <p:cNvSpPr/>
            <p:nvPr/>
          </p:nvSpPr>
          <p:spPr>
            <a:xfrm>
              <a:off x="5479925" y="5953025"/>
              <a:ext cx="1162525" cy="1356850"/>
            </a:xfrm>
            <a:custGeom>
              <a:avLst/>
              <a:gdLst/>
              <a:ahLst/>
              <a:cxnLst/>
              <a:rect l="l" t="t" r="r" b="b"/>
              <a:pathLst>
                <a:path w="46501" h="54274" fill="none" extrusionOk="0">
                  <a:moveTo>
                    <a:pt x="46500"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3"/>
            <p:cNvSpPr/>
            <p:nvPr/>
          </p:nvSpPr>
          <p:spPr>
            <a:xfrm>
              <a:off x="5670050" y="5953025"/>
              <a:ext cx="972400" cy="1356850"/>
            </a:xfrm>
            <a:custGeom>
              <a:avLst/>
              <a:gdLst/>
              <a:ahLst/>
              <a:cxnLst/>
              <a:rect l="l" t="t" r="r" b="b"/>
              <a:pathLst>
                <a:path w="38896" h="54274" fill="none" extrusionOk="0">
                  <a:moveTo>
                    <a:pt x="38895"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3"/>
            <p:cNvSpPr/>
            <p:nvPr/>
          </p:nvSpPr>
          <p:spPr>
            <a:xfrm>
              <a:off x="5847675" y="5953025"/>
              <a:ext cx="794775" cy="1356850"/>
            </a:xfrm>
            <a:custGeom>
              <a:avLst/>
              <a:gdLst/>
              <a:ahLst/>
              <a:cxnLst/>
              <a:rect l="l" t="t" r="r" b="b"/>
              <a:pathLst>
                <a:path w="31791" h="54274" fill="none" extrusionOk="0">
                  <a:moveTo>
                    <a:pt x="31790"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6013625" y="5953025"/>
              <a:ext cx="628825" cy="1356850"/>
            </a:xfrm>
            <a:custGeom>
              <a:avLst/>
              <a:gdLst/>
              <a:ahLst/>
              <a:cxnLst/>
              <a:rect l="l" t="t" r="r" b="b"/>
              <a:pathLst>
                <a:path w="25153" h="54274" fill="none" extrusionOk="0">
                  <a:moveTo>
                    <a:pt x="2515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3"/>
            <p:cNvSpPr/>
            <p:nvPr/>
          </p:nvSpPr>
          <p:spPr>
            <a:xfrm>
              <a:off x="6170400" y="5953025"/>
              <a:ext cx="472050" cy="1356850"/>
            </a:xfrm>
            <a:custGeom>
              <a:avLst/>
              <a:gdLst/>
              <a:ahLst/>
              <a:cxnLst/>
              <a:rect l="l" t="t" r="r" b="b"/>
              <a:pathLst>
                <a:path w="18882" h="54274" fill="none" extrusionOk="0">
                  <a:moveTo>
                    <a:pt x="18881"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3"/>
            <p:cNvSpPr/>
            <p:nvPr/>
          </p:nvSpPr>
          <p:spPr>
            <a:xfrm>
              <a:off x="6323850" y="5953025"/>
              <a:ext cx="318600" cy="1356850"/>
            </a:xfrm>
            <a:custGeom>
              <a:avLst/>
              <a:gdLst/>
              <a:ahLst/>
              <a:cxnLst/>
              <a:rect l="l" t="t" r="r" b="b"/>
              <a:pathLst>
                <a:path w="12744" h="54274" fill="none" extrusionOk="0">
                  <a:moveTo>
                    <a:pt x="12743"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6475625" y="5953025"/>
              <a:ext cx="166825" cy="1356850"/>
            </a:xfrm>
            <a:custGeom>
              <a:avLst/>
              <a:gdLst/>
              <a:ahLst/>
              <a:cxnLst/>
              <a:rect l="l" t="t" r="r" b="b"/>
              <a:pathLst>
                <a:path w="6673" h="54274" fill="none" extrusionOk="0">
                  <a:moveTo>
                    <a:pt x="667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3"/>
            <p:cNvSpPr/>
            <p:nvPr/>
          </p:nvSpPr>
          <p:spPr>
            <a:xfrm>
              <a:off x="6710800" y="5950525"/>
              <a:ext cx="1889700" cy="1358500"/>
            </a:xfrm>
            <a:custGeom>
              <a:avLst/>
              <a:gdLst/>
              <a:ahLst/>
              <a:cxnLst/>
              <a:rect l="l" t="t" r="r" b="b"/>
              <a:pathLst>
                <a:path w="75588" h="54340" fill="none" extrusionOk="0">
                  <a:moveTo>
                    <a:pt x="0" y="1"/>
                  </a:moveTo>
                  <a:lnTo>
                    <a:pt x="7558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3"/>
            <p:cNvSpPr/>
            <p:nvPr/>
          </p:nvSpPr>
          <p:spPr>
            <a:xfrm>
              <a:off x="6710800" y="5950525"/>
              <a:ext cx="1613675" cy="1358500"/>
            </a:xfrm>
            <a:custGeom>
              <a:avLst/>
              <a:gdLst/>
              <a:ahLst/>
              <a:cxnLst/>
              <a:rect l="l" t="t" r="r" b="b"/>
              <a:pathLst>
                <a:path w="64547" h="54340" fill="none" extrusionOk="0">
                  <a:moveTo>
                    <a:pt x="0" y="1"/>
                  </a:moveTo>
                  <a:lnTo>
                    <a:pt x="6454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6710800" y="5950525"/>
              <a:ext cx="1374325" cy="1358500"/>
            </a:xfrm>
            <a:custGeom>
              <a:avLst/>
              <a:gdLst/>
              <a:ahLst/>
              <a:cxnLst/>
              <a:rect l="l" t="t" r="r" b="b"/>
              <a:pathLst>
                <a:path w="54973" h="54340" fill="none" extrusionOk="0">
                  <a:moveTo>
                    <a:pt x="0" y="1"/>
                  </a:moveTo>
                  <a:lnTo>
                    <a:pt x="54973"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p:nvPr/>
          </p:nvSpPr>
          <p:spPr>
            <a:xfrm>
              <a:off x="6710800" y="5950525"/>
              <a:ext cx="1162525" cy="1358500"/>
            </a:xfrm>
            <a:custGeom>
              <a:avLst/>
              <a:gdLst/>
              <a:ahLst/>
              <a:cxnLst/>
              <a:rect l="l" t="t" r="r" b="b"/>
              <a:pathLst>
                <a:path w="46501" h="54340" fill="none" extrusionOk="0">
                  <a:moveTo>
                    <a:pt x="0" y="1"/>
                  </a:moveTo>
                  <a:lnTo>
                    <a:pt x="46500"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3"/>
            <p:cNvSpPr/>
            <p:nvPr/>
          </p:nvSpPr>
          <p:spPr>
            <a:xfrm>
              <a:off x="6710800" y="5950525"/>
              <a:ext cx="970725" cy="1358500"/>
            </a:xfrm>
            <a:custGeom>
              <a:avLst/>
              <a:gdLst/>
              <a:ahLst/>
              <a:cxnLst/>
              <a:rect l="l" t="t" r="r" b="b"/>
              <a:pathLst>
                <a:path w="38829" h="54340" fill="none" extrusionOk="0">
                  <a:moveTo>
                    <a:pt x="0" y="1"/>
                  </a:moveTo>
                  <a:lnTo>
                    <a:pt x="3882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710800" y="5950525"/>
              <a:ext cx="793925" cy="1358500"/>
            </a:xfrm>
            <a:custGeom>
              <a:avLst/>
              <a:gdLst/>
              <a:ahLst/>
              <a:cxnLst/>
              <a:rect l="l" t="t" r="r" b="b"/>
              <a:pathLst>
                <a:path w="31757" h="54340" fill="none" extrusionOk="0">
                  <a:moveTo>
                    <a:pt x="0" y="1"/>
                  </a:moveTo>
                  <a:lnTo>
                    <a:pt x="3175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3"/>
            <p:cNvSpPr/>
            <p:nvPr/>
          </p:nvSpPr>
          <p:spPr>
            <a:xfrm>
              <a:off x="6710800" y="5950525"/>
              <a:ext cx="628800" cy="1358500"/>
            </a:xfrm>
            <a:custGeom>
              <a:avLst/>
              <a:gdLst/>
              <a:ahLst/>
              <a:cxnLst/>
              <a:rect l="l" t="t" r="r" b="b"/>
              <a:pathLst>
                <a:path w="25152" h="54340" fill="none" extrusionOk="0">
                  <a:moveTo>
                    <a:pt x="0" y="1"/>
                  </a:moveTo>
                  <a:lnTo>
                    <a:pt x="25152"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3"/>
            <p:cNvSpPr/>
            <p:nvPr/>
          </p:nvSpPr>
          <p:spPr>
            <a:xfrm>
              <a:off x="6710800" y="5950525"/>
              <a:ext cx="471200" cy="1358500"/>
            </a:xfrm>
            <a:custGeom>
              <a:avLst/>
              <a:gdLst/>
              <a:ahLst/>
              <a:cxnLst/>
              <a:rect l="l" t="t" r="r" b="b"/>
              <a:pathLst>
                <a:path w="18848" h="54340" fill="none" extrusionOk="0">
                  <a:moveTo>
                    <a:pt x="0" y="1"/>
                  </a:moveTo>
                  <a:lnTo>
                    <a:pt x="18847"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3"/>
            <p:cNvSpPr/>
            <p:nvPr/>
          </p:nvSpPr>
          <p:spPr>
            <a:xfrm>
              <a:off x="6710800" y="5950525"/>
              <a:ext cx="316925" cy="1358500"/>
            </a:xfrm>
            <a:custGeom>
              <a:avLst/>
              <a:gdLst/>
              <a:ahLst/>
              <a:cxnLst/>
              <a:rect l="l" t="t" r="r" b="b"/>
              <a:pathLst>
                <a:path w="12677" h="54340" fill="none" extrusionOk="0">
                  <a:moveTo>
                    <a:pt x="0" y="1"/>
                  </a:moveTo>
                  <a:lnTo>
                    <a:pt x="1267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3"/>
            <p:cNvSpPr/>
            <p:nvPr/>
          </p:nvSpPr>
          <p:spPr>
            <a:xfrm>
              <a:off x="6710800" y="5950525"/>
              <a:ext cx="165975" cy="1358500"/>
            </a:xfrm>
            <a:custGeom>
              <a:avLst/>
              <a:gdLst/>
              <a:ahLst/>
              <a:cxnLst/>
              <a:rect l="l" t="t" r="r" b="b"/>
              <a:pathLst>
                <a:path w="6639" h="54340" fill="none" extrusionOk="0">
                  <a:moveTo>
                    <a:pt x="0" y="1"/>
                  </a:moveTo>
                  <a:lnTo>
                    <a:pt x="663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3"/>
            <p:cNvSpPr/>
            <p:nvPr/>
          </p:nvSpPr>
          <p:spPr>
            <a:xfrm>
              <a:off x="6350550" y="6316625"/>
              <a:ext cx="333575" cy="946550"/>
            </a:xfrm>
            <a:custGeom>
              <a:avLst/>
              <a:gdLst/>
              <a:ahLst/>
              <a:cxnLst/>
              <a:rect l="l" t="t" r="r" b="b"/>
              <a:pathLst>
                <a:path w="13343" h="37862" extrusionOk="0">
                  <a:moveTo>
                    <a:pt x="12042" y="1"/>
                  </a:moveTo>
                  <a:lnTo>
                    <a:pt x="0" y="37561"/>
                  </a:lnTo>
                  <a:lnTo>
                    <a:pt x="1268" y="37861"/>
                  </a:lnTo>
                  <a:lnTo>
                    <a:pt x="13343" y="268"/>
                  </a:lnTo>
                  <a:lnTo>
                    <a:pt x="12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3"/>
            <p:cNvSpPr/>
            <p:nvPr/>
          </p:nvSpPr>
          <p:spPr>
            <a:xfrm>
              <a:off x="6667425" y="6316625"/>
              <a:ext cx="334425" cy="946550"/>
            </a:xfrm>
            <a:custGeom>
              <a:avLst/>
              <a:gdLst/>
              <a:ahLst/>
              <a:cxnLst/>
              <a:rect l="l" t="t" r="r" b="b"/>
              <a:pathLst>
                <a:path w="13377" h="37862" extrusionOk="0">
                  <a:moveTo>
                    <a:pt x="1268" y="1"/>
                  </a:moveTo>
                  <a:lnTo>
                    <a:pt x="1" y="268"/>
                  </a:lnTo>
                  <a:lnTo>
                    <a:pt x="12076" y="37861"/>
                  </a:lnTo>
                  <a:lnTo>
                    <a:pt x="13377" y="3756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3504350" y="7288150"/>
              <a:ext cx="5048625" cy="341100"/>
            </a:xfrm>
            <a:custGeom>
              <a:avLst/>
              <a:gdLst/>
              <a:ahLst/>
              <a:cxnLst/>
              <a:rect l="l" t="t" r="r" b="b"/>
              <a:pathLst>
                <a:path w="201945" h="13644" extrusionOk="0">
                  <a:moveTo>
                    <a:pt x="0" y="1"/>
                  </a:moveTo>
                  <a:lnTo>
                    <a:pt x="0" y="13644"/>
                  </a:lnTo>
                  <a:lnTo>
                    <a:pt x="1535" y="13644"/>
                  </a:lnTo>
                  <a:lnTo>
                    <a:pt x="1535" y="34"/>
                  </a:lnTo>
                  <a:lnTo>
                    <a:pt x="1535" y="1"/>
                  </a:lnTo>
                  <a:close/>
                  <a:moveTo>
                    <a:pt x="11141" y="1"/>
                  </a:moveTo>
                  <a:lnTo>
                    <a:pt x="11141" y="34"/>
                  </a:lnTo>
                  <a:lnTo>
                    <a:pt x="11141" y="13644"/>
                  </a:lnTo>
                  <a:lnTo>
                    <a:pt x="12676" y="13644"/>
                  </a:lnTo>
                  <a:lnTo>
                    <a:pt x="12676" y="1"/>
                  </a:lnTo>
                  <a:close/>
                  <a:moveTo>
                    <a:pt x="22249" y="1"/>
                  </a:moveTo>
                  <a:lnTo>
                    <a:pt x="22249" y="34"/>
                  </a:lnTo>
                  <a:lnTo>
                    <a:pt x="22249" y="13644"/>
                  </a:lnTo>
                  <a:lnTo>
                    <a:pt x="23817" y="13644"/>
                  </a:lnTo>
                  <a:lnTo>
                    <a:pt x="23817" y="1"/>
                  </a:lnTo>
                  <a:close/>
                  <a:moveTo>
                    <a:pt x="33391" y="1"/>
                  </a:moveTo>
                  <a:lnTo>
                    <a:pt x="33391" y="34"/>
                  </a:lnTo>
                  <a:lnTo>
                    <a:pt x="33391" y="13644"/>
                  </a:lnTo>
                  <a:lnTo>
                    <a:pt x="34958" y="13644"/>
                  </a:lnTo>
                  <a:lnTo>
                    <a:pt x="34958" y="1"/>
                  </a:lnTo>
                  <a:close/>
                  <a:moveTo>
                    <a:pt x="44532" y="1"/>
                  </a:moveTo>
                  <a:lnTo>
                    <a:pt x="44532" y="34"/>
                  </a:lnTo>
                  <a:lnTo>
                    <a:pt x="44532" y="13644"/>
                  </a:lnTo>
                  <a:lnTo>
                    <a:pt x="46066" y="13644"/>
                  </a:lnTo>
                  <a:lnTo>
                    <a:pt x="46066" y="1"/>
                  </a:lnTo>
                  <a:close/>
                  <a:moveTo>
                    <a:pt x="55673" y="1"/>
                  </a:moveTo>
                  <a:lnTo>
                    <a:pt x="55673" y="34"/>
                  </a:lnTo>
                  <a:lnTo>
                    <a:pt x="55673" y="13644"/>
                  </a:lnTo>
                  <a:lnTo>
                    <a:pt x="57208" y="13644"/>
                  </a:lnTo>
                  <a:lnTo>
                    <a:pt x="57208" y="1"/>
                  </a:lnTo>
                  <a:close/>
                  <a:moveTo>
                    <a:pt x="66814" y="1"/>
                  </a:moveTo>
                  <a:lnTo>
                    <a:pt x="66814" y="34"/>
                  </a:lnTo>
                  <a:lnTo>
                    <a:pt x="66814" y="13644"/>
                  </a:lnTo>
                  <a:lnTo>
                    <a:pt x="68349" y="13644"/>
                  </a:lnTo>
                  <a:lnTo>
                    <a:pt x="68349" y="1"/>
                  </a:lnTo>
                  <a:close/>
                  <a:moveTo>
                    <a:pt x="77922" y="1"/>
                  </a:moveTo>
                  <a:lnTo>
                    <a:pt x="77922" y="34"/>
                  </a:lnTo>
                  <a:lnTo>
                    <a:pt x="77922" y="13644"/>
                  </a:lnTo>
                  <a:lnTo>
                    <a:pt x="79490" y="13644"/>
                  </a:lnTo>
                  <a:lnTo>
                    <a:pt x="79490" y="1"/>
                  </a:lnTo>
                  <a:close/>
                  <a:moveTo>
                    <a:pt x="178127" y="1"/>
                  </a:moveTo>
                  <a:lnTo>
                    <a:pt x="178127" y="34"/>
                  </a:lnTo>
                  <a:lnTo>
                    <a:pt x="178127" y="13644"/>
                  </a:lnTo>
                  <a:lnTo>
                    <a:pt x="179662" y="13644"/>
                  </a:lnTo>
                  <a:lnTo>
                    <a:pt x="179662" y="1"/>
                  </a:lnTo>
                  <a:close/>
                  <a:moveTo>
                    <a:pt x="189269" y="1"/>
                  </a:moveTo>
                  <a:lnTo>
                    <a:pt x="189269" y="34"/>
                  </a:lnTo>
                  <a:lnTo>
                    <a:pt x="189269" y="13644"/>
                  </a:lnTo>
                  <a:lnTo>
                    <a:pt x="190803" y="13644"/>
                  </a:lnTo>
                  <a:lnTo>
                    <a:pt x="190803" y="1"/>
                  </a:lnTo>
                  <a:close/>
                  <a:moveTo>
                    <a:pt x="200410" y="1"/>
                  </a:moveTo>
                  <a:lnTo>
                    <a:pt x="200410" y="34"/>
                  </a:lnTo>
                  <a:lnTo>
                    <a:pt x="200410" y="13644"/>
                  </a:lnTo>
                  <a:lnTo>
                    <a:pt x="201944" y="13644"/>
                  </a:lnTo>
                  <a:lnTo>
                    <a:pt x="2019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6328025" y="7305675"/>
              <a:ext cx="671325" cy="291900"/>
            </a:xfrm>
            <a:custGeom>
              <a:avLst/>
              <a:gdLst/>
              <a:ahLst/>
              <a:cxnLst/>
              <a:rect l="l" t="t" r="r" b="b"/>
              <a:pathLst>
                <a:path w="26853" h="11676" extrusionOk="0">
                  <a:moveTo>
                    <a:pt x="13443" y="1802"/>
                  </a:moveTo>
                  <a:lnTo>
                    <a:pt x="18514" y="10008"/>
                  </a:lnTo>
                  <a:lnTo>
                    <a:pt x="18814" y="10508"/>
                  </a:lnTo>
                  <a:lnTo>
                    <a:pt x="7472" y="10508"/>
                  </a:lnTo>
                  <a:lnTo>
                    <a:pt x="13443" y="1802"/>
                  </a:lnTo>
                  <a:close/>
                  <a:moveTo>
                    <a:pt x="1768" y="0"/>
                  </a:moveTo>
                  <a:lnTo>
                    <a:pt x="0" y="534"/>
                  </a:lnTo>
                  <a:lnTo>
                    <a:pt x="5805" y="9974"/>
                  </a:lnTo>
                  <a:lnTo>
                    <a:pt x="6105" y="10475"/>
                  </a:lnTo>
                  <a:lnTo>
                    <a:pt x="1835" y="10475"/>
                  </a:lnTo>
                  <a:lnTo>
                    <a:pt x="1835" y="11675"/>
                  </a:lnTo>
                  <a:lnTo>
                    <a:pt x="25919" y="11675"/>
                  </a:lnTo>
                  <a:lnTo>
                    <a:pt x="25919" y="10475"/>
                  </a:lnTo>
                  <a:lnTo>
                    <a:pt x="20315" y="10475"/>
                  </a:lnTo>
                  <a:lnTo>
                    <a:pt x="26853" y="768"/>
                  </a:lnTo>
                  <a:lnTo>
                    <a:pt x="25118" y="167"/>
                  </a:lnTo>
                  <a:lnTo>
                    <a:pt x="19614" y="8373"/>
                  </a:lnTo>
                  <a:lnTo>
                    <a:pt x="14444" y="0"/>
                  </a:lnTo>
                  <a:lnTo>
                    <a:pt x="13143" y="434"/>
                  </a:lnTo>
                  <a:lnTo>
                    <a:pt x="12409" y="167"/>
                  </a:lnTo>
                  <a:lnTo>
                    <a:pt x="6905" y="8373"/>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3378425" y="7233125"/>
              <a:ext cx="5212075" cy="98425"/>
            </a:xfrm>
            <a:custGeom>
              <a:avLst/>
              <a:gdLst/>
              <a:ahLst/>
              <a:cxnLst/>
              <a:rect l="l" t="t" r="r" b="b"/>
              <a:pathLst>
                <a:path w="208483" h="3937" extrusionOk="0">
                  <a:moveTo>
                    <a:pt x="0" y="0"/>
                  </a:moveTo>
                  <a:lnTo>
                    <a:pt x="0" y="3936"/>
                  </a:lnTo>
                  <a:lnTo>
                    <a:pt x="208482" y="3936"/>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p:nvPr/>
          </p:nvSpPr>
          <p:spPr>
            <a:xfrm>
              <a:off x="3378425" y="7289000"/>
              <a:ext cx="5212075" cy="42550"/>
            </a:xfrm>
            <a:custGeom>
              <a:avLst/>
              <a:gdLst/>
              <a:ahLst/>
              <a:cxnLst/>
              <a:rect l="l" t="t" r="r" b="b"/>
              <a:pathLst>
                <a:path w="208483" h="1702" extrusionOk="0">
                  <a:moveTo>
                    <a:pt x="0" y="0"/>
                  </a:moveTo>
                  <a:lnTo>
                    <a:pt x="0" y="1701"/>
                  </a:lnTo>
                  <a:lnTo>
                    <a:pt x="208482" y="1701"/>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3504350" y="7327350"/>
              <a:ext cx="5048625" cy="145125"/>
            </a:xfrm>
            <a:custGeom>
              <a:avLst/>
              <a:gdLst/>
              <a:ahLst/>
              <a:cxnLst/>
              <a:rect l="l" t="t" r="r" b="b"/>
              <a:pathLst>
                <a:path w="201945" h="5805" extrusionOk="0">
                  <a:moveTo>
                    <a:pt x="0" y="1"/>
                  </a:moveTo>
                  <a:lnTo>
                    <a:pt x="0" y="5805"/>
                  </a:lnTo>
                  <a:lnTo>
                    <a:pt x="1535" y="5805"/>
                  </a:lnTo>
                  <a:lnTo>
                    <a:pt x="1535" y="1"/>
                  </a:lnTo>
                  <a:close/>
                  <a:moveTo>
                    <a:pt x="11141" y="1"/>
                  </a:moveTo>
                  <a:lnTo>
                    <a:pt x="11141" y="5805"/>
                  </a:lnTo>
                  <a:lnTo>
                    <a:pt x="12676" y="5805"/>
                  </a:lnTo>
                  <a:lnTo>
                    <a:pt x="12676" y="1"/>
                  </a:lnTo>
                  <a:close/>
                  <a:moveTo>
                    <a:pt x="22249" y="1"/>
                  </a:moveTo>
                  <a:lnTo>
                    <a:pt x="22249" y="5805"/>
                  </a:lnTo>
                  <a:lnTo>
                    <a:pt x="23817" y="5805"/>
                  </a:lnTo>
                  <a:lnTo>
                    <a:pt x="23817" y="1"/>
                  </a:lnTo>
                  <a:close/>
                  <a:moveTo>
                    <a:pt x="33391" y="1"/>
                  </a:moveTo>
                  <a:lnTo>
                    <a:pt x="33391" y="5805"/>
                  </a:lnTo>
                  <a:lnTo>
                    <a:pt x="34958" y="5805"/>
                  </a:lnTo>
                  <a:lnTo>
                    <a:pt x="34958" y="1"/>
                  </a:lnTo>
                  <a:close/>
                  <a:moveTo>
                    <a:pt x="44532" y="1"/>
                  </a:moveTo>
                  <a:lnTo>
                    <a:pt x="44532" y="5805"/>
                  </a:lnTo>
                  <a:lnTo>
                    <a:pt x="46066" y="5805"/>
                  </a:lnTo>
                  <a:lnTo>
                    <a:pt x="46066" y="1"/>
                  </a:lnTo>
                  <a:close/>
                  <a:moveTo>
                    <a:pt x="55673" y="1"/>
                  </a:moveTo>
                  <a:lnTo>
                    <a:pt x="55673" y="5805"/>
                  </a:lnTo>
                  <a:lnTo>
                    <a:pt x="57208" y="5805"/>
                  </a:lnTo>
                  <a:lnTo>
                    <a:pt x="57208" y="1"/>
                  </a:lnTo>
                  <a:close/>
                  <a:moveTo>
                    <a:pt x="66814" y="1"/>
                  </a:moveTo>
                  <a:lnTo>
                    <a:pt x="66814" y="5805"/>
                  </a:lnTo>
                  <a:lnTo>
                    <a:pt x="68349" y="5805"/>
                  </a:lnTo>
                  <a:lnTo>
                    <a:pt x="68349" y="1"/>
                  </a:lnTo>
                  <a:close/>
                  <a:moveTo>
                    <a:pt x="77922" y="1"/>
                  </a:moveTo>
                  <a:lnTo>
                    <a:pt x="77922" y="5805"/>
                  </a:lnTo>
                  <a:lnTo>
                    <a:pt x="79490" y="5805"/>
                  </a:lnTo>
                  <a:lnTo>
                    <a:pt x="79490" y="1"/>
                  </a:lnTo>
                  <a:close/>
                  <a:moveTo>
                    <a:pt x="178127" y="1"/>
                  </a:moveTo>
                  <a:lnTo>
                    <a:pt x="178127" y="5805"/>
                  </a:lnTo>
                  <a:lnTo>
                    <a:pt x="179662" y="5805"/>
                  </a:lnTo>
                  <a:lnTo>
                    <a:pt x="179662" y="1"/>
                  </a:lnTo>
                  <a:close/>
                  <a:moveTo>
                    <a:pt x="189269" y="1"/>
                  </a:moveTo>
                  <a:lnTo>
                    <a:pt x="189269" y="5805"/>
                  </a:lnTo>
                  <a:lnTo>
                    <a:pt x="190803" y="5805"/>
                  </a:lnTo>
                  <a:lnTo>
                    <a:pt x="190803" y="1"/>
                  </a:lnTo>
                  <a:close/>
                  <a:moveTo>
                    <a:pt x="200410" y="1"/>
                  </a:moveTo>
                  <a:lnTo>
                    <a:pt x="200410" y="5805"/>
                  </a:lnTo>
                  <a:lnTo>
                    <a:pt x="201944" y="5805"/>
                  </a:lnTo>
                  <a:lnTo>
                    <a:pt x="2019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3"/>
            <p:cNvSpPr/>
            <p:nvPr/>
          </p:nvSpPr>
          <p:spPr>
            <a:xfrm>
              <a:off x="6373900" y="7493146"/>
              <a:ext cx="602100" cy="125950"/>
            </a:xfrm>
            <a:custGeom>
              <a:avLst/>
              <a:gdLst/>
              <a:ahLst/>
              <a:cxnLst/>
              <a:rect l="l" t="t" r="r" b="b"/>
              <a:pathLst>
                <a:path w="24084" h="5038" extrusionOk="0">
                  <a:moveTo>
                    <a:pt x="1935" y="0"/>
                  </a:moveTo>
                  <a:lnTo>
                    <a:pt x="3970" y="3370"/>
                  </a:lnTo>
                  <a:lnTo>
                    <a:pt x="4303" y="3870"/>
                  </a:lnTo>
                  <a:lnTo>
                    <a:pt x="0" y="3870"/>
                  </a:lnTo>
                  <a:lnTo>
                    <a:pt x="0" y="5037"/>
                  </a:lnTo>
                  <a:lnTo>
                    <a:pt x="24084" y="5037"/>
                  </a:lnTo>
                  <a:lnTo>
                    <a:pt x="24084" y="3870"/>
                  </a:lnTo>
                  <a:lnTo>
                    <a:pt x="18480" y="3870"/>
                  </a:lnTo>
                  <a:lnTo>
                    <a:pt x="21048" y="0"/>
                  </a:lnTo>
                  <a:lnTo>
                    <a:pt x="18947" y="0"/>
                  </a:lnTo>
                  <a:lnTo>
                    <a:pt x="17779" y="1735"/>
                  </a:lnTo>
                  <a:lnTo>
                    <a:pt x="16745" y="0"/>
                  </a:lnTo>
                  <a:lnTo>
                    <a:pt x="14644" y="0"/>
                  </a:lnTo>
                  <a:lnTo>
                    <a:pt x="16679" y="3370"/>
                  </a:lnTo>
                  <a:lnTo>
                    <a:pt x="17012" y="3870"/>
                  </a:lnTo>
                  <a:lnTo>
                    <a:pt x="5637" y="3870"/>
                  </a:lnTo>
                  <a:lnTo>
                    <a:pt x="8273" y="0"/>
                  </a:lnTo>
                  <a:lnTo>
                    <a:pt x="6238" y="0"/>
                  </a:lnTo>
                  <a:lnTo>
                    <a:pt x="5070" y="1735"/>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43"/>
          <p:cNvGrpSpPr/>
          <p:nvPr/>
        </p:nvGrpSpPr>
        <p:grpSpPr>
          <a:xfrm>
            <a:off x="1183625" y="1590850"/>
            <a:ext cx="1355975" cy="172150"/>
            <a:chOff x="1183625" y="1057450"/>
            <a:chExt cx="1355975" cy="172150"/>
          </a:xfrm>
        </p:grpSpPr>
        <p:cxnSp>
          <p:nvCxnSpPr>
            <p:cNvPr id="465" name="Google Shape;465;p43"/>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466" name="Google Shape;466;p43"/>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467" name="Google Shape;467;p43"/>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cxnSp>
        <p:nvCxnSpPr>
          <p:cNvPr id="468" name="Google Shape;468;p43"/>
          <p:cNvCxnSpPr/>
          <p:nvPr/>
        </p:nvCxnSpPr>
        <p:spPr>
          <a:xfrm>
            <a:off x="673475" y="4396024"/>
            <a:ext cx="9258300" cy="0"/>
          </a:xfrm>
          <a:prstGeom prst="straightConnector1">
            <a:avLst/>
          </a:prstGeom>
          <a:noFill/>
          <a:ln w="9525" cap="flat" cmpd="sng">
            <a:solidFill>
              <a:srgbClr val="00FF00"/>
            </a:solidFill>
            <a:prstDash val="solid"/>
            <a:round/>
            <a:headEnd type="none" w="med" len="med"/>
            <a:tailEnd type="none" w="med" len="med"/>
          </a:ln>
        </p:spPr>
      </p:cxnSp>
      <p:cxnSp>
        <p:nvCxnSpPr>
          <p:cNvPr id="469" name="Google Shape;469;p43"/>
          <p:cNvCxnSpPr/>
          <p:nvPr/>
        </p:nvCxnSpPr>
        <p:spPr>
          <a:xfrm>
            <a:off x="870275" y="4201399"/>
            <a:ext cx="9258300" cy="0"/>
          </a:xfrm>
          <a:prstGeom prst="straightConnector1">
            <a:avLst/>
          </a:prstGeom>
          <a:noFill/>
          <a:ln w="9525" cap="flat" cmpd="sng">
            <a:solidFill>
              <a:srgbClr val="00FF00"/>
            </a:solidFill>
            <a:prstDash val="solid"/>
            <a:round/>
            <a:headEnd type="none" w="med" len="med"/>
            <a:tailEnd type="none" w="med" len="med"/>
          </a:ln>
        </p:spPr>
      </p:cxnSp>
      <p:grpSp>
        <p:nvGrpSpPr>
          <p:cNvPr id="470" name="Google Shape;470;p43"/>
          <p:cNvGrpSpPr/>
          <p:nvPr/>
        </p:nvGrpSpPr>
        <p:grpSpPr>
          <a:xfrm>
            <a:off x="-7186" y="4208798"/>
            <a:ext cx="8428968" cy="172650"/>
            <a:chOff x="3936975" y="4282175"/>
            <a:chExt cx="5212075" cy="172650"/>
          </a:xfrm>
        </p:grpSpPr>
        <p:sp>
          <p:nvSpPr>
            <p:cNvPr id="471" name="Google Shape;471;p43"/>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4" name="Google Shape;474;p43"/>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Epilogue"/>
                <a:ea typeface="Epilogue"/>
                <a:cs typeface="Epilogue"/>
                <a:sym typeface="Epilogue"/>
              </a:rPr>
              <a:t>Bridge Construction Thesis Defense</a:t>
            </a:r>
            <a:endParaRPr sz="1000">
              <a:solidFill>
                <a:schemeClr val="dk1"/>
              </a:solidFill>
              <a:latin typeface="Epilogue"/>
              <a:ea typeface="Epilogue"/>
              <a:cs typeface="Epilogue"/>
              <a:sym typeface="Epilogue"/>
            </a:endParaRPr>
          </a:p>
        </p:txBody>
      </p:sp>
      <p:sp>
        <p:nvSpPr>
          <p:cNvPr id="475" name="Google Shape;475;p43"/>
          <p:cNvSpPr txBox="1"/>
          <p:nvPr/>
        </p:nvSpPr>
        <p:spPr>
          <a:xfrm>
            <a:off x="7356325" y="547650"/>
            <a:ext cx="1067700" cy="172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Epilogue"/>
                <a:ea typeface="Epilogue"/>
                <a:cs typeface="Epilogue"/>
                <a:sym typeface="Epilogue"/>
              </a:rPr>
              <a:t>By Slidesgo</a:t>
            </a:r>
            <a:endParaRPr sz="1000">
              <a:solidFill>
                <a:schemeClr val="dk1"/>
              </a:solidFill>
              <a:latin typeface="Epilogue"/>
              <a:ea typeface="Epilogue"/>
              <a:cs typeface="Epilogue"/>
              <a:sym typeface="Epilogu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Current situation </a:t>
            </a:r>
            <a:r>
              <a:rPr lang="en">
                <a:solidFill>
                  <a:schemeClr val="accent1"/>
                </a:solidFill>
              </a:rPr>
              <a:t>&amp; problems statement</a:t>
            </a:r>
            <a:endParaRPr>
              <a:solidFill>
                <a:schemeClr val="accent1"/>
              </a:solidFill>
            </a:endParaRPr>
          </a:p>
        </p:txBody>
      </p:sp>
      <p:cxnSp>
        <p:nvCxnSpPr>
          <p:cNvPr id="481" name="Google Shape;481;p44"/>
          <p:cNvCxnSpPr/>
          <p:nvPr/>
        </p:nvCxnSpPr>
        <p:spPr>
          <a:xfrm>
            <a:off x="4742556" y="4147351"/>
            <a:ext cx="373200" cy="0"/>
          </a:xfrm>
          <a:prstGeom prst="straightConnector1">
            <a:avLst/>
          </a:prstGeom>
          <a:noFill/>
          <a:ln w="19050" cap="flat" cmpd="sng">
            <a:solidFill>
              <a:schemeClr val="dk1"/>
            </a:solidFill>
            <a:prstDash val="solid"/>
            <a:round/>
            <a:headEnd type="none" w="med" len="med"/>
            <a:tailEnd type="triangle" w="med" len="med"/>
          </a:ln>
        </p:spPr>
      </p:cxnSp>
      <p:cxnSp>
        <p:nvCxnSpPr>
          <p:cNvPr id="482" name="Google Shape;482;p44"/>
          <p:cNvCxnSpPr/>
          <p:nvPr/>
        </p:nvCxnSpPr>
        <p:spPr>
          <a:xfrm>
            <a:off x="6496993" y="4147351"/>
            <a:ext cx="373200" cy="0"/>
          </a:xfrm>
          <a:prstGeom prst="straightConnector1">
            <a:avLst/>
          </a:prstGeom>
          <a:noFill/>
          <a:ln w="19050" cap="flat" cmpd="sng">
            <a:solidFill>
              <a:schemeClr val="dk1"/>
            </a:solidFill>
            <a:prstDash val="solid"/>
            <a:round/>
            <a:headEnd type="none" w="med" len="med"/>
            <a:tailEnd type="triangle" w="med" len="med"/>
          </a:ln>
        </p:spPr>
      </p:cxnSp>
      <p:sp>
        <p:nvSpPr>
          <p:cNvPr id="483" name="Google Shape;483;p44"/>
          <p:cNvSpPr txBox="1"/>
          <p:nvPr/>
        </p:nvSpPr>
        <p:spPr>
          <a:xfrm>
            <a:off x="720000" y="1249625"/>
            <a:ext cx="2403600" cy="488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r>
              <a:rPr lang="en" sz="2000">
                <a:solidFill>
                  <a:schemeClr val="dk1"/>
                </a:solidFill>
                <a:latin typeface="Epilogue"/>
                <a:ea typeface="Epilogue"/>
                <a:cs typeface="Epilogue"/>
                <a:sym typeface="Epilogue"/>
              </a:rPr>
              <a:t>Current situation</a:t>
            </a:r>
            <a:endParaRPr sz="2000">
              <a:solidFill>
                <a:schemeClr val="dk1"/>
              </a:solidFill>
              <a:latin typeface="Epilogue"/>
              <a:ea typeface="Epilogue"/>
              <a:cs typeface="Epilogue"/>
              <a:sym typeface="Epilogue"/>
            </a:endParaRPr>
          </a:p>
        </p:txBody>
      </p:sp>
      <p:sp>
        <p:nvSpPr>
          <p:cNvPr id="484" name="Google Shape;484;p44"/>
          <p:cNvSpPr txBox="1"/>
          <p:nvPr/>
        </p:nvSpPr>
        <p:spPr>
          <a:xfrm>
            <a:off x="719875" y="1885825"/>
            <a:ext cx="2403600" cy="248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Venus has a beautiful name and is the second planet from the Sun. It’s terribly hot and its atmosphere is extremely poisonous. It’s the second-brightest natural object in the night sky after the Moon</a:t>
            </a:r>
            <a:endParaRPr>
              <a:solidFill>
                <a:schemeClr val="dk1"/>
              </a:solidFill>
              <a:latin typeface="Karla"/>
              <a:ea typeface="Karla"/>
              <a:cs typeface="Karla"/>
              <a:sym typeface="Karla"/>
            </a:endParaRPr>
          </a:p>
        </p:txBody>
      </p:sp>
      <p:sp>
        <p:nvSpPr>
          <p:cNvPr id="485" name="Google Shape;485;p44"/>
          <p:cNvSpPr/>
          <p:nvPr/>
        </p:nvSpPr>
        <p:spPr>
          <a:xfrm rot="-5400000">
            <a:off x="2020530" y="3129430"/>
            <a:ext cx="2487451" cy="240"/>
          </a:xfrm>
          <a:custGeom>
            <a:avLst/>
            <a:gdLst/>
            <a:ahLst/>
            <a:cxnLst/>
            <a:rect l="l" t="t" r="r" b="b"/>
            <a:pathLst>
              <a:path w="5962" h="1" fill="none" extrusionOk="0">
                <a:moveTo>
                  <a:pt x="0" y="1"/>
                </a:moveTo>
                <a:lnTo>
                  <a:pt x="596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44"/>
          <p:cNvGrpSpPr/>
          <p:nvPr/>
        </p:nvGrpSpPr>
        <p:grpSpPr>
          <a:xfrm>
            <a:off x="3493848" y="3557147"/>
            <a:ext cx="1188970" cy="182682"/>
            <a:chOff x="621575" y="2498644"/>
            <a:chExt cx="1272306" cy="195486"/>
          </a:xfrm>
        </p:grpSpPr>
        <p:sp>
          <p:nvSpPr>
            <p:cNvPr id="487" name="Google Shape;487;p44"/>
            <p:cNvSpPr/>
            <p:nvPr/>
          </p:nvSpPr>
          <p:spPr>
            <a:xfrm>
              <a:off x="1257614" y="2498644"/>
              <a:ext cx="213" cy="195486"/>
            </a:xfrm>
            <a:custGeom>
              <a:avLst/>
              <a:gdLst/>
              <a:ahLst/>
              <a:cxnLst/>
              <a:rect l="l" t="t" r="r" b="b"/>
              <a:pathLst>
                <a:path w="1" h="916" fill="none" extrusionOk="0">
                  <a:moveTo>
                    <a:pt x="1" y="1"/>
                  </a:moveTo>
                  <a:lnTo>
                    <a:pt x="1" y="91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4"/>
            <p:cNvSpPr/>
            <p:nvPr/>
          </p:nvSpPr>
          <p:spPr>
            <a:xfrm>
              <a:off x="621575" y="2498644"/>
              <a:ext cx="1272306" cy="213"/>
            </a:xfrm>
            <a:custGeom>
              <a:avLst/>
              <a:gdLst/>
              <a:ahLst/>
              <a:cxnLst/>
              <a:rect l="l" t="t" r="r" b="b"/>
              <a:pathLst>
                <a:path w="5962" h="1" fill="none" extrusionOk="0">
                  <a:moveTo>
                    <a:pt x="0" y="1"/>
                  </a:moveTo>
                  <a:lnTo>
                    <a:pt x="596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44"/>
          <p:cNvSpPr txBox="1"/>
          <p:nvPr/>
        </p:nvSpPr>
        <p:spPr>
          <a:xfrm>
            <a:off x="3338032" y="2511375"/>
            <a:ext cx="15006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Epilogue"/>
                <a:ea typeface="Epilogue"/>
                <a:cs typeface="Epilogue"/>
                <a:sym typeface="Epilogue"/>
              </a:rPr>
              <a:t>Jupiter</a:t>
            </a:r>
            <a:endParaRPr sz="2000">
              <a:solidFill>
                <a:schemeClr val="dk1"/>
              </a:solidFill>
              <a:latin typeface="Epilogue"/>
              <a:ea typeface="Epilogue"/>
              <a:cs typeface="Epilogue"/>
              <a:sym typeface="Epilogue"/>
            </a:endParaRPr>
          </a:p>
        </p:txBody>
      </p:sp>
      <p:sp>
        <p:nvSpPr>
          <p:cNvPr id="490" name="Google Shape;490;p44"/>
          <p:cNvSpPr txBox="1"/>
          <p:nvPr/>
        </p:nvSpPr>
        <p:spPr>
          <a:xfrm>
            <a:off x="3303571" y="2837175"/>
            <a:ext cx="1500600" cy="6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It’s the biggest planet in the Solar System</a:t>
            </a:r>
            <a:endParaRPr>
              <a:solidFill>
                <a:schemeClr val="dk1"/>
              </a:solidFill>
              <a:latin typeface="Karla"/>
              <a:ea typeface="Karla"/>
              <a:cs typeface="Karla"/>
              <a:sym typeface="Karla"/>
            </a:endParaRPr>
          </a:p>
        </p:txBody>
      </p:sp>
      <p:grpSp>
        <p:nvGrpSpPr>
          <p:cNvPr id="491" name="Google Shape;491;p44"/>
          <p:cNvGrpSpPr/>
          <p:nvPr/>
        </p:nvGrpSpPr>
        <p:grpSpPr>
          <a:xfrm>
            <a:off x="5245945" y="3557147"/>
            <a:ext cx="1188970" cy="182682"/>
            <a:chOff x="621575" y="2498644"/>
            <a:chExt cx="1272306" cy="195486"/>
          </a:xfrm>
        </p:grpSpPr>
        <p:sp>
          <p:nvSpPr>
            <p:cNvPr id="492" name="Google Shape;492;p44"/>
            <p:cNvSpPr/>
            <p:nvPr/>
          </p:nvSpPr>
          <p:spPr>
            <a:xfrm>
              <a:off x="1257614" y="2498644"/>
              <a:ext cx="213" cy="195486"/>
            </a:xfrm>
            <a:custGeom>
              <a:avLst/>
              <a:gdLst/>
              <a:ahLst/>
              <a:cxnLst/>
              <a:rect l="l" t="t" r="r" b="b"/>
              <a:pathLst>
                <a:path w="1" h="916" fill="none" extrusionOk="0">
                  <a:moveTo>
                    <a:pt x="1" y="1"/>
                  </a:moveTo>
                  <a:lnTo>
                    <a:pt x="1" y="91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4"/>
            <p:cNvSpPr/>
            <p:nvPr/>
          </p:nvSpPr>
          <p:spPr>
            <a:xfrm>
              <a:off x="621575" y="2498644"/>
              <a:ext cx="1272306" cy="213"/>
            </a:xfrm>
            <a:custGeom>
              <a:avLst/>
              <a:gdLst/>
              <a:ahLst/>
              <a:cxnLst/>
              <a:rect l="l" t="t" r="r" b="b"/>
              <a:pathLst>
                <a:path w="5962" h="1" fill="none" extrusionOk="0">
                  <a:moveTo>
                    <a:pt x="0" y="1"/>
                  </a:moveTo>
                  <a:lnTo>
                    <a:pt x="596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44"/>
          <p:cNvSpPr txBox="1"/>
          <p:nvPr/>
        </p:nvSpPr>
        <p:spPr>
          <a:xfrm>
            <a:off x="5090130" y="2511375"/>
            <a:ext cx="15006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Epilogue"/>
                <a:ea typeface="Epilogue"/>
                <a:cs typeface="Epilogue"/>
                <a:sym typeface="Epilogue"/>
              </a:rPr>
              <a:t>Mars</a:t>
            </a:r>
            <a:endParaRPr sz="2000">
              <a:solidFill>
                <a:schemeClr val="dk1"/>
              </a:solidFill>
              <a:latin typeface="Epilogue"/>
              <a:ea typeface="Epilogue"/>
              <a:cs typeface="Epilogue"/>
              <a:sym typeface="Epilogue"/>
            </a:endParaRPr>
          </a:p>
        </p:txBody>
      </p:sp>
      <p:sp>
        <p:nvSpPr>
          <p:cNvPr id="495" name="Google Shape;495;p44"/>
          <p:cNvSpPr txBox="1"/>
          <p:nvPr/>
        </p:nvSpPr>
        <p:spPr>
          <a:xfrm>
            <a:off x="5090130" y="2850328"/>
            <a:ext cx="1500600" cy="6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Despite being red, it’s actually a cold place</a:t>
            </a:r>
            <a:endParaRPr>
              <a:solidFill>
                <a:schemeClr val="dk1"/>
              </a:solidFill>
              <a:latin typeface="Karla"/>
              <a:ea typeface="Karla"/>
              <a:cs typeface="Karla"/>
              <a:sym typeface="Karla"/>
            </a:endParaRPr>
          </a:p>
        </p:txBody>
      </p:sp>
      <p:grpSp>
        <p:nvGrpSpPr>
          <p:cNvPr id="496" name="Google Shape;496;p44"/>
          <p:cNvGrpSpPr/>
          <p:nvPr/>
        </p:nvGrpSpPr>
        <p:grpSpPr>
          <a:xfrm>
            <a:off x="6998027" y="3557147"/>
            <a:ext cx="1188970" cy="182682"/>
            <a:chOff x="621575" y="2498644"/>
            <a:chExt cx="1272306" cy="195486"/>
          </a:xfrm>
        </p:grpSpPr>
        <p:sp>
          <p:nvSpPr>
            <p:cNvPr id="497" name="Google Shape;497;p44"/>
            <p:cNvSpPr/>
            <p:nvPr/>
          </p:nvSpPr>
          <p:spPr>
            <a:xfrm>
              <a:off x="1257614" y="2498644"/>
              <a:ext cx="213" cy="195486"/>
            </a:xfrm>
            <a:custGeom>
              <a:avLst/>
              <a:gdLst/>
              <a:ahLst/>
              <a:cxnLst/>
              <a:rect l="l" t="t" r="r" b="b"/>
              <a:pathLst>
                <a:path w="1" h="916" fill="none" extrusionOk="0">
                  <a:moveTo>
                    <a:pt x="1" y="1"/>
                  </a:moveTo>
                  <a:lnTo>
                    <a:pt x="1" y="916"/>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4"/>
            <p:cNvSpPr/>
            <p:nvPr/>
          </p:nvSpPr>
          <p:spPr>
            <a:xfrm>
              <a:off x="621575" y="2498644"/>
              <a:ext cx="1272306" cy="213"/>
            </a:xfrm>
            <a:custGeom>
              <a:avLst/>
              <a:gdLst/>
              <a:ahLst/>
              <a:cxnLst/>
              <a:rect l="l" t="t" r="r" b="b"/>
              <a:pathLst>
                <a:path w="5962" h="1" fill="none" extrusionOk="0">
                  <a:moveTo>
                    <a:pt x="0" y="1"/>
                  </a:moveTo>
                  <a:lnTo>
                    <a:pt x="5962"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44"/>
          <p:cNvSpPr txBox="1"/>
          <p:nvPr/>
        </p:nvSpPr>
        <p:spPr>
          <a:xfrm>
            <a:off x="6842212" y="2511375"/>
            <a:ext cx="1500600" cy="32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Epilogue"/>
                <a:ea typeface="Epilogue"/>
                <a:cs typeface="Epilogue"/>
                <a:sym typeface="Epilogue"/>
              </a:rPr>
              <a:t>Mercury</a:t>
            </a:r>
            <a:endParaRPr sz="2000">
              <a:solidFill>
                <a:schemeClr val="dk1"/>
              </a:solidFill>
              <a:latin typeface="Epilogue"/>
              <a:ea typeface="Epilogue"/>
              <a:cs typeface="Epilogue"/>
              <a:sym typeface="Epilogue"/>
            </a:endParaRPr>
          </a:p>
        </p:txBody>
      </p:sp>
      <p:sp>
        <p:nvSpPr>
          <p:cNvPr id="500" name="Google Shape;500;p44"/>
          <p:cNvSpPr txBox="1"/>
          <p:nvPr/>
        </p:nvSpPr>
        <p:spPr>
          <a:xfrm>
            <a:off x="6842212" y="2850328"/>
            <a:ext cx="1500600" cy="6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Mercury is the smallest planet in the System</a:t>
            </a:r>
            <a:endParaRPr>
              <a:solidFill>
                <a:schemeClr val="dk1"/>
              </a:solidFill>
              <a:latin typeface="Karla"/>
              <a:ea typeface="Karla"/>
              <a:cs typeface="Karla"/>
              <a:sym typeface="Karla"/>
            </a:endParaRPr>
          </a:p>
        </p:txBody>
      </p:sp>
      <p:sp>
        <p:nvSpPr>
          <p:cNvPr id="501" name="Google Shape;501;p44"/>
          <p:cNvSpPr/>
          <p:nvPr/>
        </p:nvSpPr>
        <p:spPr>
          <a:xfrm>
            <a:off x="3844282" y="1885837"/>
            <a:ext cx="488100" cy="488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1</a:t>
            </a:r>
            <a:endParaRPr sz="1500">
              <a:solidFill>
                <a:schemeClr val="accent1"/>
              </a:solidFill>
              <a:latin typeface="Epilogue"/>
              <a:ea typeface="Epilogue"/>
              <a:cs typeface="Epilogue"/>
              <a:sym typeface="Epilogue"/>
            </a:endParaRPr>
          </a:p>
        </p:txBody>
      </p:sp>
      <p:sp>
        <p:nvSpPr>
          <p:cNvPr id="502" name="Google Shape;502;p44"/>
          <p:cNvSpPr/>
          <p:nvPr/>
        </p:nvSpPr>
        <p:spPr>
          <a:xfrm>
            <a:off x="5596380" y="1885837"/>
            <a:ext cx="488100" cy="488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2</a:t>
            </a:r>
            <a:endParaRPr sz="1500">
              <a:solidFill>
                <a:schemeClr val="accent1"/>
              </a:solidFill>
              <a:latin typeface="Epilogue"/>
              <a:ea typeface="Epilogue"/>
              <a:cs typeface="Epilogue"/>
              <a:sym typeface="Epilogue"/>
            </a:endParaRPr>
          </a:p>
        </p:txBody>
      </p:sp>
      <p:sp>
        <p:nvSpPr>
          <p:cNvPr id="503" name="Google Shape;503;p44"/>
          <p:cNvSpPr/>
          <p:nvPr/>
        </p:nvSpPr>
        <p:spPr>
          <a:xfrm>
            <a:off x="7348462" y="1885837"/>
            <a:ext cx="488100" cy="488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3</a:t>
            </a:r>
            <a:endParaRPr sz="1500">
              <a:solidFill>
                <a:schemeClr val="accent1"/>
              </a:solidFill>
              <a:latin typeface="Epilogue"/>
              <a:ea typeface="Epilogue"/>
              <a:cs typeface="Epilogue"/>
              <a:sym typeface="Epilogue"/>
            </a:endParaRPr>
          </a:p>
        </p:txBody>
      </p:sp>
      <p:sp>
        <p:nvSpPr>
          <p:cNvPr id="504" name="Google Shape;504;p44"/>
          <p:cNvSpPr txBox="1"/>
          <p:nvPr/>
        </p:nvSpPr>
        <p:spPr>
          <a:xfrm>
            <a:off x="3338050" y="1249625"/>
            <a:ext cx="5085900" cy="48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000">
                <a:solidFill>
                  <a:schemeClr val="dk1"/>
                </a:solidFill>
                <a:latin typeface="Epilogue"/>
                <a:ea typeface="Epilogue"/>
                <a:cs typeface="Epilogue"/>
                <a:sym typeface="Epilogue"/>
              </a:rPr>
              <a:t>Problems</a:t>
            </a:r>
            <a:endParaRPr sz="2000">
              <a:solidFill>
                <a:schemeClr val="dk1"/>
              </a:solidFill>
              <a:latin typeface="Epilogue"/>
              <a:ea typeface="Epilogue"/>
              <a:cs typeface="Epilogue"/>
              <a:sym typeface="Epilogue"/>
            </a:endParaRPr>
          </a:p>
        </p:txBody>
      </p:sp>
      <p:sp>
        <p:nvSpPr>
          <p:cNvPr id="505" name="Google Shape;505;p44"/>
          <p:cNvSpPr/>
          <p:nvPr/>
        </p:nvSpPr>
        <p:spPr>
          <a:xfrm>
            <a:off x="3891687" y="3952876"/>
            <a:ext cx="393290" cy="390861"/>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6" name="Google Shape;506;p44"/>
          <p:cNvGrpSpPr/>
          <p:nvPr/>
        </p:nvGrpSpPr>
        <p:grpSpPr>
          <a:xfrm>
            <a:off x="5652394" y="3989382"/>
            <a:ext cx="376072" cy="348368"/>
            <a:chOff x="4266025" y="3609275"/>
            <a:chExt cx="299325" cy="277275"/>
          </a:xfrm>
        </p:grpSpPr>
        <p:sp>
          <p:nvSpPr>
            <p:cNvPr id="507" name="Google Shape;507;p44"/>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4"/>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44"/>
          <p:cNvGrpSpPr/>
          <p:nvPr/>
        </p:nvGrpSpPr>
        <p:grpSpPr>
          <a:xfrm>
            <a:off x="7434064" y="4006380"/>
            <a:ext cx="316895" cy="314368"/>
            <a:chOff x="1672375" y="3982600"/>
            <a:chExt cx="297750" cy="295375"/>
          </a:xfrm>
        </p:grpSpPr>
        <p:sp>
          <p:nvSpPr>
            <p:cNvPr id="510" name="Google Shape;510;p44"/>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4"/>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4"/>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9"/>
          <p:cNvSpPr txBox="1">
            <a:spLocks noGrp="1"/>
          </p:cNvSpPr>
          <p:nvPr>
            <p:ph type="subTitle" idx="6"/>
          </p:nvPr>
        </p:nvSpPr>
        <p:spPr>
          <a:xfrm>
            <a:off x="3419251" y="3739388"/>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You can describe the topic of the section here</a:t>
            </a:r>
            <a:endParaRPr/>
          </a:p>
        </p:txBody>
      </p:sp>
      <p:sp>
        <p:nvSpPr>
          <p:cNvPr id="321" name="Google Shape;321;p39"/>
          <p:cNvSpPr txBox="1">
            <a:spLocks noGrp="1"/>
          </p:cNvSpPr>
          <p:nvPr>
            <p:ph type="subTitle" idx="8"/>
          </p:nvPr>
        </p:nvSpPr>
        <p:spPr>
          <a:xfrm>
            <a:off x="3419251" y="21931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describe the topic of the section here</a:t>
            </a:r>
            <a:endParaRPr/>
          </a:p>
        </p:txBody>
      </p:sp>
      <p:sp>
        <p:nvSpPr>
          <p:cNvPr id="322" name="Google Shape;322;p3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a:t>
            </a:r>
            <a:r>
              <a:rPr lang="en">
                <a:solidFill>
                  <a:schemeClr val="accent1"/>
                </a:solidFill>
              </a:rPr>
              <a:t>of contents</a:t>
            </a:r>
            <a:endParaRPr>
              <a:solidFill>
                <a:schemeClr val="accent1"/>
              </a:solidFill>
            </a:endParaRPr>
          </a:p>
        </p:txBody>
      </p:sp>
      <p:sp>
        <p:nvSpPr>
          <p:cNvPr id="323" name="Google Shape;323;p39"/>
          <p:cNvSpPr txBox="1">
            <a:spLocks noGrp="1"/>
          </p:cNvSpPr>
          <p:nvPr>
            <p:ph type="title" idx="9"/>
          </p:nvPr>
        </p:nvSpPr>
        <p:spPr>
          <a:xfrm>
            <a:off x="1415374"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24" name="Google Shape;324;p39"/>
          <p:cNvSpPr txBox="1">
            <a:spLocks noGrp="1"/>
          </p:cNvSpPr>
          <p:nvPr>
            <p:ph type="title" idx="13"/>
          </p:nvPr>
        </p:nvSpPr>
        <p:spPr>
          <a:xfrm>
            <a:off x="4121401" y="2891000"/>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5" name="Google Shape;325;p39"/>
          <p:cNvSpPr txBox="1">
            <a:spLocks noGrp="1"/>
          </p:cNvSpPr>
          <p:nvPr>
            <p:ph type="title" idx="16"/>
          </p:nvPr>
        </p:nvSpPr>
        <p:spPr>
          <a:xfrm>
            <a:off x="6125276" y="3305263"/>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
        <p:nvSpPr>
          <p:cNvPr id="326" name="Google Shape;326;p39"/>
          <p:cNvSpPr txBox="1">
            <a:spLocks noGrp="1"/>
          </p:cNvSpPr>
          <p:nvPr>
            <p:ph type="title" idx="2"/>
          </p:nvPr>
        </p:nvSpPr>
        <p:spPr>
          <a:xfrm>
            <a:off x="713224" y="1759049"/>
            <a:ext cx="2305500" cy="9189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Tratamento do Excel</a:t>
            </a:r>
            <a:endParaRPr dirty="0"/>
          </a:p>
        </p:txBody>
      </p:sp>
      <p:sp>
        <p:nvSpPr>
          <p:cNvPr id="328" name="Google Shape;328;p39"/>
          <p:cNvSpPr txBox="1">
            <a:spLocks noGrp="1"/>
          </p:cNvSpPr>
          <p:nvPr>
            <p:ph type="title" idx="3"/>
          </p:nvPr>
        </p:nvSpPr>
        <p:spPr>
          <a:xfrm>
            <a:off x="713224" y="3305263"/>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329" name="Google Shape;329;p39"/>
          <p:cNvSpPr txBox="1">
            <a:spLocks noGrp="1"/>
          </p:cNvSpPr>
          <p:nvPr>
            <p:ph type="subTitle" idx="4"/>
          </p:nvPr>
        </p:nvSpPr>
        <p:spPr>
          <a:xfrm>
            <a:off x="713224" y="3739388"/>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You can describe the topic of the section here</a:t>
            </a:r>
            <a:endParaRPr/>
          </a:p>
        </p:txBody>
      </p:sp>
      <p:sp>
        <p:nvSpPr>
          <p:cNvPr id="330" name="Google Shape;330;p39"/>
          <p:cNvSpPr txBox="1">
            <a:spLocks noGrp="1"/>
          </p:cNvSpPr>
          <p:nvPr>
            <p:ph type="title" idx="5"/>
          </p:nvPr>
        </p:nvSpPr>
        <p:spPr>
          <a:xfrm>
            <a:off x="3419251" y="3305263"/>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a:t>
            </a:r>
            <a:endParaRPr/>
          </a:p>
        </p:txBody>
      </p:sp>
      <p:sp>
        <p:nvSpPr>
          <p:cNvPr id="331" name="Google Shape;331;p39"/>
          <p:cNvSpPr txBox="1">
            <a:spLocks noGrp="1"/>
          </p:cNvSpPr>
          <p:nvPr>
            <p:ph type="title" idx="7"/>
          </p:nvPr>
        </p:nvSpPr>
        <p:spPr>
          <a:xfrm>
            <a:off x="3419251" y="17590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Hypothesis</a:t>
            </a:r>
            <a:endParaRPr/>
          </a:p>
        </p:txBody>
      </p:sp>
      <p:sp>
        <p:nvSpPr>
          <p:cNvPr id="332" name="Google Shape;332;p39"/>
          <p:cNvSpPr txBox="1">
            <a:spLocks noGrp="1"/>
          </p:cNvSpPr>
          <p:nvPr>
            <p:ph type="title" idx="14"/>
          </p:nvPr>
        </p:nvSpPr>
        <p:spPr>
          <a:xfrm>
            <a:off x="1415374" y="2891000"/>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33" name="Google Shape;333;p39"/>
          <p:cNvSpPr txBox="1">
            <a:spLocks noGrp="1"/>
          </p:cNvSpPr>
          <p:nvPr>
            <p:ph type="title" idx="15"/>
          </p:nvPr>
        </p:nvSpPr>
        <p:spPr>
          <a:xfrm>
            <a:off x="4121401"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34" name="Google Shape;334;p39"/>
          <p:cNvSpPr txBox="1">
            <a:spLocks noGrp="1"/>
          </p:cNvSpPr>
          <p:nvPr>
            <p:ph type="subTitle" idx="17"/>
          </p:nvPr>
        </p:nvSpPr>
        <p:spPr>
          <a:xfrm>
            <a:off x="6125276" y="3739388"/>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You can describe the topic of the section here</a:t>
            </a:r>
            <a:endParaRPr/>
          </a:p>
        </p:txBody>
      </p:sp>
      <p:sp>
        <p:nvSpPr>
          <p:cNvPr id="335" name="Google Shape;335;p39"/>
          <p:cNvSpPr txBox="1">
            <a:spLocks noGrp="1"/>
          </p:cNvSpPr>
          <p:nvPr>
            <p:ph type="title" idx="18"/>
          </p:nvPr>
        </p:nvSpPr>
        <p:spPr>
          <a:xfrm>
            <a:off x="6125276" y="1759050"/>
            <a:ext cx="23055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336" name="Google Shape;336;p39"/>
          <p:cNvSpPr txBox="1">
            <a:spLocks noGrp="1"/>
          </p:cNvSpPr>
          <p:nvPr>
            <p:ph type="subTitle" idx="19"/>
          </p:nvPr>
        </p:nvSpPr>
        <p:spPr>
          <a:xfrm>
            <a:off x="6125276" y="2193175"/>
            <a:ext cx="2305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You can describe the topic of the section here</a:t>
            </a:r>
            <a:endParaRPr/>
          </a:p>
        </p:txBody>
      </p:sp>
      <p:sp>
        <p:nvSpPr>
          <p:cNvPr id="337" name="Google Shape;337;p39"/>
          <p:cNvSpPr txBox="1">
            <a:spLocks noGrp="1"/>
          </p:cNvSpPr>
          <p:nvPr>
            <p:ph type="title" idx="20"/>
          </p:nvPr>
        </p:nvSpPr>
        <p:spPr>
          <a:xfrm>
            <a:off x="6827426" y="2891000"/>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38" name="Google Shape;338;p39"/>
          <p:cNvSpPr txBox="1">
            <a:spLocks noGrp="1"/>
          </p:cNvSpPr>
          <p:nvPr>
            <p:ph type="title" idx="21"/>
          </p:nvPr>
        </p:nvSpPr>
        <p:spPr>
          <a:xfrm>
            <a:off x="6827426" y="1344775"/>
            <a:ext cx="901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39" name="Google Shape;339;p39"/>
          <p:cNvSpPr/>
          <p:nvPr/>
        </p:nvSpPr>
        <p:spPr>
          <a:xfrm flipH="1">
            <a:off x="8287925" y="3292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39"/>
          <p:cNvGrpSpPr/>
          <p:nvPr/>
        </p:nvGrpSpPr>
        <p:grpSpPr>
          <a:xfrm flipH="1">
            <a:off x="7242588" y="550550"/>
            <a:ext cx="1355975" cy="172150"/>
            <a:chOff x="1183625" y="1057450"/>
            <a:chExt cx="1355975" cy="172150"/>
          </a:xfrm>
        </p:grpSpPr>
        <p:cxnSp>
          <p:nvCxnSpPr>
            <p:cNvPr id="341" name="Google Shape;341;p39"/>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342" name="Google Shape;342;p39"/>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343" name="Google Shape;343;p39"/>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5"/>
          <p:cNvSpPr/>
          <p:nvPr/>
        </p:nvSpPr>
        <p:spPr>
          <a:xfrm>
            <a:off x="6264125" y="640416"/>
            <a:ext cx="1438200" cy="1438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18" name="Google Shape;518;p45"/>
          <p:cNvGrpSpPr/>
          <p:nvPr/>
        </p:nvGrpSpPr>
        <p:grpSpPr>
          <a:xfrm>
            <a:off x="-12" y="4208798"/>
            <a:ext cx="8428968" cy="172650"/>
            <a:chOff x="3936975" y="4282175"/>
            <a:chExt cx="5212075" cy="172650"/>
          </a:xfrm>
        </p:grpSpPr>
        <p:sp>
          <p:nvSpPr>
            <p:cNvPr id="519" name="Google Shape;519;p45"/>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5"/>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5"/>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45"/>
          <p:cNvSpPr txBox="1">
            <a:spLocks noGrp="1"/>
          </p:cNvSpPr>
          <p:nvPr>
            <p:ph type="title"/>
          </p:nvPr>
        </p:nvSpPr>
        <p:spPr>
          <a:xfrm flipH="1">
            <a:off x="5543825" y="2291250"/>
            <a:ext cx="2878800" cy="60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Hypothesis</a:t>
            </a:r>
            <a:endParaRPr/>
          </a:p>
        </p:txBody>
      </p:sp>
      <p:sp>
        <p:nvSpPr>
          <p:cNvPr id="523" name="Google Shape;523;p45"/>
          <p:cNvSpPr txBox="1">
            <a:spLocks noGrp="1"/>
          </p:cNvSpPr>
          <p:nvPr>
            <p:ph type="subTitle" idx="1"/>
          </p:nvPr>
        </p:nvSpPr>
        <p:spPr>
          <a:xfrm flipH="1">
            <a:off x="5632325" y="2960850"/>
            <a:ext cx="2701800" cy="6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You can enter a subtitle here if you need it</a:t>
            </a:r>
            <a:endParaRPr/>
          </a:p>
        </p:txBody>
      </p:sp>
      <p:sp>
        <p:nvSpPr>
          <p:cNvPr id="524" name="Google Shape;524;p45"/>
          <p:cNvSpPr txBox="1">
            <a:spLocks noGrp="1"/>
          </p:cNvSpPr>
          <p:nvPr>
            <p:ph type="title" idx="2"/>
          </p:nvPr>
        </p:nvSpPr>
        <p:spPr>
          <a:xfrm flipH="1">
            <a:off x="6118775" y="864216"/>
            <a:ext cx="1728900" cy="99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525" name="Google Shape;525;p45"/>
          <p:cNvGrpSpPr/>
          <p:nvPr/>
        </p:nvGrpSpPr>
        <p:grpSpPr>
          <a:xfrm>
            <a:off x="-1648077" y="1494997"/>
            <a:ext cx="6475766" cy="2712520"/>
            <a:chOff x="1186032" y="1558000"/>
            <a:chExt cx="4961893" cy="2078400"/>
          </a:xfrm>
        </p:grpSpPr>
        <p:sp>
          <p:nvSpPr>
            <p:cNvPr id="526" name="Google Shape;526;p45"/>
            <p:cNvSpPr/>
            <p:nvPr/>
          </p:nvSpPr>
          <p:spPr>
            <a:xfrm>
              <a:off x="3187450" y="2008550"/>
              <a:ext cx="17525" cy="694675"/>
            </a:xfrm>
            <a:custGeom>
              <a:avLst/>
              <a:gdLst/>
              <a:ahLst/>
              <a:cxnLst/>
              <a:rect l="l" t="t" r="r" b="b"/>
              <a:pathLst>
                <a:path w="701" h="27787" extrusionOk="0">
                  <a:moveTo>
                    <a:pt x="0" y="0"/>
                  </a:moveTo>
                  <a:lnTo>
                    <a:pt x="0"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5"/>
            <p:cNvSpPr/>
            <p:nvPr/>
          </p:nvSpPr>
          <p:spPr>
            <a:xfrm>
              <a:off x="3309200" y="2151975"/>
              <a:ext cx="18375" cy="551250"/>
            </a:xfrm>
            <a:custGeom>
              <a:avLst/>
              <a:gdLst/>
              <a:ahLst/>
              <a:cxnLst/>
              <a:rect l="l" t="t" r="r" b="b"/>
              <a:pathLst>
                <a:path w="735" h="22050" extrusionOk="0">
                  <a:moveTo>
                    <a:pt x="1" y="1"/>
                  </a:moveTo>
                  <a:lnTo>
                    <a:pt x="1" y="22050"/>
                  </a:lnTo>
                  <a:lnTo>
                    <a:pt x="734" y="22050"/>
                  </a:lnTo>
                  <a:lnTo>
                    <a:pt x="73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5"/>
            <p:cNvSpPr/>
            <p:nvPr/>
          </p:nvSpPr>
          <p:spPr>
            <a:xfrm>
              <a:off x="3431800" y="2248725"/>
              <a:ext cx="17525" cy="454500"/>
            </a:xfrm>
            <a:custGeom>
              <a:avLst/>
              <a:gdLst/>
              <a:ahLst/>
              <a:cxnLst/>
              <a:rect l="l" t="t" r="r" b="b"/>
              <a:pathLst>
                <a:path w="701" h="18180" extrusionOk="0">
                  <a:moveTo>
                    <a:pt x="0" y="0"/>
                  </a:moveTo>
                  <a:lnTo>
                    <a:pt x="0" y="18180"/>
                  </a:lnTo>
                  <a:lnTo>
                    <a:pt x="701" y="1818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5"/>
            <p:cNvSpPr/>
            <p:nvPr/>
          </p:nvSpPr>
          <p:spPr>
            <a:xfrm>
              <a:off x="3553550" y="2290425"/>
              <a:ext cx="17525" cy="412800"/>
            </a:xfrm>
            <a:custGeom>
              <a:avLst/>
              <a:gdLst/>
              <a:ahLst/>
              <a:cxnLst/>
              <a:rect l="l" t="t" r="r" b="b"/>
              <a:pathLst>
                <a:path w="701" h="16512" extrusionOk="0">
                  <a:moveTo>
                    <a:pt x="0" y="0"/>
                  </a:moveTo>
                  <a:lnTo>
                    <a:pt x="0" y="16512"/>
                  </a:lnTo>
                  <a:lnTo>
                    <a:pt x="701" y="16512"/>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5"/>
            <p:cNvSpPr/>
            <p:nvPr/>
          </p:nvSpPr>
          <p:spPr>
            <a:xfrm>
              <a:off x="3675300" y="2326275"/>
              <a:ext cx="17525" cy="376950"/>
            </a:xfrm>
            <a:custGeom>
              <a:avLst/>
              <a:gdLst/>
              <a:ahLst/>
              <a:cxnLst/>
              <a:rect l="l" t="t" r="r" b="b"/>
              <a:pathLst>
                <a:path w="701" h="15078" extrusionOk="0">
                  <a:moveTo>
                    <a:pt x="0" y="0"/>
                  </a:moveTo>
                  <a:lnTo>
                    <a:pt x="0" y="15078"/>
                  </a:lnTo>
                  <a:lnTo>
                    <a:pt x="701" y="15078"/>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5"/>
            <p:cNvSpPr/>
            <p:nvPr/>
          </p:nvSpPr>
          <p:spPr>
            <a:xfrm>
              <a:off x="3797050" y="2335450"/>
              <a:ext cx="18375" cy="367775"/>
            </a:xfrm>
            <a:custGeom>
              <a:avLst/>
              <a:gdLst/>
              <a:ahLst/>
              <a:cxnLst/>
              <a:rect l="l" t="t" r="r" b="b"/>
              <a:pathLst>
                <a:path w="735" h="14711" extrusionOk="0">
                  <a:moveTo>
                    <a:pt x="0" y="0"/>
                  </a:moveTo>
                  <a:lnTo>
                    <a:pt x="0" y="14711"/>
                  </a:lnTo>
                  <a:lnTo>
                    <a:pt x="734" y="14711"/>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5"/>
            <p:cNvSpPr/>
            <p:nvPr/>
          </p:nvSpPr>
          <p:spPr>
            <a:xfrm>
              <a:off x="3918800" y="2326275"/>
              <a:ext cx="18375" cy="376950"/>
            </a:xfrm>
            <a:custGeom>
              <a:avLst/>
              <a:gdLst/>
              <a:ahLst/>
              <a:cxnLst/>
              <a:rect l="l" t="t" r="r" b="b"/>
              <a:pathLst>
                <a:path w="735" h="15078" extrusionOk="0">
                  <a:moveTo>
                    <a:pt x="1" y="0"/>
                  </a:moveTo>
                  <a:lnTo>
                    <a:pt x="1" y="15078"/>
                  </a:lnTo>
                  <a:lnTo>
                    <a:pt x="734" y="15078"/>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5"/>
            <p:cNvSpPr/>
            <p:nvPr/>
          </p:nvSpPr>
          <p:spPr>
            <a:xfrm>
              <a:off x="4041400" y="2290425"/>
              <a:ext cx="17525" cy="412800"/>
            </a:xfrm>
            <a:custGeom>
              <a:avLst/>
              <a:gdLst/>
              <a:ahLst/>
              <a:cxnLst/>
              <a:rect l="l" t="t" r="r" b="b"/>
              <a:pathLst>
                <a:path w="701" h="16512" extrusionOk="0">
                  <a:moveTo>
                    <a:pt x="0" y="0"/>
                  </a:moveTo>
                  <a:lnTo>
                    <a:pt x="0" y="16512"/>
                  </a:lnTo>
                  <a:lnTo>
                    <a:pt x="701" y="16512"/>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5"/>
            <p:cNvSpPr/>
            <p:nvPr/>
          </p:nvSpPr>
          <p:spPr>
            <a:xfrm>
              <a:off x="4163150" y="2248725"/>
              <a:ext cx="17525" cy="454500"/>
            </a:xfrm>
            <a:custGeom>
              <a:avLst/>
              <a:gdLst/>
              <a:ahLst/>
              <a:cxnLst/>
              <a:rect l="l" t="t" r="r" b="b"/>
              <a:pathLst>
                <a:path w="701" h="18180" extrusionOk="0">
                  <a:moveTo>
                    <a:pt x="0" y="0"/>
                  </a:moveTo>
                  <a:lnTo>
                    <a:pt x="0" y="18180"/>
                  </a:lnTo>
                  <a:lnTo>
                    <a:pt x="701" y="1818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5"/>
            <p:cNvSpPr/>
            <p:nvPr/>
          </p:nvSpPr>
          <p:spPr>
            <a:xfrm>
              <a:off x="4286575" y="2151975"/>
              <a:ext cx="17525" cy="551250"/>
            </a:xfrm>
            <a:custGeom>
              <a:avLst/>
              <a:gdLst/>
              <a:ahLst/>
              <a:cxnLst/>
              <a:rect l="l" t="t" r="r" b="b"/>
              <a:pathLst>
                <a:path w="701" h="22050" extrusionOk="0">
                  <a:moveTo>
                    <a:pt x="0" y="1"/>
                  </a:moveTo>
                  <a:lnTo>
                    <a:pt x="0"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5"/>
            <p:cNvSpPr/>
            <p:nvPr/>
          </p:nvSpPr>
          <p:spPr>
            <a:xfrm>
              <a:off x="4408325" y="2008550"/>
              <a:ext cx="17525" cy="694675"/>
            </a:xfrm>
            <a:custGeom>
              <a:avLst/>
              <a:gdLst/>
              <a:ahLst/>
              <a:cxnLst/>
              <a:rect l="l" t="t" r="r" b="b"/>
              <a:pathLst>
                <a:path w="701" h="27787" extrusionOk="0">
                  <a:moveTo>
                    <a:pt x="0" y="0"/>
                  </a:moveTo>
                  <a:lnTo>
                    <a:pt x="0"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3052350" y="1639950"/>
              <a:ext cx="1501100" cy="713025"/>
            </a:xfrm>
            <a:custGeom>
              <a:avLst/>
              <a:gdLst/>
              <a:ahLst/>
              <a:cxnLst/>
              <a:rect l="l" t="t" r="r" b="b"/>
              <a:pathLst>
                <a:path w="60044" h="28521" extrusionOk="0">
                  <a:moveTo>
                    <a:pt x="1" y="0"/>
                  </a:moveTo>
                  <a:cubicBezTo>
                    <a:pt x="1535" y="15979"/>
                    <a:pt x="14411" y="28521"/>
                    <a:pt x="30022" y="28521"/>
                  </a:cubicBezTo>
                  <a:cubicBezTo>
                    <a:pt x="45600" y="28521"/>
                    <a:pt x="58476" y="16012"/>
                    <a:pt x="60043" y="0"/>
                  </a:cubicBezTo>
                  <a:lnTo>
                    <a:pt x="59143" y="0"/>
                  </a:lnTo>
                  <a:cubicBezTo>
                    <a:pt x="57608" y="15512"/>
                    <a:pt x="45133" y="27654"/>
                    <a:pt x="30022" y="27654"/>
                  </a:cubicBezTo>
                  <a:cubicBezTo>
                    <a:pt x="14878" y="27654"/>
                    <a:pt x="2402" y="15512"/>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5"/>
            <p:cNvSpPr/>
            <p:nvPr/>
          </p:nvSpPr>
          <p:spPr>
            <a:xfrm>
              <a:off x="2791325" y="1626600"/>
              <a:ext cx="429500" cy="2009800"/>
            </a:xfrm>
            <a:custGeom>
              <a:avLst/>
              <a:gdLst/>
              <a:ahLst/>
              <a:cxnLst/>
              <a:rect l="l" t="t" r="r" b="b"/>
              <a:pathLst>
                <a:path w="17180" h="80392" extrusionOk="0">
                  <a:moveTo>
                    <a:pt x="10341" y="935"/>
                  </a:moveTo>
                  <a:lnTo>
                    <a:pt x="8540" y="4871"/>
                  </a:lnTo>
                  <a:lnTo>
                    <a:pt x="6772" y="968"/>
                  </a:lnTo>
                  <a:lnTo>
                    <a:pt x="6772" y="935"/>
                  </a:lnTo>
                  <a:close/>
                  <a:moveTo>
                    <a:pt x="6672" y="1802"/>
                  </a:moveTo>
                  <a:lnTo>
                    <a:pt x="8307" y="5338"/>
                  </a:lnTo>
                  <a:lnTo>
                    <a:pt x="6038" y="10341"/>
                  </a:lnTo>
                  <a:lnTo>
                    <a:pt x="6672" y="1802"/>
                  </a:lnTo>
                  <a:close/>
                  <a:moveTo>
                    <a:pt x="10442" y="1702"/>
                  </a:moveTo>
                  <a:lnTo>
                    <a:pt x="11042" y="10442"/>
                  </a:lnTo>
                  <a:lnTo>
                    <a:pt x="8774" y="5371"/>
                  </a:lnTo>
                  <a:lnTo>
                    <a:pt x="10442" y="1702"/>
                  </a:lnTo>
                  <a:close/>
                  <a:moveTo>
                    <a:pt x="8607" y="5872"/>
                  </a:moveTo>
                  <a:lnTo>
                    <a:pt x="11175" y="11609"/>
                  </a:lnTo>
                  <a:lnTo>
                    <a:pt x="11209" y="11976"/>
                  </a:lnTo>
                  <a:lnTo>
                    <a:pt x="5972" y="11976"/>
                  </a:lnTo>
                  <a:lnTo>
                    <a:pt x="6005" y="11609"/>
                  </a:lnTo>
                  <a:lnTo>
                    <a:pt x="8607" y="5872"/>
                  </a:lnTo>
                  <a:close/>
                  <a:moveTo>
                    <a:pt x="11275" y="12877"/>
                  </a:moveTo>
                  <a:lnTo>
                    <a:pt x="11309" y="13310"/>
                  </a:lnTo>
                  <a:lnTo>
                    <a:pt x="8674" y="17947"/>
                  </a:lnTo>
                  <a:lnTo>
                    <a:pt x="5872" y="13010"/>
                  </a:lnTo>
                  <a:lnTo>
                    <a:pt x="5872" y="12877"/>
                  </a:lnTo>
                  <a:close/>
                  <a:moveTo>
                    <a:pt x="11342" y="14011"/>
                  </a:moveTo>
                  <a:lnTo>
                    <a:pt x="12109" y="23885"/>
                  </a:lnTo>
                  <a:lnTo>
                    <a:pt x="8874" y="18314"/>
                  </a:lnTo>
                  <a:lnTo>
                    <a:pt x="11342" y="14011"/>
                  </a:lnTo>
                  <a:close/>
                  <a:moveTo>
                    <a:pt x="5805" y="13711"/>
                  </a:moveTo>
                  <a:lnTo>
                    <a:pt x="8440" y="18347"/>
                  </a:lnTo>
                  <a:lnTo>
                    <a:pt x="5004" y="24352"/>
                  </a:lnTo>
                  <a:lnTo>
                    <a:pt x="5805" y="13711"/>
                  </a:lnTo>
                  <a:close/>
                  <a:moveTo>
                    <a:pt x="8674" y="18714"/>
                  </a:moveTo>
                  <a:lnTo>
                    <a:pt x="12143" y="24852"/>
                  </a:lnTo>
                  <a:lnTo>
                    <a:pt x="12176" y="25352"/>
                  </a:lnTo>
                  <a:lnTo>
                    <a:pt x="4971" y="25352"/>
                  </a:lnTo>
                  <a:lnTo>
                    <a:pt x="4971" y="25219"/>
                  </a:lnTo>
                  <a:lnTo>
                    <a:pt x="8674" y="18714"/>
                  </a:lnTo>
                  <a:close/>
                  <a:moveTo>
                    <a:pt x="11709" y="26320"/>
                  </a:moveTo>
                  <a:lnTo>
                    <a:pt x="8674" y="30789"/>
                  </a:lnTo>
                  <a:lnTo>
                    <a:pt x="5638" y="26320"/>
                  </a:lnTo>
                  <a:close/>
                  <a:moveTo>
                    <a:pt x="12276" y="26320"/>
                  </a:moveTo>
                  <a:lnTo>
                    <a:pt x="13043" y="37161"/>
                  </a:lnTo>
                  <a:lnTo>
                    <a:pt x="13043" y="37161"/>
                  </a:lnTo>
                  <a:lnTo>
                    <a:pt x="8940" y="31156"/>
                  </a:lnTo>
                  <a:lnTo>
                    <a:pt x="12209" y="26320"/>
                  </a:lnTo>
                  <a:close/>
                  <a:moveTo>
                    <a:pt x="5138" y="26320"/>
                  </a:moveTo>
                  <a:lnTo>
                    <a:pt x="8440" y="31156"/>
                  </a:lnTo>
                  <a:lnTo>
                    <a:pt x="4037" y="37494"/>
                  </a:lnTo>
                  <a:lnTo>
                    <a:pt x="4871" y="26320"/>
                  </a:lnTo>
                  <a:close/>
                  <a:moveTo>
                    <a:pt x="8674" y="31523"/>
                  </a:moveTo>
                  <a:lnTo>
                    <a:pt x="13143" y="37995"/>
                  </a:lnTo>
                  <a:lnTo>
                    <a:pt x="13177" y="38795"/>
                  </a:lnTo>
                  <a:lnTo>
                    <a:pt x="4037" y="38795"/>
                  </a:lnTo>
                  <a:lnTo>
                    <a:pt x="3970" y="38662"/>
                  </a:lnTo>
                  <a:lnTo>
                    <a:pt x="4004" y="38328"/>
                  </a:lnTo>
                  <a:lnTo>
                    <a:pt x="8674" y="31523"/>
                  </a:lnTo>
                  <a:close/>
                  <a:moveTo>
                    <a:pt x="12510" y="39696"/>
                  </a:moveTo>
                  <a:lnTo>
                    <a:pt x="8674" y="44299"/>
                  </a:lnTo>
                  <a:lnTo>
                    <a:pt x="4838" y="39696"/>
                  </a:lnTo>
                  <a:close/>
                  <a:moveTo>
                    <a:pt x="13210" y="39696"/>
                  </a:moveTo>
                  <a:lnTo>
                    <a:pt x="14044" y="50770"/>
                  </a:lnTo>
                  <a:lnTo>
                    <a:pt x="14044" y="50770"/>
                  </a:lnTo>
                  <a:lnTo>
                    <a:pt x="8940" y="44633"/>
                  </a:lnTo>
                  <a:lnTo>
                    <a:pt x="13010" y="39696"/>
                  </a:lnTo>
                  <a:close/>
                  <a:moveTo>
                    <a:pt x="4304" y="39696"/>
                  </a:moveTo>
                  <a:lnTo>
                    <a:pt x="8373" y="44633"/>
                  </a:lnTo>
                  <a:lnTo>
                    <a:pt x="3036" y="51037"/>
                  </a:lnTo>
                  <a:lnTo>
                    <a:pt x="3870" y="39696"/>
                  </a:lnTo>
                  <a:close/>
                  <a:moveTo>
                    <a:pt x="8674" y="44900"/>
                  </a:moveTo>
                  <a:lnTo>
                    <a:pt x="14144" y="51471"/>
                  </a:lnTo>
                  <a:lnTo>
                    <a:pt x="14178" y="52071"/>
                  </a:lnTo>
                  <a:lnTo>
                    <a:pt x="14144" y="52138"/>
                  </a:lnTo>
                  <a:lnTo>
                    <a:pt x="3203" y="52138"/>
                  </a:lnTo>
                  <a:lnTo>
                    <a:pt x="3003" y="51871"/>
                  </a:lnTo>
                  <a:lnTo>
                    <a:pt x="3003" y="51704"/>
                  </a:lnTo>
                  <a:lnTo>
                    <a:pt x="8674" y="44900"/>
                  </a:lnTo>
                  <a:close/>
                  <a:moveTo>
                    <a:pt x="13177" y="53039"/>
                  </a:moveTo>
                  <a:lnTo>
                    <a:pt x="8640" y="57675"/>
                  </a:lnTo>
                  <a:lnTo>
                    <a:pt x="4070" y="53039"/>
                  </a:lnTo>
                  <a:close/>
                  <a:moveTo>
                    <a:pt x="14278" y="53072"/>
                  </a:moveTo>
                  <a:lnTo>
                    <a:pt x="15112" y="64280"/>
                  </a:lnTo>
                  <a:lnTo>
                    <a:pt x="8974" y="58009"/>
                  </a:lnTo>
                  <a:lnTo>
                    <a:pt x="13811" y="53072"/>
                  </a:lnTo>
                  <a:close/>
                  <a:moveTo>
                    <a:pt x="3537" y="53039"/>
                  </a:moveTo>
                  <a:lnTo>
                    <a:pt x="8373" y="57976"/>
                  </a:lnTo>
                  <a:lnTo>
                    <a:pt x="2036" y="64480"/>
                  </a:lnTo>
                  <a:lnTo>
                    <a:pt x="2869" y="53039"/>
                  </a:lnTo>
                  <a:close/>
                  <a:moveTo>
                    <a:pt x="8674" y="58309"/>
                  </a:moveTo>
                  <a:lnTo>
                    <a:pt x="15145" y="64881"/>
                  </a:lnTo>
                  <a:lnTo>
                    <a:pt x="15178" y="65481"/>
                  </a:lnTo>
                  <a:lnTo>
                    <a:pt x="2002" y="65481"/>
                  </a:lnTo>
                  <a:lnTo>
                    <a:pt x="2002" y="65114"/>
                  </a:lnTo>
                  <a:lnTo>
                    <a:pt x="8674" y="58309"/>
                  </a:lnTo>
                  <a:close/>
                  <a:moveTo>
                    <a:pt x="14444" y="66415"/>
                  </a:moveTo>
                  <a:lnTo>
                    <a:pt x="8640" y="71552"/>
                  </a:lnTo>
                  <a:lnTo>
                    <a:pt x="2869" y="66415"/>
                  </a:lnTo>
                  <a:close/>
                  <a:moveTo>
                    <a:pt x="15212" y="66415"/>
                  </a:moveTo>
                  <a:lnTo>
                    <a:pt x="16112" y="78090"/>
                  </a:lnTo>
                  <a:lnTo>
                    <a:pt x="8974" y="71785"/>
                  </a:lnTo>
                  <a:lnTo>
                    <a:pt x="15045" y="66415"/>
                  </a:lnTo>
                  <a:close/>
                  <a:moveTo>
                    <a:pt x="2302" y="66415"/>
                  </a:moveTo>
                  <a:lnTo>
                    <a:pt x="8373" y="71785"/>
                  </a:lnTo>
                  <a:lnTo>
                    <a:pt x="1035" y="78323"/>
                  </a:lnTo>
                  <a:lnTo>
                    <a:pt x="1035" y="78323"/>
                  </a:lnTo>
                  <a:lnTo>
                    <a:pt x="1902" y="66415"/>
                  </a:lnTo>
                  <a:close/>
                  <a:moveTo>
                    <a:pt x="8674" y="72086"/>
                  </a:moveTo>
                  <a:lnTo>
                    <a:pt x="16146" y="78724"/>
                  </a:lnTo>
                  <a:lnTo>
                    <a:pt x="16179" y="79424"/>
                  </a:lnTo>
                  <a:lnTo>
                    <a:pt x="968" y="79424"/>
                  </a:lnTo>
                  <a:lnTo>
                    <a:pt x="1001" y="78891"/>
                  </a:lnTo>
                  <a:lnTo>
                    <a:pt x="8674" y="72086"/>
                  </a:lnTo>
                  <a:close/>
                  <a:moveTo>
                    <a:pt x="6339" y="1"/>
                  </a:moveTo>
                  <a:cubicBezTo>
                    <a:pt x="6105" y="1"/>
                    <a:pt x="5872" y="201"/>
                    <a:pt x="5872" y="434"/>
                  </a:cubicBezTo>
                  <a:lnTo>
                    <a:pt x="2036" y="52405"/>
                  </a:lnTo>
                  <a:cubicBezTo>
                    <a:pt x="2036" y="52472"/>
                    <a:pt x="2002" y="52505"/>
                    <a:pt x="2002" y="52572"/>
                  </a:cubicBezTo>
                  <a:lnTo>
                    <a:pt x="2002" y="52672"/>
                  </a:lnTo>
                  <a:lnTo>
                    <a:pt x="1" y="79858"/>
                  </a:lnTo>
                  <a:cubicBezTo>
                    <a:pt x="1" y="79991"/>
                    <a:pt x="34" y="80091"/>
                    <a:pt x="134" y="80225"/>
                  </a:cubicBezTo>
                  <a:cubicBezTo>
                    <a:pt x="201" y="80292"/>
                    <a:pt x="334" y="80392"/>
                    <a:pt x="468" y="80392"/>
                  </a:cubicBezTo>
                  <a:lnTo>
                    <a:pt x="16713" y="80392"/>
                  </a:lnTo>
                  <a:cubicBezTo>
                    <a:pt x="16846" y="80392"/>
                    <a:pt x="16980" y="80358"/>
                    <a:pt x="17046" y="80225"/>
                  </a:cubicBezTo>
                  <a:cubicBezTo>
                    <a:pt x="17146" y="80125"/>
                    <a:pt x="17180" y="80025"/>
                    <a:pt x="17180" y="79858"/>
                  </a:cubicBezTo>
                  <a:lnTo>
                    <a:pt x="16112" y="65414"/>
                  </a:lnTo>
                  <a:lnTo>
                    <a:pt x="16112" y="65348"/>
                  </a:lnTo>
                  <a:lnTo>
                    <a:pt x="12176" y="12510"/>
                  </a:lnTo>
                  <a:lnTo>
                    <a:pt x="12176" y="12443"/>
                  </a:lnTo>
                  <a:lnTo>
                    <a:pt x="11309" y="434"/>
                  </a:lnTo>
                  <a:cubicBezTo>
                    <a:pt x="11309" y="168"/>
                    <a:pt x="11109" y="1"/>
                    <a:pt x="10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2952275" y="1558000"/>
              <a:ext cx="105100" cy="46950"/>
            </a:xfrm>
            <a:custGeom>
              <a:avLst/>
              <a:gdLst/>
              <a:ahLst/>
              <a:cxnLst/>
              <a:rect l="l" t="t" r="r" b="b"/>
              <a:pathLst>
                <a:path w="4204" h="1878" extrusionOk="0">
                  <a:moveTo>
                    <a:pt x="2033" y="0"/>
                  </a:moveTo>
                  <a:cubicBezTo>
                    <a:pt x="1444" y="0"/>
                    <a:pt x="861" y="292"/>
                    <a:pt x="534" y="877"/>
                  </a:cubicBezTo>
                  <a:lnTo>
                    <a:pt x="1" y="1877"/>
                  </a:lnTo>
                  <a:lnTo>
                    <a:pt x="4204" y="1877"/>
                  </a:lnTo>
                  <a:lnTo>
                    <a:pt x="3503" y="777"/>
                  </a:lnTo>
                  <a:cubicBezTo>
                    <a:pt x="3147" y="259"/>
                    <a:pt x="2588" y="0"/>
                    <a:pt x="2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2910575" y="1604925"/>
              <a:ext cx="189325" cy="33375"/>
            </a:xfrm>
            <a:custGeom>
              <a:avLst/>
              <a:gdLst/>
              <a:ahLst/>
              <a:cxnLst/>
              <a:rect l="l" t="t" r="r" b="b"/>
              <a:pathLst>
                <a:path w="7573" h="1335" extrusionOk="0">
                  <a:moveTo>
                    <a:pt x="1" y="0"/>
                  </a:moveTo>
                  <a:lnTo>
                    <a:pt x="1" y="1335"/>
                  </a:lnTo>
                  <a:lnTo>
                    <a:pt x="7573" y="1335"/>
                  </a:lnTo>
                  <a:lnTo>
                    <a:pt x="7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4781075" y="2008550"/>
              <a:ext cx="18375" cy="694675"/>
            </a:xfrm>
            <a:custGeom>
              <a:avLst/>
              <a:gdLst/>
              <a:ahLst/>
              <a:cxnLst/>
              <a:rect l="l" t="t" r="r" b="b"/>
              <a:pathLst>
                <a:path w="735" h="27787" extrusionOk="0">
                  <a:moveTo>
                    <a:pt x="1" y="0"/>
                  </a:moveTo>
                  <a:lnTo>
                    <a:pt x="1" y="27787"/>
                  </a:lnTo>
                  <a:lnTo>
                    <a:pt x="735" y="27787"/>
                  </a:ln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4903675" y="2151975"/>
              <a:ext cx="17525" cy="551250"/>
            </a:xfrm>
            <a:custGeom>
              <a:avLst/>
              <a:gdLst/>
              <a:ahLst/>
              <a:cxnLst/>
              <a:rect l="l" t="t" r="r" b="b"/>
              <a:pathLst>
                <a:path w="701" h="22050" extrusionOk="0">
                  <a:moveTo>
                    <a:pt x="0" y="1"/>
                  </a:moveTo>
                  <a:lnTo>
                    <a:pt x="0"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5025425" y="2248725"/>
              <a:ext cx="17550" cy="454500"/>
            </a:xfrm>
            <a:custGeom>
              <a:avLst/>
              <a:gdLst/>
              <a:ahLst/>
              <a:cxnLst/>
              <a:rect l="l" t="t" r="r" b="b"/>
              <a:pathLst>
                <a:path w="702" h="18180" extrusionOk="0">
                  <a:moveTo>
                    <a:pt x="1" y="0"/>
                  </a:moveTo>
                  <a:lnTo>
                    <a:pt x="1" y="18180"/>
                  </a:lnTo>
                  <a:lnTo>
                    <a:pt x="701" y="1818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5148025" y="2290425"/>
              <a:ext cx="18350" cy="412800"/>
            </a:xfrm>
            <a:custGeom>
              <a:avLst/>
              <a:gdLst/>
              <a:ahLst/>
              <a:cxnLst/>
              <a:rect l="l" t="t" r="r" b="b"/>
              <a:pathLst>
                <a:path w="734" h="16512" extrusionOk="0">
                  <a:moveTo>
                    <a:pt x="0" y="0"/>
                  </a:moveTo>
                  <a:lnTo>
                    <a:pt x="0" y="16512"/>
                  </a:lnTo>
                  <a:lnTo>
                    <a:pt x="734" y="16512"/>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5"/>
            <p:cNvSpPr/>
            <p:nvPr/>
          </p:nvSpPr>
          <p:spPr>
            <a:xfrm>
              <a:off x="5269775" y="2326275"/>
              <a:ext cx="18375" cy="376950"/>
            </a:xfrm>
            <a:custGeom>
              <a:avLst/>
              <a:gdLst/>
              <a:ahLst/>
              <a:cxnLst/>
              <a:rect l="l" t="t" r="r" b="b"/>
              <a:pathLst>
                <a:path w="735" h="15078" extrusionOk="0">
                  <a:moveTo>
                    <a:pt x="0" y="0"/>
                  </a:moveTo>
                  <a:lnTo>
                    <a:pt x="0" y="15078"/>
                  </a:lnTo>
                  <a:lnTo>
                    <a:pt x="734" y="15078"/>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5"/>
            <p:cNvSpPr/>
            <p:nvPr/>
          </p:nvSpPr>
          <p:spPr>
            <a:xfrm>
              <a:off x="5392350" y="2335450"/>
              <a:ext cx="17550" cy="367775"/>
            </a:xfrm>
            <a:custGeom>
              <a:avLst/>
              <a:gdLst/>
              <a:ahLst/>
              <a:cxnLst/>
              <a:rect l="l" t="t" r="r" b="b"/>
              <a:pathLst>
                <a:path w="702" h="14711" extrusionOk="0">
                  <a:moveTo>
                    <a:pt x="1" y="0"/>
                  </a:moveTo>
                  <a:lnTo>
                    <a:pt x="1" y="14711"/>
                  </a:lnTo>
                  <a:lnTo>
                    <a:pt x="701" y="14711"/>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5"/>
            <p:cNvSpPr/>
            <p:nvPr/>
          </p:nvSpPr>
          <p:spPr>
            <a:xfrm>
              <a:off x="5514100" y="2326275"/>
              <a:ext cx="17550" cy="376950"/>
            </a:xfrm>
            <a:custGeom>
              <a:avLst/>
              <a:gdLst/>
              <a:ahLst/>
              <a:cxnLst/>
              <a:rect l="l" t="t" r="r" b="b"/>
              <a:pathLst>
                <a:path w="702" h="15078" extrusionOk="0">
                  <a:moveTo>
                    <a:pt x="1" y="0"/>
                  </a:moveTo>
                  <a:lnTo>
                    <a:pt x="1" y="15078"/>
                  </a:lnTo>
                  <a:lnTo>
                    <a:pt x="701" y="15078"/>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5"/>
            <p:cNvSpPr/>
            <p:nvPr/>
          </p:nvSpPr>
          <p:spPr>
            <a:xfrm>
              <a:off x="5635850" y="2290425"/>
              <a:ext cx="18375" cy="412800"/>
            </a:xfrm>
            <a:custGeom>
              <a:avLst/>
              <a:gdLst/>
              <a:ahLst/>
              <a:cxnLst/>
              <a:rect l="l" t="t" r="r" b="b"/>
              <a:pathLst>
                <a:path w="735" h="16512" extrusionOk="0">
                  <a:moveTo>
                    <a:pt x="1" y="0"/>
                  </a:moveTo>
                  <a:lnTo>
                    <a:pt x="1" y="16512"/>
                  </a:lnTo>
                  <a:lnTo>
                    <a:pt x="735" y="16512"/>
                  </a:lnTo>
                  <a:lnTo>
                    <a:pt x="7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5"/>
            <p:cNvSpPr/>
            <p:nvPr/>
          </p:nvSpPr>
          <p:spPr>
            <a:xfrm>
              <a:off x="5758450" y="2248725"/>
              <a:ext cx="17525" cy="454500"/>
            </a:xfrm>
            <a:custGeom>
              <a:avLst/>
              <a:gdLst/>
              <a:ahLst/>
              <a:cxnLst/>
              <a:rect l="l" t="t" r="r" b="b"/>
              <a:pathLst>
                <a:path w="701" h="18180" extrusionOk="0">
                  <a:moveTo>
                    <a:pt x="0" y="0"/>
                  </a:moveTo>
                  <a:lnTo>
                    <a:pt x="0" y="18180"/>
                  </a:lnTo>
                  <a:lnTo>
                    <a:pt x="701" y="1818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5"/>
            <p:cNvSpPr/>
            <p:nvPr/>
          </p:nvSpPr>
          <p:spPr>
            <a:xfrm>
              <a:off x="5880200" y="2151975"/>
              <a:ext cx="17550" cy="551250"/>
            </a:xfrm>
            <a:custGeom>
              <a:avLst/>
              <a:gdLst/>
              <a:ahLst/>
              <a:cxnLst/>
              <a:rect l="l" t="t" r="r" b="b"/>
              <a:pathLst>
                <a:path w="702" h="22050" extrusionOk="0">
                  <a:moveTo>
                    <a:pt x="1" y="1"/>
                  </a:moveTo>
                  <a:lnTo>
                    <a:pt x="1"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5"/>
            <p:cNvSpPr/>
            <p:nvPr/>
          </p:nvSpPr>
          <p:spPr>
            <a:xfrm>
              <a:off x="6001950" y="2008550"/>
              <a:ext cx="17550" cy="694675"/>
            </a:xfrm>
            <a:custGeom>
              <a:avLst/>
              <a:gdLst/>
              <a:ahLst/>
              <a:cxnLst/>
              <a:rect l="l" t="t" r="r" b="b"/>
              <a:pathLst>
                <a:path w="702" h="27787" extrusionOk="0">
                  <a:moveTo>
                    <a:pt x="1" y="0"/>
                  </a:moveTo>
                  <a:lnTo>
                    <a:pt x="1"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5"/>
            <p:cNvSpPr/>
            <p:nvPr/>
          </p:nvSpPr>
          <p:spPr>
            <a:xfrm>
              <a:off x="4646825" y="1639950"/>
              <a:ext cx="1501100" cy="713025"/>
            </a:xfrm>
            <a:custGeom>
              <a:avLst/>
              <a:gdLst/>
              <a:ahLst/>
              <a:cxnLst/>
              <a:rect l="l" t="t" r="r" b="b"/>
              <a:pathLst>
                <a:path w="60044" h="28521" extrusionOk="0">
                  <a:moveTo>
                    <a:pt x="0" y="0"/>
                  </a:moveTo>
                  <a:cubicBezTo>
                    <a:pt x="1535" y="15979"/>
                    <a:pt x="14444" y="28521"/>
                    <a:pt x="30022" y="28521"/>
                  </a:cubicBezTo>
                  <a:cubicBezTo>
                    <a:pt x="45633" y="28521"/>
                    <a:pt x="58509" y="16012"/>
                    <a:pt x="60043" y="0"/>
                  </a:cubicBezTo>
                  <a:lnTo>
                    <a:pt x="59176" y="0"/>
                  </a:lnTo>
                  <a:cubicBezTo>
                    <a:pt x="57642" y="15512"/>
                    <a:pt x="45166" y="27654"/>
                    <a:pt x="30022" y="27654"/>
                  </a:cubicBezTo>
                  <a:cubicBezTo>
                    <a:pt x="14878" y="27654"/>
                    <a:pt x="2435" y="15512"/>
                    <a:pt x="8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5"/>
            <p:cNvSpPr/>
            <p:nvPr/>
          </p:nvSpPr>
          <p:spPr>
            <a:xfrm>
              <a:off x="1582125" y="2008550"/>
              <a:ext cx="17550" cy="694675"/>
            </a:xfrm>
            <a:custGeom>
              <a:avLst/>
              <a:gdLst/>
              <a:ahLst/>
              <a:cxnLst/>
              <a:rect l="l" t="t" r="r" b="b"/>
              <a:pathLst>
                <a:path w="702" h="27787" extrusionOk="0">
                  <a:moveTo>
                    <a:pt x="1" y="0"/>
                  </a:moveTo>
                  <a:lnTo>
                    <a:pt x="1"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1703900" y="2151975"/>
              <a:ext cx="17525" cy="551250"/>
            </a:xfrm>
            <a:custGeom>
              <a:avLst/>
              <a:gdLst/>
              <a:ahLst/>
              <a:cxnLst/>
              <a:rect l="l" t="t" r="r" b="b"/>
              <a:pathLst>
                <a:path w="701" h="22050" extrusionOk="0">
                  <a:moveTo>
                    <a:pt x="0" y="1"/>
                  </a:moveTo>
                  <a:lnTo>
                    <a:pt x="0"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5"/>
            <p:cNvSpPr/>
            <p:nvPr/>
          </p:nvSpPr>
          <p:spPr>
            <a:xfrm>
              <a:off x="1826475" y="2248725"/>
              <a:ext cx="17550" cy="454500"/>
            </a:xfrm>
            <a:custGeom>
              <a:avLst/>
              <a:gdLst/>
              <a:ahLst/>
              <a:cxnLst/>
              <a:rect l="l" t="t" r="r" b="b"/>
              <a:pathLst>
                <a:path w="702" h="18180" extrusionOk="0">
                  <a:moveTo>
                    <a:pt x="1" y="0"/>
                  </a:moveTo>
                  <a:lnTo>
                    <a:pt x="1" y="18180"/>
                  </a:lnTo>
                  <a:lnTo>
                    <a:pt x="701" y="18180"/>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5"/>
            <p:cNvSpPr/>
            <p:nvPr/>
          </p:nvSpPr>
          <p:spPr>
            <a:xfrm>
              <a:off x="1948225" y="2290425"/>
              <a:ext cx="17550" cy="412800"/>
            </a:xfrm>
            <a:custGeom>
              <a:avLst/>
              <a:gdLst/>
              <a:ahLst/>
              <a:cxnLst/>
              <a:rect l="l" t="t" r="r" b="b"/>
              <a:pathLst>
                <a:path w="702" h="16512" extrusionOk="0">
                  <a:moveTo>
                    <a:pt x="1" y="0"/>
                  </a:moveTo>
                  <a:lnTo>
                    <a:pt x="1" y="16512"/>
                  </a:lnTo>
                  <a:lnTo>
                    <a:pt x="701" y="16512"/>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5"/>
            <p:cNvSpPr/>
            <p:nvPr/>
          </p:nvSpPr>
          <p:spPr>
            <a:xfrm>
              <a:off x="2069975" y="2326275"/>
              <a:ext cx="17550" cy="376950"/>
            </a:xfrm>
            <a:custGeom>
              <a:avLst/>
              <a:gdLst/>
              <a:ahLst/>
              <a:cxnLst/>
              <a:rect l="l" t="t" r="r" b="b"/>
              <a:pathLst>
                <a:path w="702" h="15078" extrusionOk="0">
                  <a:moveTo>
                    <a:pt x="1" y="0"/>
                  </a:moveTo>
                  <a:lnTo>
                    <a:pt x="1" y="15078"/>
                  </a:lnTo>
                  <a:lnTo>
                    <a:pt x="701" y="15078"/>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p:nvPr/>
          </p:nvSpPr>
          <p:spPr>
            <a:xfrm>
              <a:off x="2192575" y="2335450"/>
              <a:ext cx="18375" cy="367775"/>
            </a:xfrm>
            <a:custGeom>
              <a:avLst/>
              <a:gdLst/>
              <a:ahLst/>
              <a:cxnLst/>
              <a:rect l="l" t="t" r="r" b="b"/>
              <a:pathLst>
                <a:path w="735" h="14711" extrusionOk="0">
                  <a:moveTo>
                    <a:pt x="0" y="0"/>
                  </a:moveTo>
                  <a:lnTo>
                    <a:pt x="0" y="14711"/>
                  </a:lnTo>
                  <a:lnTo>
                    <a:pt x="734" y="14711"/>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5"/>
            <p:cNvSpPr/>
            <p:nvPr/>
          </p:nvSpPr>
          <p:spPr>
            <a:xfrm>
              <a:off x="2315150" y="2326275"/>
              <a:ext cx="17550" cy="376950"/>
            </a:xfrm>
            <a:custGeom>
              <a:avLst/>
              <a:gdLst/>
              <a:ahLst/>
              <a:cxnLst/>
              <a:rect l="l" t="t" r="r" b="b"/>
              <a:pathLst>
                <a:path w="702" h="15078" extrusionOk="0">
                  <a:moveTo>
                    <a:pt x="1" y="0"/>
                  </a:moveTo>
                  <a:lnTo>
                    <a:pt x="1" y="15078"/>
                  </a:lnTo>
                  <a:lnTo>
                    <a:pt x="701" y="15078"/>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5"/>
            <p:cNvSpPr/>
            <p:nvPr/>
          </p:nvSpPr>
          <p:spPr>
            <a:xfrm>
              <a:off x="2436900" y="2290425"/>
              <a:ext cx="17550" cy="412800"/>
            </a:xfrm>
            <a:custGeom>
              <a:avLst/>
              <a:gdLst/>
              <a:ahLst/>
              <a:cxnLst/>
              <a:rect l="l" t="t" r="r" b="b"/>
              <a:pathLst>
                <a:path w="702" h="16512" extrusionOk="0">
                  <a:moveTo>
                    <a:pt x="1" y="0"/>
                  </a:moveTo>
                  <a:lnTo>
                    <a:pt x="1" y="16512"/>
                  </a:lnTo>
                  <a:lnTo>
                    <a:pt x="701" y="16512"/>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2558675" y="2248725"/>
              <a:ext cx="18350" cy="454500"/>
            </a:xfrm>
            <a:custGeom>
              <a:avLst/>
              <a:gdLst/>
              <a:ahLst/>
              <a:cxnLst/>
              <a:rect l="l" t="t" r="r" b="b"/>
              <a:pathLst>
                <a:path w="734" h="18180" extrusionOk="0">
                  <a:moveTo>
                    <a:pt x="0" y="0"/>
                  </a:moveTo>
                  <a:lnTo>
                    <a:pt x="0" y="18180"/>
                  </a:lnTo>
                  <a:lnTo>
                    <a:pt x="734" y="18180"/>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2681250" y="2151975"/>
              <a:ext cx="17550" cy="551250"/>
            </a:xfrm>
            <a:custGeom>
              <a:avLst/>
              <a:gdLst/>
              <a:ahLst/>
              <a:cxnLst/>
              <a:rect l="l" t="t" r="r" b="b"/>
              <a:pathLst>
                <a:path w="702" h="22050" extrusionOk="0">
                  <a:moveTo>
                    <a:pt x="1" y="1"/>
                  </a:moveTo>
                  <a:lnTo>
                    <a:pt x="1" y="22050"/>
                  </a:lnTo>
                  <a:lnTo>
                    <a:pt x="701" y="22050"/>
                  </a:lnTo>
                  <a:lnTo>
                    <a:pt x="7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2803000" y="2008550"/>
              <a:ext cx="17550" cy="694675"/>
            </a:xfrm>
            <a:custGeom>
              <a:avLst/>
              <a:gdLst/>
              <a:ahLst/>
              <a:cxnLst/>
              <a:rect l="l" t="t" r="r" b="b"/>
              <a:pathLst>
                <a:path w="702" h="27787" extrusionOk="0">
                  <a:moveTo>
                    <a:pt x="1" y="0"/>
                  </a:moveTo>
                  <a:lnTo>
                    <a:pt x="1" y="27787"/>
                  </a:lnTo>
                  <a:lnTo>
                    <a:pt x="701" y="27787"/>
                  </a:lnTo>
                  <a:lnTo>
                    <a:pt x="7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1446200" y="1639950"/>
              <a:ext cx="1501925" cy="713025"/>
            </a:xfrm>
            <a:custGeom>
              <a:avLst/>
              <a:gdLst/>
              <a:ahLst/>
              <a:cxnLst/>
              <a:rect l="l" t="t" r="r" b="b"/>
              <a:pathLst>
                <a:path w="60077" h="28521" extrusionOk="0">
                  <a:moveTo>
                    <a:pt x="1" y="0"/>
                  </a:moveTo>
                  <a:cubicBezTo>
                    <a:pt x="1568" y="15979"/>
                    <a:pt x="14444" y="28521"/>
                    <a:pt x="30055" y="28521"/>
                  </a:cubicBezTo>
                  <a:cubicBezTo>
                    <a:pt x="45633" y="28521"/>
                    <a:pt x="58509" y="16012"/>
                    <a:pt x="60077" y="0"/>
                  </a:cubicBezTo>
                  <a:lnTo>
                    <a:pt x="59176" y="0"/>
                  </a:lnTo>
                  <a:cubicBezTo>
                    <a:pt x="57642" y="15512"/>
                    <a:pt x="45166" y="27654"/>
                    <a:pt x="30055" y="27654"/>
                  </a:cubicBezTo>
                  <a:cubicBezTo>
                    <a:pt x="14911" y="27654"/>
                    <a:pt x="2436" y="15512"/>
                    <a:pt x="9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4385800" y="1626600"/>
              <a:ext cx="429500" cy="2009800"/>
            </a:xfrm>
            <a:custGeom>
              <a:avLst/>
              <a:gdLst/>
              <a:ahLst/>
              <a:cxnLst/>
              <a:rect l="l" t="t" r="r" b="b"/>
              <a:pathLst>
                <a:path w="17180" h="80392" extrusionOk="0">
                  <a:moveTo>
                    <a:pt x="10308" y="935"/>
                  </a:moveTo>
                  <a:lnTo>
                    <a:pt x="8540" y="4871"/>
                  </a:lnTo>
                  <a:lnTo>
                    <a:pt x="6739" y="968"/>
                  </a:lnTo>
                  <a:lnTo>
                    <a:pt x="6739" y="935"/>
                  </a:lnTo>
                  <a:close/>
                  <a:moveTo>
                    <a:pt x="6705" y="1802"/>
                  </a:moveTo>
                  <a:lnTo>
                    <a:pt x="8307" y="5338"/>
                  </a:lnTo>
                  <a:lnTo>
                    <a:pt x="6072" y="10341"/>
                  </a:lnTo>
                  <a:lnTo>
                    <a:pt x="6705" y="1802"/>
                  </a:lnTo>
                  <a:close/>
                  <a:moveTo>
                    <a:pt x="10441" y="1702"/>
                  </a:moveTo>
                  <a:lnTo>
                    <a:pt x="11075" y="10442"/>
                  </a:lnTo>
                  <a:lnTo>
                    <a:pt x="8774" y="5371"/>
                  </a:lnTo>
                  <a:lnTo>
                    <a:pt x="10441" y="1702"/>
                  </a:lnTo>
                  <a:close/>
                  <a:moveTo>
                    <a:pt x="8573" y="5872"/>
                  </a:moveTo>
                  <a:lnTo>
                    <a:pt x="11142" y="11609"/>
                  </a:lnTo>
                  <a:lnTo>
                    <a:pt x="11209" y="11976"/>
                  </a:lnTo>
                  <a:lnTo>
                    <a:pt x="5938" y="11976"/>
                  </a:lnTo>
                  <a:lnTo>
                    <a:pt x="5972" y="11609"/>
                  </a:lnTo>
                  <a:lnTo>
                    <a:pt x="8573" y="5872"/>
                  </a:lnTo>
                  <a:close/>
                  <a:moveTo>
                    <a:pt x="11275" y="12877"/>
                  </a:moveTo>
                  <a:lnTo>
                    <a:pt x="11309" y="13310"/>
                  </a:lnTo>
                  <a:lnTo>
                    <a:pt x="8673" y="17947"/>
                  </a:lnTo>
                  <a:lnTo>
                    <a:pt x="5905" y="13010"/>
                  </a:lnTo>
                  <a:lnTo>
                    <a:pt x="5905" y="12877"/>
                  </a:lnTo>
                  <a:close/>
                  <a:moveTo>
                    <a:pt x="11342" y="14011"/>
                  </a:moveTo>
                  <a:lnTo>
                    <a:pt x="12109" y="23885"/>
                  </a:lnTo>
                  <a:lnTo>
                    <a:pt x="8907" y="18314"/>
                  </a:lnTo>
                  <a:lnTo>
                    <a:pt x="11342" y="14011"/>
                  </a:lnTo>
                  <a:close/>
                  <a:moveTo>
                    <a:pt x="5805" y="13711"/>
                  </a:moveTo>
                  <a:lnTo>
                    <a:pt x="8440" y="18347"/>
                  </a:lnTo>
                  <a:lnTo>
                    <a:pt x="5038" y="24352"/>
                  </a:lnTo>
                  <a:lnTo>
                    <a:pt x="5805" y="13711"/>
                  </a:lnTo>
                  <a:close/>
                  <a:moveTo>
                    <a:pt x="8673" y="18714"/>
                  </a:moveTo>
                  <a:lnTo>
                    <a:pt x="12143" y="24852"/>
                  </a:lnTo>
                  <a:lnTo>
                    <a:pt x="12209" y="25352"/>
                  </a:lnTo>
                  <a:lnTo>
                    <a:pt x="4971" y="25352"/>
                  </a:lnTo>
                  <a:lnTo>
                    <a:pt x="4971" y="25219"/>
                  </a:lnTo>
                  <a:lnTo>
                    <a:pt x="8673" y="18714"/>
                  </a:lnTo>
                  <a:close/>
                  <a:moveTo>
                    <a:pt x="11742" y="26320"/>
                  </a:moveTo>
                  <a:lnTo>
                    <a:pt x="8673" y="30789"/>
                  </a:lnTo>
                  <a:lnTo>
                    <a:pt x="5638" y="26320"/>
                  </a:lnTo>
                  <a:close/>
                  <a:moveTo>
                    <a:pt x="12243" y="26320"/>
                  </a:moveTo>
                  <a:lnTo>
                    <a:pt x="13010" y="37161"/>
                  </a:lnTo>
                  <a:lnTo>
                    <a:pt x="8907" y="31156"/>
                  </a:lnTo>
                  <a:lnTo>
                    <a:pt x="12176" y="26320"/>
                  </a:lnTo>
                  <a:close/>
                  <a:moveTo>
                    <a:pt x="5138" y="26320"/>
                  </a:moveTo>
                  <a:lnTo>
                    <a:pt x="8440" y="31156"/>
                  </a:lnTo>
                  <a:lnTo>
                    <a:pt x="4070" y="37494"/>
                  </a:lnTo>
                  <a:lnTo>
                    <a:pt x="4904" y="26320"/>
                  </a:lnTo>
                  <a:close/>
                  <a:moveTo>
                    <a:pt x="8707" y="31523"/>
                  </a:moveTo>
                  <a:lnTo>
                    <a:pt x="13143" y="37995"/>
                  </a:lnTo>
                  <a:lnTo>
                    <a:pt x="13210" y="38795"/>
                  </a:lnTo>
                  <a:lnTo>
                    <a:pt x="4070" y="38795"/>
                  </a:lnTo>
                  <a:lnTo>
                    <a:pt x="3970" y="38662"/>
                  </a:lnTo>
                  <a:lnTo>
                    <a:pt x="4037" y="38328"/>
                  </a:lnTo>
                  <a:lnTo>
                    <a:pt x="8707" y="31523"/>
                  </a:lnTo>
                  <a:close/>
                  <a:moveTo>
                    <a:pt x="12476" y="39696"/>
                  </a:moveTo>
                  <a:lnTo>
                    <a:pt x="8640" y="44299"/>
                  </a:lnTo>
                  <a:lnTo>
                    <a:pt x="4804" y="39696"/>
                  </a:lnTo>
                  <a:close/>
                  <a:moveTo>
                    <a:pt x="13243" y="39696"/>
                  </a:moveTo>
                  <a:lnTo>
                    <a:pt x="14077" y="50770"/>
                  </a:lnTo>
                  <a:lnTo>
                    <a:pt x="8940" y="44633"/>
                  </a:lnTo>
                  <a:lnTo>
                    <a:pt x="13043" y="39696"/>
                  </a:lnTo>
                  <a:close/>
                  <a:moveTo>
                    <a:pt x="4304" y="39696"/>
                  </a:moveTo>
                  <a:lnTo>
                    <a:pt x="8407" y="44633"/>
                  </a:lnTo>
                  <a:lnTo>
                    <a:pt x="3069" y="51037"/>
                  </a:lnTo>
                  <a:lnTo>
                    <a:pt x="3903" y="39696"/>
                  </a:lnTo>
                  <a:close/>
                  <a:moveTo>
                    <a:pt x="8640" y="44900"/>
                  </a:moveTo>
                  <a:lnTo>
                    <a:pt x="14111" y="51471"/>
                  </a:lnTo>
                  <a:lnTo>
                    <a:pt x="14144" y="52071"/>
                  </a:lnTo>
                  <a:lnTo>
                    <a:pt x="14111" y="52138"/>
                  </a:lnTo>
                  <a:lnTo>
                    <a:pt x="3203" y="52138"/>
                  </a:lnTo>
                  <a:lnTo>
                    <a:pt x="2969" y="51871"/>
                  </a:lnTo>
                  <a:lnTo>
                    <a:pt x="2969" y="51704"/>
                  </a:lnTo>
                  <a:lnTo>
                    <a:pt x="8640" y="44900"/>
                  </a:lnTo>
                  <a:close/>
                  <a:moveTo>
                    <a:pt x="13210" y="53039"/>
                  </a:moveTo>
                  <a:lnTo>
                    <a:pt x="8640" y="57675"/>
                  </a:lnTo>
                  <a:lnTo>
                    <a:pt x="4104" y="53039"/>
                  </a:lnTo>
                  <a:close/>
                  <a:moveTo>
                    <a:pt x="14244" y="53072"/>
                  </a:moveTo>
                  <a:lnTo>
                    <a:pt x="15078" y="64280"/>
                  </a:lnTo>
                  <a:lnTo>
                    <a:pt x="8940" y="58009"/>
                  </a:lnTo>
                  <a:lnTo>
                    <a:pt x="13777" y="53072"/>
                  </a:lnTo>
                  <a:close/>
                  <a:moveTo>
                    <a:pt x="3570" y="53039"/>
                  </a:moveTo>
                  <a:lnTo>
                    <a:pt x="8407" y="57976"/>
                  </a:lnTo>
                  <a:lnTo>
                    <a:pt x="2069" y="64480"/>
                  </a:lnTo>
                  <a:lnTo>
                    <a:pt x="2903" y="53039"/>
                  </a:lnTo>
                  <a:close/>
                  <a:moveTo>
                    <a:pt x="8673" y="58309"/>
                  </a:moveTo>
                  <a:lnTo>
                    <a:pt x="15145" y="64881"/>
                  </a:lnTo>
                  <a:lnTo>
                    <a:pt x="15211" y="65481"/>
                  </a:lnTo>
                  <a:lnTo>
                    <a:pt x="2002" y="65481"/>
                  </a:lnTo>
                  <a:lnTo>
                    <a:pt x="2002" y="65114"/>
                  </a:lnTo>
                  <a:lnTo>
                    <a:pt x="8673" y="58309"/>
                  </a:lnTo>
                  <a:close/>
                  <a:moveTo>
                    <a:pt x="14444" y="66415"/>
                  </a:moveTo>
                  <a:lnTo>
                    <a:pt x="8640" y="71552"/>
                  </a:lnTo>
                  <a:lnTo>
                    <a:pt x="2903" y="66415"/>
                  </a:lnTo>
                  <a:close/>
                  <a:moveTo>
                    <a:pt x="15245" y="66415"/>
                  </a:moveTo>
                  <a:lnTo>
                    <a:pt x="16112" y="78090"/>
                  </a:lnTo>
                  <a:lnTo>
                    <a:pt x="8974" y="71785"/>
                  </a:lnTo>
                  <a:lnTo>
                    <a:pt x="15078" y="66415"/>
                  </a:lnTo>
                  <a:close/>
                  <a:moveTo>
                    <a:pt x="2269" y="66415"/>
                  </a:moveTo>
                  <a:lnTo>
                    <a:pt x="8373" y="71785"/>
                  </a:lnTo>
                  <a:lnTo>
                    <a:pt x="1035" y="78323"/>
                  </a:lnTo>
                  <a:lnTo>
                    <a:pt x="1902" y="66415"/>
                  </a:lnTo>
                  <a:close/>
                  <a:moveTo>
                    <a:pt x="8640" y="72086"/>
                  </a:moveTo>
                  <a:lnTo>
                    <a:pt x="16112" y="78724"/>
                  </a:lnTo>
                  <a:lnTo>
                    <a:pt x="16145" y="79424"/>
                  </a:lnTo>
                  <a:lnTo>
                    <a:pt x="935" y="79424"/>
                  </a:lnTo>
                  <a:lnTo>
                    <a:pt x="968" y="78891"/>
                  </a:lnTo>
                  <a:lnTo>
                    <a:pt x="8640" y="72086"/>
                  </a:lnTo>
                  <a:close/>
                  <a:moveTo>
                    <a:pt x="6338" y="1"/>
                  </a:moveTo>
                  <a:cubicBezTo>
                    <a:pt x="6105" y="1"/>
                    <a:pt x="5905" y="201"/>
                    <a:pt x="5905" y="434"/>
                  </a:cubicBezTo>
                  <a:lnTo>
                    <a:pt x="2069" y="52405"/>
                  </a:lnTo>
                  <a:cubicBezTo>
                    <a:pt x="2069" y="52472"/>
                    <a:pt x="2002" y="52505"/>
                    <a:pt x="2002" y="52572"/>
                  </a:cubicBezTo>
                  <a:lnTo>
                    <a:pt x="2002" y="52672"/>
                  </a:lnTo>
                  <a:lnTo>
                    <a:pt x="1" y="79858"/>
                  </a:lnTo>
                  <a:cubicBezTo>
                    <a:pt x="1" y="79991"/>
                    <a:pt x="67" y="80091"/>
                    <a:pt x="134" y="80225"/>
                  </a:cubicBezTo>
                  <a:cubicBezTo>
                    <a:pt x="234" y="80292"/>
                    <a:pt x="334" y="80392"/>
                    <a:pt x="468" y="80392"/>
                  </a:cubicBezTo>
                  <a:lnTo>
                    <a:pt x="16746" y="80392"/>
                  </a:lnTo>
                  <a:cubicBezTo>
                    <a:pt x="16846" y="80392"/>
                    <a:pt x="16979" y="80358"/>
                    <a:pt x="17079" y="80225"/>
                  </a:cubicBezTo>
                  <a:cubicBezTo>
                    <a:pt x="17146" y="80125"/>
                    <a:pt x="17180" y="80025"/>
                    <a:pt x="17180" y="79858"/>
                  </a:cubicBezTo>
                  <a:lnTo>
                    <a:pt x="16112" y="65414"/>
                  </a:lnTo>
                  <a:lnTo>
                    <a:pt x="16112" y="65348"/>
                  </a:lnTo>
                  <a:lnTo>
                    <a:pt x="12209" y="12510"/>
                  </a:lnTo>
                  <a:lnTo>
                    <a:pt x="12209" y="12443"/>
                  </a:lnTo>
                  <a:lnTo>
                    <a:pt x="11309" y="434"/>
                  </a:lnTo>
                  <a:cubicBezTo>
                    <a:pt x="11309" y="168"/>
                    <a:pt x="11109" y="1"/>
                    <a:pt x="10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4546750" y="1558000"/>
              <a:ext cx="104275" cy="46950"/>
            </a:xfrm>
            <a:custGeom>
              <a:avLst/>
              <a:gdLst/>
              <a:ahLst/>
              <a:cxnLst/>
              <a:rect l="l" t="t" r="r" b="b"/>
              <a:pathLst>
                <a:path w="4171" h="1878" extrusionOk="0">
                  <a:moveTo>
                    <a:pt x="2046" y="0"/>
                  </a:moveTo>
                  <a:cubicBezTo>
                    <a:pt x="1453" y="0"/>
                    <a:pt x="861" y="292"/>
                    <a:pt x="534" y="877"/>
                  </a:cubicBezTo>
                  <a:lnTo>
                    <a:pt x="1" y="1877"/>
                  </a:lnTo>
                  <a:lnTo>
                    <a:pt x="4170" y="1877"/>
                  </a:lnTo>
                  <a:lnTo>
                    <a:pt x="3503" y="777"/>
                  </a:lnTo>
                  <a:cubicBezTo>
                    <a:pt x="3163" y="259"/>
                    <a:pt x="2604" y="0"/>
                    <a:pt x="2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4504225" y="1604925"/>
              <a:ext cx="189325" cy="33375"/>
            </a:xfrm>
            <a:custGeom>
              <a:avLst/>
              <a:gdLst/>
              <a:ahLst/>
              <a:cxnLst/>
              <a:rect l="l" t="t" r="r" b="b"/>
              <a:pathLst>
                <a:path w="7573" h="1335" extrusionOk="0">
                  <a:moveTo>
                    <a:pt x="0" y="0"/>
                  </a:moveTo>
                  <a:lnTo>
                    <a:pt x="0" y="1335"/>
                  </a:lnTo>
                  <a:lnTo>
                    <a:pt x="7572" y="1335"/>
                  </a:lnTo>
                  <a:lnTo>
                    <a:pt x="75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1186032" y="2644004"/>
              <a:ext cx="4961779" cy="84250"/>
            </a:xfrm>
            <a:custGeom>
              <a:avLst/>
              <a:gdLst/>
              <a:ahLst/>
              <a:cxnLst/>
              <a:rect l="l" t="t" r="r" b="b"/>
              <a:pathLst>
                <a:path w="208917" h="3370" extrusionOk="0">
                  <a:moveTo>
                    <a:pt x="0" y="1"/>
                  </a:moveTo>
                  <a:lnTo>
                    <a:pt x="0" y="3370"/>
                  </a:lnTo>
                  <a:lnTo>
                    <a:pt x="208916" y="3370"/>
                  </a:lnTo>
                  <a:lnTo>
                    <a:pt x="208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1186032" y="2728233"/>
              <a:ext cx="4961779" cy="44216"/>
            </a:xfrm>
            <a:custGeom>
              <a:avLst/>
              <a:gdLst/>
              <a:ahLst/>
              <a:cxnLst/>
              <a:rect l="l" t="t" r="r" b="b"/>
              <a:pathLst>
                <a:path w="208917" h="1769" extrusionOk="0">
                  <a:moveTo>
                    <a:pt x="0" y="1"/>
                  </a:moveTo>
                  <a:lnTo>
                    <a:pt x="0" y="334"/>
                  </a:lnTo>
                  <a:lnTo>
                    <a:pt x="0" y="1769"/>
                  </a:lnTo>
                  <a:lnTo>
                    <a:pt x="208916" y="1769"/>
                  </a:lnTo>
                  <a:lnTo>
                    <a:pt x="208916" y="334"/>
                  </a:lnTo>
                  <a:lnTo>
                    <a:pt x="2089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6"/>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lt1"/>
              </a:buClr>
              <a:buSzPts val="1100"/>
              <a:buFont typeface="Arial"/>
              <a:buNone/>
            </a:pPr>
            <a:r>
              <a:rPr lang="en"/>
              <a:t>Hypothesis</a:t>
            </a:r>
            <a:endParaRPr/>
          </a:p>
        </p:txBody>
      </p:sp>
      <p:sp>
        <p:nvSpPr>
          <p:cNvPr id="575" name="Google Shape;575;p46"/>
          <p:cNvSpPr txBox="1">
            <a:spLocks noGrp="1"/>
          </p:cNvSpPr>
          <p:nvPr>
            <p:ph type="title"/>
          </p:nvPr>
        </p:nvSpPr>
        <p:spPr>
          <a:xfrm>
            <a:off x="1204719" y="3523300"/>
            <a:ext cx="1850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a:t>Hypothesis 1</a:t>
            </a:r>
            <a:endParaRPr/>
          </a:p>
        </p:txBody>
      </p:sp>
      <p:sp>
        <p:nvSpPr>
          <p:cNvPr id="576" name="Google Shape;576;p46"/>
          <p:cNvSpPr txBox="1">
            <a:spLocks noGrp="1"/>
          </p:cNvSpPr>
          <p:nvPr>
            <p:ph type="subTitle" idx="1"/>
          </p:nvPr>
        </p:nvSpPr>
        <p:spPr>
          <a:xfrm>
            <a:off x="1204719" y="3957425"/>
            <a:ext cx="1850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Mercury is the smallest planet</a:t>
            </a:r>
            <a:endParaRPr/>
          </a:p>
        </p:txBody>
      </p:sp>
      <p:sp>
        <p:nvSpPr>
          <p:cNvPr id="577" name="Google Shape;577;p46"/>
          <p:cNvSpPr txBox="1">
            <a:spLocks noGrp="1"/>
          </p:cNvSpPr>
          <p:nvPr>
            <p:ph type="title" idx="2"/>
          </p:nvPr>
        </p:nvSpPr>
        <p:spPr>
          <a:xfrm>
            <a:off x="3644994" y="3523300"/>
            <a:ext cx="1850400" cy="457200"/>
          </a:xfrm>
          <a:prstGeom prst="rect">
            <a:avLst/>
          </a:prstGeom>
        </p:spPr>
        <p:txBody>
          <a:bodyPr spcFirstLastPara="1" wrap="square" lIns="45700" tIns="91425" rIns="45700" bIns="91425" anchor="ctr" anchorCtr="0">
            <a:noAutofit/>
          </a:bodyPr>
          <a:lstStyle/>
          <a:p>
            <a:pPr marL="0" lvl="0" indent="0" algn="ctr" rtl="0">
              <a:spcBef>
                <a:spcPts val="0"/>
              </a:spcBef>
              <a:spcAft>
                <a:spcPts val="1200"/>
              </a:spcAft>
              <a:buClr>
                <a:schemeClr val="lt1"/>
              </a:buClr>
              <a:buSzPts val="1100"/>
              <a:buFont typeface="Arial"/>
              <a:buNone/>
            </a:pPr>
            <a:r>
              <a:rPr lang="en"/>
              <a:t>Hypothesis 2</a:t>
            </a:r>
            <a:endParaRPr/>
          </a:p>
        </p:txBody>
      </p:sp>
      <p:sp>
        <p:nvSpPr>
          <p:cNvPr id="578" name="Google Shape;578;p46"/>
          <p:cNvSpPr txBox="1">
            <a:spLocks noGrp="1"/>
          </p:cNvSpPr>
          <p:nvPr>
            <p:ph type="subTitle" idx="3"/>
          </p:nvPr>
        </p:nvSpPr>
        <p:spPr>
          <a:xfrm>
            <a:off x="3644994" y="3957425"/>
            <a:ext cx="1850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Venus has a beautiful name</a:t>
            </a:r>
            <a:endParaRPr/>
          </a:p>
        </p:txBody>
      </p:sp>
      <p:sp>
        <p:nvSpPr>
          <p:cNvPr id="579" name="Google Shape;579;p46"/>
          <p:cNvSpPr txBox="1">
            <a:spLocks noGrp="1"/>
          </p:cNvSpPr>
          <p:nvPr>
            <p:ph type="title" idx="4"/>
          </p:nvPr>
        </p:nvSpPr>
        <p:spPr>
          <a:xfrm>
            <a:off x="6082918" y="3523300"/>
            <a:ext cx="1850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Clr>
                <a:schemeClr val="lt1"/>
              </a:buClr>
              <a:buSzPts val="1100"/>
              <a:buFont typeface="Arial"/>
              <a:buNone/>
            </a:pPr>
            <a:r>
              <a:rPr lang="en"/>
              <a:t>Hypothesis 3</a:t>
            </a:r>
            <a:endParaRPr/>
          </a:p>
        </p:txBody>
      </p:sp>
      <p:sp>
        <p:nvSpPr>
          <p:cNvPr id="580" name="Google Shape;580;p46"/>
          <p:cNvSpPr txBox="1">
            <a:spLocks noGrp="1"/>
          </p:cNvSpPr>
          <p:nvPr>
            <p:ph type="subTitle" idx="5"/>
          </p:nvPr>
        </p:nvSpPr>
        <p:spPr>
          <a:xfrm>
            <a:off x="6082918" y="3957425"/>
            <a:ext cx="1850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1100"/>
              <a:buFont typeface="Arial"/>
              <a:buNone/>
            </a:pPr>
            <a:r>
              <a:rPr lang="en"/>
              <a:t>Saturn is composed of hydrogen</a:t>
            </a:r>
            <a:endParaRPr/>
          </a:p>
        </p:txBody>
      </p:sp>
      <p:grpSp>
        <p:nvGrpSpPr>
          <p:cNvPr id="581" name="Google Shape;581;p46"/>
          <p:cNvGrpSpPr/>
          <p:nvPr/>
        </p:nvGrpSpPr>
        <p:grpSpPr>
          <a:xfrm>
            <a:off x="714482" y="3163519"/>
            <a:ext cx="8428968" cy="172650"/>
            <a:chOff x="3936975" y="4282175"/>
            <a:chExt cx="5212075" cy="172650"/>
          </a:xfrm>
        </p:grpSpPr>
        <p:sp>
          <p:nvSpPr>
            <p:cNvPr id="582" name="Google Shape;582;p46"/>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6"/>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6"/>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46"/>
          <p:cNvGrpSpPr/>
          <p:nvPr/>
        </p:nvGrpSpPr>
        <p:grpSpPr>
          <a:xfrm>
            <a:off x="720034" y="1371767"/>
            <a:ext cx="7716161" cy="1783683"/>
            <a:chOff x="720034" y="1371767"/>
            <a:chExt cx="7716161" cy="1783683"/>
          </a:xfrm>
        </p:grpSpPr>
        <p:grpSp>
          <p:nvGrpSpPr>
            <p:cNvPr id="586" name="Google Shape;586;p46"/>
            <p:cNvGrpSpPr/>
            <p:nvPr/>
          </p:nvGrpSpPr>
          <p:grpSpPr>
            <a:xfrm>
              <a:off x="720034" y="1371767"/>
              <a:ext cx="7716161" cy="1783683"/>
              <a:chOff x="720034" y="1371767"/>
              <a:chExt cx="7716161" cy="1783683"/>
            </a:xfrm>
          </p:grpSpPr>
          <p:sp>
            <p:nvSpPr>
              <p:cNvPr id="587" name="Google Shape;587;p46"/>
              <p:cNvSpPr/>
              <p:nvPr/>
            </p:nvSpPr>
            <p:spPr>
              <a:xfrm rot="10800000">
                <a:off x="6961503" y="1371767"/>
                <a:ext cx="88522" cy="1783683"/>
              </a:xfrm>
              <a:custGeom>
                <a:avLst/>
                <a:gdLst/>
                <a:ahLst/>
                <a:cxnLst/>
                <a:rect l="l" t="t" r="r" b="b"/>
                <a:pathLst>
                  <a:path w="2676" h="38512" extrusionOk="0">
                    <a:moveTo>
                      <a:pt x="2675" y="1"/>
                    </a:moveTo>
                    <a:lnTo>
                      <a:pt x="1" y="1"/>
                    </a:lnTo>
                    <a:lnTo>
                      <a:pt x="761" y="38512"/>
                    </a:lnTo>
                    <a:lnTo>
                      <a:pt x="1916" y="385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6"/>
              <p:cNvSpPr/>
              <p:nvPr/>
            </p:nvSpPr>
            <p:spPr>
              <a:xfrm rot="10800000">
                <a:off x="4522273" y="1371767"/>
                <a:ext cx="88489" cy="1783683"/>
              </a:xfrm>
              <a:custGeom>
                <a:avLst/>
                <a:gdLst/>
                <a:ahLst/>
                <a:cxnLst/>
                <a:rect l="l" t="t" r="r" b="b"/>
                <a:pathLst>
                  <a:path w="2675" h="38512" extrusionOk="0">
                    <a:moveTo>
                      <a:pt x="2675" y="1"/>
                    </a:moveTo>
                    <a:lnTo>
                      <a:pt x="0" y="1"/>
                    </a:lnTo>
                    <a:lnTo>
                      <a:pt x="760" y="38512"/>
                    </a:lnTo>
                    <a:lnTo>
                      <a:pt x="1915" y="385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6"/>
              <p:cNvSpPr/>
              <p:nvPr/>
            </p:nvSpPr>
            <p:spPr>
              <a:xfrm rot="10800000">
                <a:off x="2087150" y="1371767"/>
                <a:ext cx="87530" cy="1783683"/>
              </a:xfrm>
              <a:custGeom>
                <a:avLst/>
                <a:gdLst/>
                <a:ahLst/>
                <a:cxnLst/>
                <a:rect l="l" t="t" r="r" b="b"/>
                <a:pathLst>
                  <a:path w="2646" h="38512" extrusionOk="0">
                    <a:moveTo>
                      <a:pt x="2645" y="1"/>
                    </a:moveTo>
                    <a:lnTo>
                      <a:pt x="1" y="1"/>
                    </a:lnTo>
                    <a:lnTo>
                      <a:pt x="761" y="38512"/>
                    </a:lnTo>
                    <a:lnTo>
                      <a:pt x="1885" y="3851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6"/>
              <p:cNvSpPr/>
              <p:nvPr/>
            </p:nvSpPr>
            <p:spPr>
              <a:xfrm rot="10800000">
                <a:off x="720034" y="2512250"/>
                <a:ext cx="7716161" cy="120700"/>
              </a:xfrm>
              <a:custGeom>
                <a:avLst/>
                <a:gdLst/>
                <a:ahLst/>
                <a:cxnLst/>
                <a:rect l="l" t="t" r="r" b="b"/>
                <a:pathLst>
                  <a:path w="255629" h="3649" extrusionOk="0">
                    <a:moveTo>
                      <a:pt x="1" y="1"/>
                    </a:moveTo>
                    <a:lnTo>
                      <a:pt x="255629" y="1"/>
                    </a:lnTo>
                    <a:lnTo>
                      <a:pt x="255629" y="3648"/>
                    </a:lnTo>
                    <a:lnTo>
                      <a:pt x="1" y="364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46"/>
            <p:cNvSpPr/>
            <p:nvPr/>
          </p:nvSpPr>
          <p:spPr>
            <a:xfrm>
              <a:off x="918225" y="1678625"/>
              <a:ext cx="2460550" cy="846500"/>
            </a:xfrm>
            <a:custGeom>
              <a:avLst/>
              <a:gdLst/>
              <a:ahLst/>
              <a:cxnLst/>
              <a:rect l="l" t="t" r="r" b="b"/>
              <a:pathLst>
                <a:path w="98422" h="33860" extrusionOk="0">
                  <a:moveTo>
                    <a:pt x="0" y="32999"/>
                  </a:moveTo>
                  <a:lnTo>
                    <a:pt x="48494" y="0"/>
                  </a:lnTo>
                  <a:lnTo>
                    <a:pt x="98422" y="33860"/>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2" name="Google Shape;592;p46"/>
            <p:cNvSpPr/>
            <p:nvPr/>
          </p:nvSpPr>
          <p:spPr>
            <a:xfrm>
              <a:off x="3347838" y="1700125"/>
              <a:ext cx="2460550" cy="846500"/>
            </a:xfrm>
            <a:custGeom>
              <a:avLst/>
              <a:gdLst/>
              <a:ahLst/>
              <a:cxnLst/>
              <a:rect l="l" t="t" r="r" b="b"/>
              <a:pathLst>
                <a:path w="98422" h="33860" extrusionOk="0">
                  <a:moveTo>
                    <a:pt x="0" y="32999"/>
                  </a:moveTo>
                  <a:lnTo>
                    <a:pt x="48494" y="0"/>
                  </a:lnTo>
                  <a:lnTo>
                    <a:pt x="98422" y="33860"/>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3" name="Google Shape;593;p46"/>
            <p:cNvSpPr/>
            <p:nvPr/>
          </p:nvSpPr>
          <p:spPr>
            <a:xfrm>
              <a:off x="5808388" y="1700125"/>
              <a:ext cx="2460550" cy="846500"/>
            </a:xfrm>
            <a:custGeom>
              <a:avLst/>
              <a:gdLst/>
              <a:ahLst/>
              <a:cxnLst/>
              <a:rect l="l" t="t" r="r" b="b"/>
              <a:pathLst>
                <a:path w="98422" h="33860" extrusionOk="0">
                  <a:moveTo>
                    <a:pt x="0" y="32999"/>
                  </a:moveTo>
                  <a:lnTo>
                    <a:pt x="48494" y="0"/>
                  </a:lnTo>
                  <a:lnTo>
                    <a:pt x="98422" y="33860"/>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4" name="Google Shape;594;p46"/>
            <p:cNvSpPr/>
            <p:nvPr/>
          </p:nvSpPr>
          <p:spPr>
            <a:xfrm>
              <a:off x="1097575" y="1819275"/>
              <a:ext cx="2116225" cy="731725"/>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5" name="Google Shape;595;p46"/>
            <p:cNvSpPr/>
            <p:nvPr/>
          </p:nvSpPr>
          <p:spPr>
            <a:xfrm>
              <a:off x="3535475" y="1844375"/>
              <a:ext cx="2116225" cy="731725"/>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6" name="Google Shape;596;p46"/>
            <p:cNvSpPr/>
            <p:nvPr/>
          </p:nvSpPr>
          <p:spPr>
            <a:xfrm>
              <a:off x="5973375" y="1844375"/>
              <a:ext cx="2116225" cy="731725"/>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7" name="Google Shape;597;p46"/>
            <p:cNvSpPr/>
            <p:nvPr/>
          </p:nvSpPr>
          <p:spPr>
            <a:xfrm>
              <a:off x="1428925" y="2057500"/>
              <a:ext cx="1401999" cy="484768"/>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8" name="Google Shape;598;p46"/>
            <p:cNvSpPr/>
            <p:nvPr/>
          </p:nvSpPr>
          <p:spPr>
            <a:xfrm>
              <a:off x="3869200" y="2057500"/>
              <a:ext cx="1401999" cy="484768"/>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599" name="Google Shape;599;p46"/>
            <p:cNvSpPr/>
            <p:nvPr/>
          </p:nvSpPr>
          <p:spPr>
            <a:xfrm>
              <a:off x="6325325" y="2075613"/>
              <a:ext cx="1401999" cy="484768"/>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600" name="Google Shape;600;p46"/>
            <p:cNvSpPr/>
            <p:nvPr/>
          </p:nvSpPr>
          <p:spPr>
            <a:xfrm>
              <a:off x="1761397" y="2284552"/>
              <a:ext cx="745546" cy="257714"/>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601" name="Google Shape;601;p46"/>
            <p:cNvSpPr/>
            <p:nvPr/>
          </p:nvSpPr>
          <p:spPr>
            <a:xfrm>
              <a:off x="4205347" y="2284552"/>
              <a:ext cx="745546" cy="257714"/>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sp>
          <p:nvSpPr>
            <p:cNvPr id="602" name="Google Shape;602;p46"/>
            <p:cNvSpPr/>
            <p:nvPr/>
          </p:nvSpPr>
          <p:spPr>
            <a:xfrm>
              <a:off x="6649297" y="2314027"/>
              <a:ext cx="745546" cy="257714"/>
            </a:xfrm>
            <a:custGeom>
              <a:avLst/>
              <a:gdLst/>
              <a:ahLst/>
              <a:cxnLst/>
              <a:rect l="l" t="t" r="r" b="b"/>
              <a:pathLst>
                <a:path w="84649" h="29269" extrusionOk="0">
                  <a:moveTo>
                    <a:pt x="0" y="28695"/>
                  </a:moveTo>
                  <a:lnTo>
                    <a:pt x="41607" y="0"/>
                  </a:lnTo>
                  <a:lnTo>
                    <a:pt x="84649" y="29269"/>
                  </a:lnTo>
                </a:path>
              </a:pathLst>
            </a:custGeom>
            <a:noFill/>
            <a:ln w="19050" cap="flat" cmpd="sng">
              <a:solidFill>
                <a:schemeClr val="lt2"/>
              </a:solidFill>
              <a:prstDash val="solid"/>
              <a:round/>
              <a:headEnd type="none" w="med" len="med"/>
              <a:tailEnd type="none" w="med" len="med"/>
            </a:ln>
          </p:spPr>
          <p:txBody>
            <a:bodyPr/>
            <a:lstStyle/>
            <a:p>
              <a:endParaRPr lang="pt-PT"/>
            </a:p>
          </p:txBody>
        </p:sp>
      </p:grpSp>
      <p:sp>
        <p:nvSpPr>
          <p:cNvPr id="603" name="Google Shape;603;p46"/>
          <p:cNvSpPr/>
          <p:nvPr/>
        </p:nvSpPr>
        <p:spPr>
          <a:xfrm>
            <a:off x="8116638" y="748988"/>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7"/>
          <p:cNvSpPr txBox="1">
            <a:spLocks noGrp="1"/>
          </p:cNvSpPr>
          <p:nvPr>
            <p:ph type="title"/>
          </p:nvPr>
        </p:nvSpPr>
        <p:spPr>
          <a:xfrm>
            <a:off x="3503575" y="540000"/>
            <a:ext cx="4920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Studies </a:t>
            </a:r>
            <a:r>
              <a:rPr lang="en">
                <a:solidFill>
                  <a:schemeClr val="accent1"/>
                </a:solidFill>
              </a:rPr>
              <a:t>objectives</a:t>
            </a:r>
            <a:endParaRPr>
              <a:solidFill>
                <a:schemeClr val="accent1"/>
              </a:solidFill>
            </a:endParaRPr>
          </a:p>
        </p:txBody>
      </p:sp>
      <p:sp>
        <p:nvSpPr>
          <p:cNvPr id="609" name="Google Shape;609;p47"/>
          <p:cNvSpPr txBox="1">
            <a:spLocks noGrp="1"/>
          </p:cNvSpPr>
          <p:nvPr>
            <p:ph type="subTitle" idx="1"/>
          </p:nvPr>
        </p:nvSpPr>
        <p:spPr>
          <a:xfrm>
            <a:off x="3503575" y="1553404"/>
            <a:ext cx="2315400" cy="457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Venus</a:t>
            </a:r>
            <a:endParaRPr/>
          </a:p>
        </p:txBody>
      </p:sp>
      <p:sp>
        <p:nvSpPr>
          <p:cNvPr id="610" name="Google Shape;610;p47"/>
          <p:cNvSpPr txBox="1">
            <a:spLocks noGrp="1"/>
          </p:cNvSpPr>
          <p:nvPr>
            <p:ph type="subTitle" idx="2"/>
          </p:nvPr>
        </p:nvSpPr>
        <p:spPr>
          <a:xfrm>
            <a:off x="3503575" y="1991855"/>
            <a:ext cx="2315400" cy="4845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611" name="Google Shape;611;p47"/>
          <p:cNvSpPr txBox="1">
            <a:spLocks noGrp="1"/>
          </p:cNvSpPr>
          <p:nvPr>
            <p:ph type="subTitle" idx="3"/>
          </p:nvPr>
        </p:nvSpPr>
        <p:spPr>
          <a:xfrm>
            <a:off x="6103276" y="1553404"/>
            <a:ext cx="2326200" cy="457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Mars</a:t>
            </a:r>
            <a:endParaRPr/>
          </a:p>
        </p:txBody>
      </p:sp>
      <p:sp>
        <p:nvSpPr>
          <p:cNvPr id="612" name="Google Shape;612;p47"/>
          <p:cNvSpPr txBox="1">
            <a:spLocks noGrp="1"/>
          </p:cNvSpPr>
          <p:nvPr>
            <p:ph type="subTitle" idx="4"/>
          </p:nvPr>
        </p:nvSpPr>
        <p:spPr>
          <a:xfrm>
            <a:off x="6103280" y="1991855"/>
            <a:ext cx="2326200" cy="4845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613" name="Google Shape;613;p47"/>
          <p:cNvSpPr txBox="1">
            <a:spLocks noGrp="1"/>
          </p:cNvSpPr>
          <p:nvPr>
            <p:ph type="subTitle" idx="5"/>
          </p:nvPr>
        </p:nvSpPr>
        <p:spPr>
          <a:xfrm>
            <a:off x="3503575" y="3021207"/>
            <a:ext cx="2313300" cy="457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Mercury</a:t>
            </a:r>
            <a:endParaRPr/>
          </a:p>
        </p:txBody>
      </p:sp>
      <p:sp>
        <p:nvSpPr>
          <p:cNvPr id="614" name="Google Shape;614;p47"/>
          <p:cNvSpPr txBox="1">
            <a:spLocks noGrp="1"/>
          </p:cNvSpPr>
          <p:nvPr>
            <p:ph type="subTitle" idx="6"/>
          </p:nvPr>
        </p:nvSpPr>
        <p:spPr>
          <a:xfrm>
            <a:off x="3503575" y="3457436"/>
            <a:ext cx="23133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615" name="Google Shape;615;p47"/>
          <p:cNvSpPr txBox="1">
            <a:spLocks noGrp="1"/>
          </p:cNvSpPr>
          <p:nvPr>
            <p:ph type="subTitle" idx="7"/>
          </p:nvPr>
        </p:nvSpPr>
        <p:spPr>
          <a:xfrm>
            <a:off x="6103278" y="3021206"/>
            <a:ext cx="2326200" cy="4572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Saturn</a:t>
            </a:r>
            <a:endParaRPr/>
          </a:p>
        </p:txBody>
      </p:sp>
      <p:sp>
        <p:nvSpPr>
          <p:cNvPr id="616" name="Google Shape;616;p47"/>
          <p:cNvSpPr txBox="1">
            <a:spLocks noGrp="1"/>
          </p:cNvSpPr>
          <p:nvPr>
            <p:ph type="subTitle" idx="8"/>
          </p:nvPr>
        </p:nvSpPr>
        <p:spPr>
          <a:xfrm>
            <a:off x="6103280" y="3457436"/>
            <a:ext cx="23262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Saturn is composed of hydrogen and helium</a:t>
            </a:r>
            <a:endParaRPr/>
          </a:p>
        </p:txBody>
      </p:sp>
      <p:grpSp>
        <p:nvGrpSpPr>
          <p:cNvPr id="617" name="Google Shape;617;p47"/>
          <p:cNvGrpSpPr/>
          <p:nvPr/>
        </p:nvGrpSpPr>
        <p:grpSpPr>
          <a:xfrm>
            <a:off x="-7186" y="4208798"/>
            <a:ext cx="8428968" cy="172650"/>
            <a:chOff x="3936975" y="4282175"/>
            <a:chExt cx="5212075" cy="172650"/>
          </a:xfrm>
        </p:grpSpPr>
        <p:sp>
          <p:nvSpPr>
            <p:cNvPr id="618" name="Google Shape;618;p47"/>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7"/>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7"/>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47"/>
          <p:cNvGrpSpPr/>
          <p:nvPr/>
        </p:nvGrpSpPr>
        <p:grpSpPr>
          <a:xfrm>
            <a:off x="-362087" y="2296925"/>
            <a:ext cx="3365390" cy="1908063"/>
            <a:chOff x="9717950" y="6325794"/>
            <a:chExt cx="3365390" cy="1908063"/>
          </a:xfrm>
        </p:grpSpPr>
        <p:sp>
          <p:nvSpPr>
            <p:cNvPr id="622" name="Google Shape;622;p47"/>
            <p:cNvSpPr/>
            <p:nvPr/>
          </p:nvSpPr>
          <p:spPr>
            <a:xfrm>
              <a:off x="10691163" y="6325794"/>
              <a:ext cx="83400" cy="1908037"/>
            </a:xfrm>
            <a:custGeom>
              <a:avLst/>
              <a:gdLst/>
              <a:ahLst/>
              <a:cxnLst/>
              <a:rect l="l" t="t" r="r" b="b"/>
              <a:pathLst>
                <a:path w="3336" h="78391" extrusionOk="0">
                  <a:moveTo>
                    <a:pt x="0" y="1"/>
                  </a:moveTo>
                  <a:lnTo>
                    <a:pt x="0" y="78390"/>
                  </a:lnTo>
                  <a:lnTo>
                    <a:pt x="3336" y="78390"/>
                  </a:lnTo>
                  <a:lnTo>
                    <a:pt x="3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388425" y="7274825"/>
              <a:ext cx="344425" cy="72575"/>
            </a:xfrm>
            <a:custGeom>
              <a:avLst/>
              <a:gdLst/>
              <a:ahLst/>
              <a:cxnLst/>
              <a:rect l="l" t="t" r="r" b="b"/>
              <a:pathLst>
                <a:path w="13777" h="2903" extrusionOk="0">
                  <a:moveTo>
                    <a:pt x="0" y="0"/>
                  </a:moveTo>
                  <a:lnTo>
                    <a:pt x="0" y="2902"/>
                  </a:lnTo>
                  <a:lnTo>
                    <a:pt x="13777" y="2902"/>
                  </a:lnTo>
                  <a:lnTo>
                    <a:pt x="13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10388425" y="6471750"/>
              <a:ext cx="344425" cy="94250"/>
            </a:xfrm>
            <a:custGeom>
              <a:avLst/>
              <a:gdLst/>
              <a:ahLst/>
              <a:cxnLst/>
              <a:rect l="l" t="t" r="r" b="b"/>
              <a:pathLst>
                <a:path w="13777" h="3770" extrusionOk="0">
                  <a:moveTo>
                    <a:pt x="0" y="0"/>
                  </a:moveTo>
                  <a:lnTo>
                    <a:pt x="0" y="3770"/>
                  </a:lnTo>
                  <a:lnTo>
                    <a:pt x="13777" y="3770"/>
                  </a:lnTo>
                  <a:lnTo>
                    <a:pt x="13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12046275" y="6346650"/>
              <a:ext cx="83425" cy="1887200"/>
            </a:xfrm>
            <a:custGeom>
              <a:avLst/>
              <a:gdLst/>
              <a:ahLst/>
              <a:cxnLst/>
              <a:rect l="l" t="t" r="r" b="b"/>
              <a:pathLst>
                <a:path w="3337" h="75488" extrusionOk="0">
                  <a:moveTo>
                    <a:pt x="0" y="1"/>
                  </a:moveTo>
                  <a:lnTo>
                    <a:pt x="0" y="75488"/>
                  </a:lnTo>
                  <a:lnTo>
                    <a:pt x="3336" y="75488"/>
                  </a:lnTo>
                  <a:lnTo>
                    <a:pt x="3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2285600" y="6346650"/>
              <a:ext cx="83425" cy="1887200"/>
            </a:xfrm>
            <a:custGeom>
              <a:avLst/>
              <a:gdLst/>
              <a:ahLst/>
              <a:cxnLst/>
              <a:rect l="l" t="t" r="r" b="b"/>
              <a:pathLst>
                <a:path w="3337" h="75488" extrusionOk="0">
                  <a:moveTo>
                    <a:pt x="1" y="1"/>
                  </a:moveTo>
                  <a:lnTo>
                    <a:pt x="1" y="75488"/>
                  </a:lnTo>
                  <a:lnTo>
                    <a:pt x="3337" y="75488"/>
                  </a:lnTo>
                  <a:lnTo>
                    <a:pt x="33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12046275" y="7212275"/>
              <a:ext cx="281050" cy="72575"/>
            </a:xfrm>
            <a:custGeom>
              <a:avLst/>
              <a:gdLst/>
              <a:ahLst/>
              <a:cxnLst/>
              <a:rect l="l" t="t" r="r" b="b"/>
              <a:pathLst>
                <a:path w="11242" h="2903" extrusionOk="0">
                  <a:moveTo>
                    <a:pt x="0" y="0"/>
                  </a:moveTo>
                  <a:lnTo>
                    <a:pt x="0" y="2902"/>
                  </a:lnTo>
                  <a:lnTo>
                    <a:pt x="11242" y="2902"/>
                  </a:lnTo>
                  <a:lnTo>
                    <a:pt x="11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a:off x="12046275" y="6471750"/>
              <a:ext cx="281050" cy="94250"/>
            </a:xfrm>
            <a:custGeom>
              <a:avLst/>
              <a:gdLst/>
              <a:ahLst/>
              <a:cxnLst/>
              <a:rect l="l" t="t" r="r" b="b"/>
              <a:pathLst>
                <a:path w="11242" h="3770" extrusionOk="0">
                  <a:moveTo>
                    <a:pt x="0" y="0"/>
                  </a:moveTo>
                  <a:lnTo>
                    <a:pt x="0" y="3770"/>
                  </a:lnTo>
                  <a:lnTo>
                    <a:pt x="11242" y="3770"/>
                  </a:lnTo>
                  <a:lnTo>
                    <a:pt x="11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a:off x="9717950" y="6972925"/>
              <a:ext cx="718875" cy="766425"/>
            </a:xfrm>
            <a:custGeom>
              <a:avLst/>
              <a:gdLst/>
              <a:ahLst/>
              <a:cxnLst/>
              <a:rect l="l" t="t" r="r" b="b"/>
              <a:pathLst>
                <a:path w="28755" h="30657" fill="none" extrusionOk="0">
                  <a:moveTo>
                    <a:pt x="28754" y="1"/>
                  </a:moveTo>
                  <a:cubicBezTo>
                    <a:pt x="28754" y="1"/>
                    <a:pt x="23350" y="26987"/>
                    <a:pt x="0" y="30656"/>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9721275" y="6825325"/>
              <a:ext cx="1009925" cy="955700"/>
            </a:xfrm>
            <a:custGeom>
              <a:avLst/>
              <a:gdLst/>
              <a:ahLst/>
              <a:cxnLst/>
              <a:rect l="l" t="t" r="r" b="b"/>
              <a:pathLst>
                <a:path w="40397" h="38228" fill="none" extrusionOk="0">
                  <a:moveTo>
                    <a:pt x="40396" y="1"/>
                  </a:moveTo>
                  <a:cubicBezTo>
                    <a:pt x="40396" y="1"/>
                    <a:pt x="30089" y="38228"/>
                    <a:pt x="1" y="36560"/>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rot="470741">
              <a:off x="12277653" y="6766560"/>
              <a:ext cx="737196" cy="1054058"/>
            </a:xfrm>
            <a:custGeom>
              <a:avLst/>
              <a:gdLst/>
              <a:ahLst/>
              <a:cxnLst/>
              <a:rect l="l" t="t" r="r" b="b"/>
              <a:pathLst>
                <a:path w="29489" h="42164" fill="none" extrusionOk="0">
                  <a:moveTo>
                    <a:pt x="1" y="0"/>
                  </a:moveTo>
                  <a:cubicBezTo>
                    <a:pt x="1" y="0"/>
                    <a:pt x="6139" y="38561"/>
                    <a:pt x="29489" y="42164"/>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rot="470741">
              <a:off x="12001853" y="6846861"/>
              <a:ext cx="1007360" cy="956512"/>
            </a:xfrm>
            <a:custGeom>
              <a:avLst/>
              <a:gdLst/>
              <a:ahLst/>
              <a:cxnLst/>
              <a:rect l="l" t="t" r="r" b="b"/>
              <a:pathLst>
                <a:path w="40296" h="38262" fill="none" extrusionOk="0">
                  <a:moveTo>
                    <a:pt x="0" y="1"/>
                  </a:moveTo>
                  <a:cubicBezTo>
                    <a:pt x="0" y="1"/>
                    <a:pt x="7372" y="36527"/>
                    <a:pt x="40296" y="38261"/>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a:off x="10731175" y="6719425"/>
              <a:ext cx="1633675" cy="1012400"/>
            </a:xfrm>
            <a:custGeom>
              <a:avLst/>
              <a:gdLst/>
              <a:ahLst/>
              <a:cxnLst/>
              <a:rect l="l" t="t" r="r" b="b"/>
              <a:pathLst>
                <a:path w="65347" h="40496" fill="none" extrusionOk="0">
                  <a:moveTo>
                    <a:pt x="65347" y="0"/>
                  </a:moveTo>
                  <a:cubicBezTo>
                    <a:pt x="65347" y="0"/>
                    <a:pt x="57041" y="40496"/>
                    <a:pt x="28421" y="40496"/>
                  </a:cubicBezTo>
                  <a:cubicBezTo>
                    <a:pt x="10341" y="40496"/>
                    <a:pt x="0" y="4237"/>
                    <a:pt x="0" y="4237"/>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a:off x="10454300" y="6818650"/>
              <a:ext cx="1612850" cy="954875"/>
            </a:xfrm>
            <a:custGeom>
              <a:avLst/>
              <a:gdLst/>
              <a:ahLst/>
              <a:cxnLst/>
              <a:rect l="l" t="t" r="r" b="b"/>
              <a:pathLst>
                <a:path w="64514" h="38195" fill="none" extrusionOk="0">
                  <a:moveTo>
                    <a:pt x="64513" y="1"/>
                  </a:moveTo>
                  <a:cubicBezTo>
                    <a:pt x="64513" y="1"/>
                    <a:pt x="58676" y="35293"/>
                    <a:pt x="39496" y="36527"/>
                  </a:cubicBezTo>
                  <a:cubicBezTo>
                    <a:pt x="13644" y="38195"/>
                    <a:pt x="1" y="1669"/>
                    <a:pt x="1" y="1669"/>
                  </a:cubicBezTo>
                </a:path>
              </a:pathLst>
            </a:custGeom>
            <a:solidFill>
              <a:schemeClr val="lt2"/>
            </a:solidFill>
            <a:ln w="190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9857663" y="7779344"/>
              <a:ext cx="3092134" cy="191825"/>
            </a:xfrm>
            <a:custGeom>
              <a:avLst/>
              <a:gdLst/>
              <a:ahLst/>
              <a:cxnLst/>
              <a:rect l="l" t="t" r="r" b="b"/>
              <a:pathLst>
                <a:path w="149541" h="7673" extrusionOk="0">
                  <a:moveTo>
                    <a:pt x="74587" y="0"/>
                  </a:moveTo>
                  <a:cubicBezTo>
                    <a:pt x="72219" y="34"/>
                    <a:pt x="69884" y="34"/>
                    <a:pt x="67549" y="67"/>
                  </a:cubicBezTo>
                  <a:cubicBezTo>
                    <a:pt x="66381" y="67"/>
                    <a:pt x="65214" y="100"/>
                    <a:pt x="64046" y="167"/>
                  </a:cubicBezTo>
                  <a:cubicBezTo>
                    <a:pt x="62912" y="200"/>
                    <a:pt x="61745" y="234"/>
                    <a:pt x="60577" y="267"/>
                  </a:cubicBezTo>
                  <a:cubicBezTo>
                    <a:pt x="58242" y="367"/>
                    <a:pt x="55974" y="401"/>
                    <a:pt x="53706" y="501"/>
                  </a:cubicBezTo>
                  <a:cubicBezTo>
                    <a:pt x="51404" y="601"/>
                    <a:pt x="49202" y="734"/>
                    <a:pt x="47001" y="868"/>
                  </a:cubicBezTo>
                  <a:cubicBezTo>
                    <a:pt x="42564" y="1068"/>
                    <a:pt x="38328" y="1501"/>
                    <a:pt x="34325" y="1835"/>
                  </a:cubicBezTo>
                  <a:cubicBezTo>
                    <a:pt x="32324" y="2002"/>
                    <a:pt x="30355" y="2235"/>
                    <a:pt x="28487" y="2435"/>
                  </a:cubicBezTo>
                  <a:cubicBezTo>
                    <a:pt x="27520" y="2535"/>
                    <a:pt x="26619" y="2669"/>
                    <a:pt x="25685" y="2736"/>
                  </a:cubicBezTo>
                  <a:cubicBezTo>
                    <a:pt x="24785" y="2836"/>
                    <a:pt x="23884" y="2936"/>
                    <a:pt x="23017" y="3069"/>
                  </a:cubicBezTo>
                  <a:cubicBezTo>
                    <a:pt x="21282" y="3336"/>
                    <a:pt x="19614" y="3536"/>
                    <a:pt x="18013" y="3770"/>
                  </a:cubicBezTo>
                  <a:cubicBezTo>
                    <a:pt x="16446" y="4036"/>
                    <a:pt x="14944" y="4270"/>
                    <a:pt x="13510" y="4537"/>
                  </a:cubicBezTo>
                  <a:cubicBezTo>
                    <a:pt x="13177" y="4570"/>
                    <a:pt x="12810" y="4670"/>
                    <a:pt x="12476" y="4704"/>
                  </a:cubicBezTo>
                  <a:cubicBezTo>
                    <a:pt x="12142" y="4770"/>
                    <a:pt x="11809" y="4837"/>
                    <a:pt x="11475" y="4904"/>
                  </a:cubicBezTo>
                  <a:lnTo>
                    <a:pt x="9607" y="5271"/>
                  </a:lnTo>
                  <a:cubicBezTo>
                    <a:pt x="8974" y="5404"/>
                    <a:pt x="8373" y="5504"/>
                    <a:pt x="7839" y="5604"/>
                  </a:cubicBezTo>
                  <a:cubicBezTo>
                    <a:pt x="7306" y="5738"/>
                    <a:pt x="6772" y="5871"/>
                    <a:pt x="6272" y="6005"/>
                  </a:cubicBezTo>
                  <a:cubicBezTo>
                    <a:pt x="4270" y="6405"/>
                    <a:pt x="2669" y="6872"/>
                    <a:pt x="1635" y="7172"/>
                  </a:cubicBezTo>
                  <a:cubicBezTo>
                    <a:pt x="1547" y="7200"/>
                    <a:pt x="1462" y="7225"/>
                    <a:pt x="1381" y="7250"/>
                  </a:cubicBezTo>
                  <a:lnTo>
                    <a:pt x="1381" y="7250"/>
                  </a:lnTo>
                  <a:cubicBezTo>
                    <a:pt x="1500" y="7223"/>
                    <a:pt x="1629" y="7197"/>
                    <a:pt x="1768" y="7172"/>
                  </a:cubicBezTo>
                  <a:cubicBezTo>
                    <a:pt x="2836" y="6905"/>
                    <a:pt x="4437" y="6538"/>
                    <a:pt x="6438" y="6171"/>
                  </a:cubicBezTo>
                  <a:cubicBezTo>
                    <a:pt x="6939" y="6038"/>
                    <a:pt x="7472" y="5938"/>
                    <a:pt x="8006" y="5838"/>
                  </a:cubicBezTo>
                  <a:cubicBezTo>
                    <a:pt x="8540" y="5738"/>
                    <a:pt x="9140" y="5604"/>
                    <a:pt x="9774" y="5538"/>
                  </a:cubicBezTo>
                  <a:cubicBezTo>
                    <a:pt x="10375" y="5404"/>
                    <a:pt x="11008" y="5337"/>
                    <a:pt x="11675" y="5204"/>
                  </a:cubicBezTo>
                  <a:cubicBezTo>
                    <a:pt x="12009" y="5171"/>
                    <a:pt x="12343" y="5071"/>
                    <a:pt x="12676" y="5037"/>
                  </a:cubicBezTo>
                  <a:cubicBezTo>
                    <a:pt x="13010" y="5004"/>
                    <a:pt x="13377" y="4937"/>
                    <a:pt x="13710" y="4904"/>
                  </a:cubicBezTo>
                  <a:cubicBezTo>
                    <a:pt x="15145" y="4704"/>
                    <a:pt x="16646" y="4503"/>
                    <a:pt x="18213" y="4270"/>
                  </a:cubicBezTo>
                  <a:cubicBezTo>
                    <a:pt x="19815" y="4103"/>
                    <a:pt x="21482" y="3903"/>
                    <a:pt x="23217" y="3703"/>
                  </a:cubicBezTo>
                  <a:cubicBezTo>
                    <a:pt x="24118" y="3603"/>
                    <a:pt x="24985" y="3503"/>
                    <a:pt x="25886" y="3403"/>
                  </a:cubicBezTo>
                  <a:cubicBezTo>
                    <a:pt x="26820" y="3336"/>
                    <a:pt x="27720" y="3236"/>
                    <a:pt x="28688" y="3169"/>
                  </a:cubicBezTo>
                  <a:cubicBezTo>
                    <a:pt x="30556" y="3002"/>
                    <a:pt x="32524" y="2769"/>
                    <a:pt x="34525" y="2669"/>
                  </a:cubicBezTo>
                  <a:cubicBezTo>
                    <a:pt x="36527" y="2535"/>
                    <a:pt x="38561" y="2369"/>
                    <a:pt x="40696" y="2235"/>
                  </a:cubicBezTo>
                  <a:cubicBezTo>
                    <a:pt x="41797" y="2168"/>
                    <a:pt x="42831" y="2068"/>
                    <a:pt x="43898" y="2035"/>
                  </a:cubicBezTo>
                  <a:cubicBezTo>
                    <a:pt x="44999" y="2002"/>
                    <a:pt x="46067" y="1902"/>
                    <a:pt x="47168" y="1868"/>
                  </a:cubicBezTo>
                  <a:cubicBezTo>
                    <a:pt x="49336" y="1735"/>
                    <a:pt x="51571" y="1668"/>
                    <a:pt x="53839" y="1535"/>
                  </a:cubicBezTo>
                  <a:cubicBezTo>
                    <a:pt x="56074" y="1501"/>
                    <a:pt x="58376" y="1401"/>
                    <a:pt x="60677" y="1368"/>
                  </a:cubicBezTo>
                  <a:cubicBezTo>
                    <a:pt x="61811" y="1335"/>
                    <a:pt x="62979" y="1335"/>
                    <a:pt x="64146" y="1268"/>
                  </a:cubicBezTo>
                  <a:cubicBezTo>
                    <a:pt x="65314" y="1268"/>
                    <a:pt x="66481" y="1234"/>
                    <a:pt x="67649" y="1234"/>
                  </a:cubicBezTo>
                  <a:cubicBezTo>
                    <a:pt x="69984" y="1201"/>
                    <a:pt x="72319" y="1201"/>
                    <a:pt x="74654" y="1201"/>
                  </a:cubicBezTo>
                  <a:cubicBezTo>
                    <a:pt x="75821" y="1168"/>
                    <a:pt x="76989" y="1168"/>
                    <a:pt x="78156" y="1168"/>
                  </a:cubicBezTo>
                  <a:lnTo>
                    <a:pt x="79891" y="1168"/>
                  </a:lnTo>
                  <a:lnTo>
                    <a:pt x="81659" y="1201"/>
                  </a:lnTo>
                  <a:cubicBezTo>
                    <a:pt x="83994" y="1234"/>
                    <a:pt x="86329" y="1234"/>
                    <a:pt x="88597" y="1268"/>
                  </a:cubicBezTo>
                  <a:cubicBezTo>
                    <a:pt x="90899" y="1335"/>
                    <a:pt x="93200" y="1335"/>
                    <a:pt x="95435" y="1368"/>
                  </a:cubicBezTo>
                  <a:cubicBezTo>
                    <a:pt x="97704" y="1435"/>
                    <a:pt x="99905" y="1501"/>
                    <a:pt x="102107" y="1568"/>
                  </a:cubicBezTo>
                  <a:cubicBezTo>
                    <a:pt x="104275" y="1668"/>
                    <a:pt x="106443" y="1735"/>
                    <a:pt x="108578" y="1768"/>
                  </a:cubicBezTo>
                  <a:cubicBezTo>
                    <a:pt x="109612" y="1835"/>
                    <a:pt x="110680" y="1835"/>
                    <a:pt x="111714" y="1868"/>
                  </a:cubicBezTo>
                  <a:cubicBezTo>
                    <a:pt x="112714" y="1902"/>
                    <a:pt x="113748" y="1935"/>
                    <a:pt x="114749" y="2002"/>
                  </a:cubicBezTo>
                  <a:cubicBezTo>
                    <a:pt x="118752" y="2202"/>
                    <a:pt x="122588" y="2369"/>
                    <a:pt x="126091" y="2535"/>
                  </a:cubicBezTo>
                  <a:cubicBezTo>
                    <a:pt x="129593" y="2702"/>
                    <a:pt x="132862" y="2902"/>
                    <a:pt x="135697" y="3069"/>
                  </a:cubicBezTo>
                  <a:cubicBezTo>
                    <a:pt x="138533" y="3236"/>
                    <a:pt x="141035" y="3403"/>
                    <a:pt x="143069" y="3536"/>
                  </a:cubicBezTo>
                  <a:cubicBezTo>
                    <a:pt x="147206" y="3770"/>
                    <a:pt x="149541" y="3903"/>
                    <a:pt x="149541" y="3903"/>
                  </a:cubicBezTo>
                  <a:cubicBezTo>
                    <a:pt x="149541" y="3903"/>
                    <a:pt x="147206" y="3703"/>
                    <a:pt x="143103" y="3336"/>
                  </a:cubicBezTo>
                  <a:cubicBezTo>
                    <a:pt x="141068" y="3169"/>
                    <a:pt x="138566" y="2902"/>
                    <a:pt x="135731" y="2669"/>
                  </a:cubicBezTo>
                  <a:cubicBezTo>
                    <a:pt x="132862" y="2402"/>
                    <a:pt x="129626" y="2102"/>
                    <a:pt x="126124" y="1902"/>
                  </a:cubicBezTo>
                  <a:cubicBezTo>
                    <a:pt x="122621" y="1668"/>
                    <a:pt x="118852" y="1401"/>
                    <a:pt x="114782" y="1168"/>
                  </a:cubicBezTo>
                  <a:cubicBezTo>
                    <a:pt x="113782" y="1068"/>
                    <a:pt x="112781" y="1034"/>
                    <a:pt x="111747" y="934"/>
                  </a:cubicBezTo>
                  <a:cubicBezTo>
                    <a:pt x="110713" y="868"/>
                    <a:pt x="109679" y="834"/>
                    <a:pt x="108611" y="767"/>
                  </a:cubicBezTo>
                  <a:cubicBezTo>
                    <a:pt x="106543" y="701"/>
                    <a:pt x="104375" y="601"/>
                    <a:pt x="102173" y="534"/>
                  </a:cubicBezTo>
                  <a:cubicBezTo>
                    <a:pt x="99939" y="434"/>
                    <a:pt x="97704" y="367"/>
                    <a:pt x="95435" y="267"/>
                  </a:cubicBezTo>
                  <a:lnTo>
                    <a:pt x="88564" y="167"/>
                  </a:lnTo>
                  <a:cubicBezTo>
                    <a:pt x="86262" y="100"/>
                    <a:pt x="83927" y="67"/>
                    <a:pt x="81592" y="34"/>
                  </a:cubicBezTo>
                  <a:lnTo>
                    <a:pt x="79858" y="0"/>
                  </a:lnTo>
                  <a:close/>
                  <a:moveTo>
                    <a:pt x="1381" y="7250"/>
                  </a:moveTo>
                  <a:lnTo>
                    <a:pt x="1381" y="7250"/>
                  </a:lnTo>
                  <a:cubicBezTo>
                    <a:pt x="1013" y="7332"/>
                    <a:pt x="736" y="7414"/>
                    <a:pt x="534" y="7439"/>
                  </a:cubicBezTo>
                  <a:cubicBezTo>
                    <a:pt x="134" y="7606"/>
                    <a:pt x="0" y="7672"/>
                    <a:pt x="0" y="7672"/>
                  </a:cubicBezTo>
                  <a:cubicBezTo>
                    <a:pt x="0" y="7672"/>
                    <a:pt x="134" y="7606"/>
                    <a:pt x="434" y="7539"/>
                  </a:cubicBezTo>
                  <a:cubicBezTo>
                    <a:pt x="657" y="7456"/>
                    <a:pt x="972" y="7372"/>
                    <a:pt x="1381" y="7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11289900" y="7701800"/>
              <a:ext cx="25" cy="94250"/>
            </a:xfrm>
            <a:custGeom>
              <a:avLst/>
              <a:gdLst/>
              <a:ahLst/>
              <a:cxnLst/>
              <a:rect l="l" t="t" r="r" b="b"/>
              <a:pathLst>
                <a:path w="1" h="3770" fill="none" extrusionOk="0">
                  <a:moveTo>
                    <a:pt x="1" y="0"/>
                  </a:moveTo>
                  <a:lnTo>
                    <a:pt x="1" y="376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11331600" y="7722625"/>
              <a:ext cx="25" cy="73425"/>
            </a:xfrm>
            <a:custGeom>
              <a:avLst/>
              <a:gdLst/>
              <a:ahLst/>
              <a:cxnLst/>
              <a:rect l="l" t="t" r="r" b="b"/>
              <a:pathLst>
                <a:path w="1" h="2937" fill="none" extrusionOk="0">
                  <a:moveTo>
                    <a:pt x="0" y="1"/>
                  </a:moveTo>
                  <a:lnTo>
                    <a:pt x="0" y="293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11248200" y="7680950"/>
              <a:ext cx="25" cy="115100"/>
            </a:xfrm>
            <a:custGeom>
              <a:avLst/>
              <a:gdLst/>
              <a:ahLst/>
              <a:cxnLst/>
              <a:rect l="l" t="t" r="r" b="b"/>
              <a:pathLst>
                <a:path w="1" h="4604" fill="none" extrusionOk="0">
                  <a:moveTo>
                    <a:pt x="1" y="0"/>
                  </a:moveTo>
                  <a:lnTo>
                    <a:pt x="1" y="460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7"/>
            <p:cNvSpPr/>
            <p:nvPr/>
          </p:nvSpPr>
          <p:spPr>
            <a:xfrm>
              <a:off x="11206500" y="7660100"/>
              <a:ext cx="25" cy="135950"/>
            </a:xfrm>
            <a:custGeom>
              <a:avLst/>
              <a:gdLst/>
              <a:ahLst/>
              <a:cxnLst/>
              <a:rect l="l" t="t" r="r" b="b"/>
              <a:pathLst>
                <a:path w="1" h="5438" fill="none" extrusionOk="0">
                  <a:moveTo>
                    <a:pt x="1" y="0"/>
                  </a:moveTo>
                  <a:lnTo>
                    <a:pt x="1" y="543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7"/>
            <p:cNvSpPr/>
            <p:nvPr/>
          </p:nvSpPr>
          <p:spPr>
            <a:xfrm>
              <a:off x="11164800" y="7629225"/>
              <a:ext cx="25" cy="166825"/>
            </a:xfrm>
            <a:custGeom>
              <a:avLst/>
              <a:gdLst/>
              <a:ahLst/>
              <a:cxnLst/>
              <a:rect l="l" t="t" r="r" b="b"/>
              <a:pathLst>
                <a:path w="1" h="6673" fill="none" extrusionOk="0">
                  <a:moveTo>
                    <a:pt x="1" y="1"/>
                  </a:moveTo>
                  <a:lnTo>
                    <a:pt x="1" y="667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7"/>
            <p:cNvSpPr/>
            <p:nvPr/>
          </p:nvSpPr>
          <p:spPr>
            <a:xfrm>
              <a:off x="11113100" y="7576700"/>
              <a:ext cx="25" cy="219350"/>
            </a:xfrm>
            <a:custGeom>
              <a:avLst/>
              <a:gdLst/>
              <a:ahLst/>
              <a:cxnLst/>
              <a:rect l="l" t="t" r="r" b="b"/>
              <a:pathLst>
                <a:path w="1" h="8774" fill="none" extrusionOk="0">
                  <a:moveTo>
                    <a:pt x="1" y="0"/>
                  </a:moveTo>
                  <a:lnTo>
                    <a:pt x="1" y="877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7"/>
            <p:cNvSpPr/>
            <p:nvPr/>
          </p:nvSpPr>
          <p:spPr>
            <a:xfrm>
              <a:off x="11060575" y="7514150"/>
              <a:ext cx="25" cy="291900"/>
            </a:xfrm>
            <a:custGeom>
              <a:avLst/>
              <a:gdLst/>
              <a:ahLst/>
              <a:cxnLst/>
              <a:rect l="l" t="t" r="r" b="b"/>
              <a:pathLst>
                <a:path w="1" h="11676" fill="none" extrusionOk="0">
                  <a:moveTo>
                    <a:pt x="0" y="1"/>
                  </a:moveTo>
                  <a:lnTo>
                    <a:pt x="0" y="1167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7"/>
            <p:cNvSpPr/>
            <p:nvPr/>
          </p:nvSpPr>
          <p:spPr>
            <a:xfrm>
              <a:off x="11008875" y="7451600"/>
              <a:ext cx="25" cy="354450"/>
            </a:xfrm>
            <a:custGeom>
              <a:avLst/>
              <a:gdLst/>
              <a:ahLst/>
              <a:cxnLst/>
              <a:rect l="l" t="t" r="r" b="b"/>
              <a:pathLst>
                <a:path w="1" h="14178" fill="none" extrusionOk="0">
                  <a:moveTo>
                    <a:pt x="0" y="1"/>
                  </a:moveTo>
                  <a:lnTo>
                    <a:pt x="0" y="14178"/>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7"/>
            <p:cNvSpPr/>
            <p:nvPr/>
          </p:nvSpPr>
          <p:spPr>
            <a:xfrm>
              <a:off x="10967175" y="7389075"/>
              <a:ext cx="25" cy="416975"/>
            </a:xfrm>
            <a:custGeom>
              <a:avLst/>
              <a:gdLst/>
              <a:ahLst/>
              <a:cxnLst/>
              <a:rect l="l" t="t" r="r" b="b"/>
              <a:pathLst>
                <a:path w="1" h="16679" fill="none" extrusionOk="0">
                  <a:moveTo>
                    <a:pt x="0" y="0"/>
                  </a:moveTo>
                  <a:lnTo>
                    <a:pt x="0" y="1667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7"/>
            <p:cNvSpPr/>
            <p:nvPr/>
          </p:nvSpPr>
          <p:spPr>
            <a:xfrm>
              <a:off x="10925475" y="7316525"/>
              <a:ext cx="25" cy="489525"/>
            </a:xfrm>
            <a:custGeom>
              <a:avLst/>
              <a:gdLst/>
              <a:ahLst/>
              <a:cxnLst/>
              <a:rect l="l" t="t" r="r" b="b"/>
              <a:pathLst>
                <a:path w="1" h="19581" fill="none" extrusionOk="0">
                  <a:moveTo>
                    <a:pt x="0" y="0"/>
                  </a:moveTo>
                  <a:lnTo>
                    <a:pt x="0" y="1958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7"/>
            <p:cNvSpPr/>
            <p:nvPr/>
          </p:nvSpPr>
          <p:spPr>
            <a:xfrm>
              <a:off x="10872925" y="7212275"/>
              <a:ext cx="25" cy="572925"/>
            </a:xfrm>
            <a:custGeom>
              <a:avLst/>
              <a:gdLst/>
              <a:ahLst/>
              <a:cxnLst/>
              <a:rect l="l" t="t" r="r" b="b"/>
              <a:pathLst>
                <a:path w="1" h="22917" fill="none" extrusionOk="0">
                  <a:moveTo>
                    <a:pt x="1" y="0"/>
                  </a:moveTo>
                  <a:lnTo>
                    <a:pt x="1" y="2291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7"/>
            <p:cNvSpPr/>
            <p:nvPr/>
          </p:nvSpPr>
          <p:spPr>
            <a:xfrm>
              <a:off x="10821225" y="7097200"/>
              <a:ext cx="25" cy="688000"/>
            </a:xfrm>
            <a:custGeom>
              <a:avLst/>
              <a:gdLst/>
              <a:ahLst/>
              <a:cxnLst/>
              <a:rect l="l" t="t" r="r" b="b"/>
              <a:pathLst>
                <a:path w="1" h="27520" fill="none" extrusionOk="0">
                  <a:moveTo>
                    <a:pt x="1" y="0"/>
                  </a:moveTo>
                  <a:lnTo>
                    <a:pt x="1" y="27520"/>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7"/>
            <p:cNvSpPr/>
            <p:nvPr/>
          </p:nvSpPr>
          <p:spPr>
            <a:xfrm>
              <a:off x="11404975" y="7733475"/>
              <a:ext cx="25" cy="62575"/>
            </a:xfrm>
            <a:custGeom>
              <a:avLst/>
              <a:gdLst/>
              <a:ahLst/>
              <a:cxnLst/>
              <a:rect l="l" t="t" r="r" b="b"/>
              <a:pathLst>
                <a:path w="1" h="2503" fill="none" extrusionOk="0">
                  <a:moveTo>
                    <a:pt x="1" y="1"/>
                  </a:moveTo>
                  <a:lnTo>
                    <a:pt x="1"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7"/>
            <p:cNvSpPr/>
            <p:nvPr/>
          </p:nvSpPr>
          <p:spPr>
            <a:xfrm>
              <a:off x="11373300" y="7733475"/>
              <a:ext cx="25" cy="62575"/>
            </a:xfrm>
            <a:custGeom>
              <a:avLst/>
              <a:gdLst/>
              <a:ahLst/>
              <a:cxnLst/>
              <a:rect l="l" t="t" r="r" b="b"/>
              <a:pathLst>
                <a:path w="1" h="2503" fill="none" extrusionOk="0">
                  <a:moveTo>
                    <a:pt x="0" y="1"/>
                  </a:moveTo>
                  <a:lnTo>
                    <a:pt x="0"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7"/>
            <p:cNvSpPr/>
            <p:nvPr/>
          </p:nvSpPr>
          <p:spPr>
            <a:xfrm>
              <a:off x="11456675" y="7733475"/>
              <a:ext cx="25" cy="62575"/>
            </a:xfrm>
            <a:custGeom>
              <a:avLst/>
              <a:gdLst/>
              <a:ahLst/>
              <a:cxnLst/>
              <a:rect l="l" t="t" r="r" b="b"/>
              <a:pathLst>
                <a:path w="1" h="2503" fill="none" extrusionOk="0">
                  <a:moveTo>
                    <a:pt x="1" y="1"/>
                  </a:moveTo>
                  <a:lnTo>
                    <a:pt x="1" y="2502"/>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7"/>
            <p:cNvSpPr/>
            <p:nvPr/>
          </p:nvSpPr>
          <p:spPr>
            <a:xfrm>
              <a:off x="11509225" y="7722625"/>
              <a:ext cx="25" cy="73425"/>
            </a:xfrm>
            <a:custGeom>
              <a:avLst/>
              <a:gdLst/>
              <a:ahLst/>
              <a:cxnLst/>
              <a:rect l="l" t="t" r="r" b="b"/>
              <a:pathLst>
                <a:path w="1" h="2937" fill="none" extrusionOk="0">
                  <a:moveTo>
                    <a:pt x="0" y="1"/>
                  </a:moveTo>
                  <a:lnTo>
                    <a:pt x="0" y="2936"/>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7"/>
            <p:cNvSpPr/>
            <p:nvPr/>
          </p:nvSpPr>
          <p:spPr>
            <a:xfrm>
              <a:off x="11560925" y="7701800"/>
              <a:ext cx="25" cy="94250"/>
            </a:xfrm>
            <a:custGeom>
              <a:avLst/>
              <a:gdLst/>
              <a:ahLst/>
              <a:cxnLst/>
              <a:rect l="l" t="t" r="r" b="b"/>
              <a:pathLst>
                <a:path w="1" h="3770" fill="none" extrusionOk="0">
                  <a:moveTo>
                    <a:pt x="1" y="0"/>
                  </a:moveTo>
                  <a:lnTo>
                    <a:pt x="1" y="376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7"/>
            <p:cNvSpPr/>
            <p:nvPr/>
          </p:nvSpPr>
          <p:spPr>
            <a:xfrm>
              <a:off x="11613475" y="7680950"/>
              <a:ext cx="25" cy="115100"/>
            </a:xfrm>
            <a:custGeom>
              <a:avLst/>
              <a:gdLst/>
              <a:ahLst/>
              <a:cxnLst/>
              <a:rect l="l" t="t" r="r" b="b"/>
              <a:pathLst>
                <a:path w="1" h="4604" fill="none" extrusionOk="0">
                  <a:moveTo>
                    <a:pt x="0" y="0"/>
                  </a:moveTo>
                  <a:lnTo>
                    <a:pt x="0" y="460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7"/>
            <p:cNvSpPr/>
            <p:nvPr/>
          </p:nvSpPr>
          <p:spPr>
            <a:xfrm>
              <a:off x="11665175" y="7639250"/>
              <a:ext cx="25" cy="156800"/>
            </a:xfrm>
            <a:custGeom>
              <a:avLst/>
              <a:gdLst/>
              <a:ahLst/>
              <a:cxnLst/>
              <a:rect l="l" t="t" r="r" b="b"/>
              <a:pathLst>
                <a:path w="1" h="6272" fill="none" extrusionOk="0">
                  <a:moveTo>
                    <a:pt x="0" y="0"/>
                  </a:moveTo>
                  <a:lnTo>
                    <a:pt x="0" y="627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7"/>
            <p:cNvSpPr/>
            <p:nvPr/>
          </p:nvSpPr>
          <p:spPr>
            <a:xfrm>
              <a:off x="11727725" y="7587550"/>
              <a:ext cx="0" cy="208500"/>
            </a:xfrm>
            <a:custGeom>
              <a:avLst/>
              <a:gdLst/>
              <a:ahLst/>
              <a:cxnLst/>
              <a:rect l="l" t="t" r="r" b="b"/>
              <a:pathLst>
                <a:path h="8340" fill="none" extrusionOk="0">
                  <a:moveTo>
                    <a:pt x="0" y="0"/>
                  </a:moveTo>
                  <a:lnTo>
                    <a:pt x="0" y="8339"/>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7"/>
            <p:cNvSpPr/>
            <p:nvPr/>
          </p:nvSpPr>
          <p:spPr>
            <a:xfrm>
              <a:off x="11780250" y="7525000"/>
              <a:ext cx="25" cy="271050"/>
            </a:xfrm>
            <a:custGeom>
              <a:avLst/>
              <a:gdLst/>
              <a:ahLst/>
              <a:cxnLst/>
              <a:rect l="l" t="t" r="r" b="b"/>
              <a:pathLst>
                <a:path w="1" h="10842" fill="none" extrusionOk="0">
                  <a:moveTo>
                    <a:pt x="1" y="0"/>
                  </a:moveTo>
                  <a:lnTo>
                    <a:pt x="1" y="10841"/>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7"/>
            <p:cNvSpPr/>
            <p:nvPr/>
          </p:nvSpPr>
          <p:spPr>
            <a:xfrm>
              <a:off x="11831950" y="7451600"/>
              <a:ext cx="25" cy="354450"/>
            </a:xfrm>
            <a:custGeom>
              <a:avLst/>
              <a:gdLst/>
              <a:ahLst/>
              <a:cxnLst/>
              <a:rect l="l" t="t" r="r" b="b"/>
              <a:pathLst>
                <a:path w="1" h="14178" fill="none" extrusionOk="0">
                  <a:moveTo>
                    <a:pt x="1" y="1"/>
                  </a:moveTo>
                  <a:lnTo>
                    <a:pt x="1" y="14178"/>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7"/>
            <p:cNvSpPr/>
            <p:nvPr/>
          </p:nvSpPr>
          <p:spPr>
            <a:xfrm>
              <a:off x="11884500" y="7358200"/>
              <a:ext cx="25" cy="437850"/>
            </a:xfrm>
            <a:custGeom>
              <a:avLst/>
              <a:gdLst/>
              <a:ahLst/>
              <a:cxnLst/>
              <a:rect l="l" t="t" r="r" b="b"/>
              <a:pathLst>
                <a:path w="1" h="17514" fill="none" extrusionOk="0">
                  <a:moveTo>
                    <a:pt x="0" y="1"/>
                  </a:moveTo>
                  <a:lnTo>
                    <a:pt x="0" y="17513"/>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11936200" y="7243125"/>
              <a:ext cx="25" cy="562925"/>
            </a:xfrm>
            <a:custGeom>
              <a:avLst/>
              <a:gdLst/>
              <a:ahLst/>
              <a:cxnLst/>
              <a:rect l="l" t="t" r="r" b="b"/>
              <a:pathLst>
                <a:path w="1" h="22517" fill="none" extrusionOk="0">
                  <a:moveTo>
                    <a:pt x="0" y="1"/>
                  </a:moveTo>
                  <a:lnTo>
                    <a:pt x="0" y="22517"/>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11988725" y="7097200"/>
              <a:ext cx="25" cy="708850"/>
            </a:xfrm>
            <a:custGeom>
              <a:avLst/>
              <a:gdLst/>
              <a:ahLst/>
              <a:cxnLst/>
              <a:rect l="l" t="t" r="r" b="b"/>
              <a:pathLst>
                <a:path w="1" h="28354" fill="none" extrusionOk="0">
                  <a:moveTo>
                    <a:pt x="1" y="0"/>
                  </a:moveTo>
                  <a:lnTo>
                    <a:pt x="1" y="28354"/>
                  </a:lnTo>
                </a:path>
              </a:pathLst>
            </a:custGeom>
            <a:solidFill>
              <a:schemeClr val="lt2"/>
            </a:solidFill>
            <a:ln w="19050" cap="rnd"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10357588" y="6325794"/>
              <a:ext cx="83400" cy="1908063"/>
            </a:xfrm>
            <a:custGeom>
              <a:avLst/>
              <a:gdLst/>
              <a:ahLst/>
              <a:cxnLst/>
              <a:rect l="l" t="t" r="r" b="b"/>
              <a:pathLst>
                <a:path w="3336" h="80492" extrusionOk="0">
                  <a:moveTo>
                    <a:pt x="0" y="1"/>
                  </a:moveTo>
                  <a:lnTo>
                    <a:pt x="0" y="80492"/>
                  </a:lnTo>
                  <a:lnTo>
                    <a:pt x="3336" y="80492"/>
                  </a:lnTo>
                  <a:lnTo>
                    <a:pt x="33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7"/>
          <p:cNvSpPr/>
          <p:nvPr/>
        </p:nvSpPr>
        <p:spPr>
          <a:xfrm>
            <a:off x="1051713" y="171031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48"/>
          <p:cNvSpPr>
            <a:spLocks noGrp="1"/>
          </p:cNvSpPr>
          <p:nvPr>
            <p:ph type="pic" idx="2"/>
          </p:nvPr>
        </p:nvSpPr>
        <p:spPr>
          <a:xfrm>
            <a:off x="4572000" y="0"/>
            <a:ext cx="4572000" cy="5143500"/>
          </a:xfrm>
          <a:prstGeom prst="rect">
            <a:avLst/>
          </a:prstGeom>
        </p:spPr>
        <p:txBody>
          <a:bodyPr/>
          <a:lstStyle/>
          <a:p>
            <a:endParaRPr lang="pt-PT"/>
          </a:p>
        </p:txBody>
      </p:sp>
      <p:sp>
        <p:nvSpPr>
          <p:cNvPr id="668" name="Google Shape;668;p48"/>
          <p:cNvSpPr txBox="1">
            <a:spLocks noGrp="1"/>
          </p:cNvSpPr>
          <p:nvPr>
            <p:ph type="title"/>
          </p:nvPr>
        </p:nvSpPr>
        <p:spPr>
          <a:xfrm>
            <a:off x="722325" y="1131875"/>
            <a:ext cx="3133800" cy="188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A picture always reinforces </a:t>
            </a:r>
            <a:endParaRPr/>
          </a:p>
          <a:p>
            <a:pPr marL="0" lvl="0" indent="0" algn="l" rtl="0">
              <a:spcBef>
                <a:spcPts val="0"/>
              </a:spcBef>
              <a:spcAft>
                <a:spcPts val="0"/>
              </a:spcAft>
              <a:buClr>
                <a:schemeClr val="dk1"/>
              </a:buClr>
              <a:buSzPts val="1100"/>
              <a:buFont typeface="Arial"/>
              <a:buNone/>
            </a:pPr>
            <a:r>
              <a:rPr lang="en">
                <a:solidFill>
                  <a:schemeClr val="accent1"/>
                </a:solidFill>
              </a:rPr>
              <a:t>the concept</a:t>
            </a:r>
            <a:endParaRPr>
              <a:solidFill>
                <a:schemeClr val="accent1"/>
              </a:solidFill>
            </a:endParaRPr>
          </a:p>
        </p:txBody>
      </p:sp>
      <p:sp>
        <p:nvSpPr>
          <p:cNvPr id="669" name="Google Shape;669;p48"/>
          <p:cNvSpPr txBox="1">
            <a:spLocks noGrp="1"/>
          </p:cNvSpPr>
          <p:nvPr>
            <p:ph type="subTitle" idx="1"/>
          </p:nvPr>
        </p:nvSpPr>
        <p:spPr>
          <a:xfrm>
            <a:off x="722325" y="2987525"/>
            <a:ext cx="3133800" cy="97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Images reveal large amounts of data, so remember: use an image instead of a long text</a:t>
            </a:r>
            <a:endParaRPr/>
          </a:p>
        </p:txBody>
      </p:sp>
      <p:sp>
        <p:nvSpPr>
          <p:cNvPr id="670" name="Google Shape;670;p48"/>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Epilogue"/>
                <a:ea typeface="Epilogue"/>
                <a:cs typeface="Epilogue"/>
                <a:sym typeface="Epilogue"/>
              </a:rPr>
              <a:t>Bridge Construction Thesis Defense</a:t>
            </a:r>
            <a:endParaRPr sz="1000">
              <a:solidFill>
                <a:schemeClr val="dk1"/>
              </a:solidFill>
              <a:latin typeface="Epilogue"/>
              <a:ea typeface="Epilogue"/>
              <a:cs typeface="Epilogue"/>
              <a:sym typeface="Epilogue"/>
            </a:endParaRPr>
          </a:p>
        </p:txBody>
      </p:sp>
      <p:pic>
        <p:nvPicPr>
          <p:cNvPr id="671" name="Google Shape;671;p48"/>
          <p:cNvPicPr preferRelativeResize="0"/>
          <p:nvPr/>
        </p:nvPicPr>
        <p:blipFill rotWithShape="1">
          <a:blip r:embed="rId3">
            <a:alphaModFix/>
          </a:blip>
          <a:srcRect l="47" r="40665"/>
          <a:stretch/>
        </p:blipFill>
        <p:spPr>
          <a:xfrm>
            <a:off x="4572000" y="0"/>
            <a:ext cx="4572001" cy="5143502"/>
          </a:xfrm>
          <a:prstGeom prst="rect">
            <a:avLst/>
          </a:prstGeom>
          <a:noFill/>
          <a:ln>
            <a:noFill/>
          </a:ln>
        </p:spPr>
      </p:pic>
      <p:grpSp>
        <p:nvGrpSpPr>
          <p:cNvPr id="672" name="Google Shape;672;p48"/>
          <p:cNvGrpSpPr/>
          <p:nvPr/>
        </p:nvGrpSpPr>
        <p:grpSpPr>
          <a:xfrm>
            <a:off x="187" y="4611329"/>
            <a:ext cx="4383355" cy="172650"/>
            <a:chOff x="3936975" y="4282175"/>
            <a:chExt cx="5212075" cy="172650"/>
          </a:xfrm>
        </p:grpSpPr>
        <p:sp>
          <p:nvSpPr>
            <p:cNvPr id="673" name="Google Shape;673;p4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Literature </a:t>
            </a:r>
            <a:r>
              <a:rPr lang="en">
                <a:solidFill>
                  <a:schemeClr val="accent1"/>
                </a:solidFill>
              </a:rPr>
              <a:t>review</a:t>
            </a:r>
            <a:endParaRPr>
              <a:solidFill>
                <a:schemeClr val="accent1"/>
              </a:solidFill>
            </a:endParaRPr>
          </a:p>
        </p:txBody>
      </p:sp>
      <p:sp>
        <p:nvSpPr>
          <p:cNvPr id="681" name="Google Shape;681;p49"/>
          <p:cNvSpPr txBox="1">
            <a:spLocks noGrp="1"/>
          </p:cNvSpPr>
          <p:nvPr>
            <p:ph type="body" idx="1"/>
          </p:nvPr>
        </p:nvSpPr>
        <p:spPr>
          <a:xfrm>
            <a:off x="720000" y="1158100"/>
            <a:ext cx="4785900" cy="3445200"/>
          </a:xfrm>
          <a:prstGeom prst="rect">
            <a:avLst/>
          </a:prstGeom>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Nunito"/>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Nunito Light"/>
              <a:buChar char="○"/>
            </a:pPr>
            <a:r>
              <a:rPr lang="en"/>
              <a:t>Mercury is the closest planet to the Sun and the smallest one in the Solar System</a:t>
            </a:r>
            <a:endParaRPr/>
          </a:p>
          <a:p>
            <a:pPr marL="457200" lvl="0" indent="-304800" algn="l" rtl="0">
              <a:spcBef>
                <a:spcPts val="1000"/>
              </a:spcBef>
              <a:spcAft>
                <a:spcPts val="0"/>
              </a:spcAft>
              <a:buSzPts val="1200"/>
              <a:buFont typeface="Nunito"/>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Nunito Light"/>
              <a:buChar char="○"/>
            </a:pPr>
            <a:r>
              <a:rPr lang="en"/>
              <a:t>Mars is full of iron oxide dust, which gives the planet its reddish cast</a:t>
            </a:r>
            <a:endParaRPr/>
          </a:p>
          <a:p>
            <a:pPr marL="457200" lvl="0" indent="-304800" algn="l" rtl="0">
              <a:spcBef>
                <a:spcPts val="1000"/>
              </a:spcBef>
              <a:spcAft>
                <a:spcPts val="0"/>
              </a:spcAft>
              <a:buSzPts val="1200"/>
              <a:buFont typeface="Nunito"/>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Nunito Light"/>
              <a:buChar char="○"/>
            </a:pPr>
            <a:r>
              <a:rPr lang="en"/>
              <a:t>Jupiter is a gas giant and the biggest planet in the Solar System</a:t>
            </a:r>
            <a:endParaRPr/>
          </a:p>
          <a:p>
            <a:pPr marL="457200" lvl="0" indent="-304800" algn="l" rtl="0">
              <a:spcBef>
                <a:spcPts val="1000"/>
              </a:spcBef>
              <a:spcAft>
                <a:spcPts val="0"/>
              </a:spcAft>
              <a:buSzPts val="1200"/>
              <a:buFont typeface="Nunito"/>
              <a:buChar char="●"/>
            </a:pPr>
            <a:r>
              <a:rPr lang="en"/>
              <a:t>AUTHOR (YEAR). </a:t>
            </a:r>
            <a:r>
              <a:rPr lang="en" i="1"/>
              <a:t>Title of the publication</a:t>
            </a:r>
            <a:r>
              <a:rPr lang="en"/>
              <a:t>. Publisher</a:t>
            </a:r>
            <a:endParaRPr/>
          </a:p>
          <a:p>
            <a:pPr marL="914400" lvl="1" indent="-317500" algn="l" rtl="0">
              <a:spcBef>
                <a:spcPts val="0"/>
              </a:spcBef>
              <a:spcAft>
                <a:spcPts val="0"/>
              </a:spcAft>
              <a:buSzPts val="1400"/>
              <a:buFont typeface="Nunito Light"/>
              <a:buChar char="○"/>
            </a:pPr>
            <a:r>
              <a:rPr lang="en"/>
              <a:t>Venus has a beautiful name and is the second planet from the Sun</a:t>
            </a:r>
            <a:endParaRPr/>
          </a:p>
        </p:txBody>
      </p:sp>
      <p:grpSp>
        <p:nvGrpSpPr>
          <p:cNvPr id="682" name="Google Shape;682;p49"/>
          <p:cNvGrpSpPr/>
          <p:nvPr/>
        </p:nvGrpSpPr>
        <p:grpSpPr>
          <a:xfrm>
            <a:off x="6059482" y="2203104"/>
            <a:ext cx="5503144" cy="2400182"/>
            <a:chOff x="6059482" y="2203104"/>
            <a:chExt cx="5503144" cy="2400182"/>
          </a:xfrm>
        </p:grpSpPr>
        <p:grpSp>
          <p:nvGrpSpPr>
            <p:cNvPr id="683" name="Google Shape;683;p49"/>
            <p:cNvGrpSpPr/>
            <p:nvPr/>
          </p:nvGrpSpPr>
          <p:grpSpPr>
            <a:xfrm flipH="1">
              <a:off x="6059482" y="2203104"/>
              <a:ext cx="5503144" cy="2393716"/>
              <a:chOff x="4751071" y="5944700"/>
              <a:chExt cx="3849429" cy="1674396"/>
            </a:xfrm>
          </p:grpSpPr>
          <p:sp>
            <p:nvSpPr>
              <p:cNvPr id="684" name="Google Shape;684;p49"/>
              <p:cNvSpPr/>
              <p:nvPr/>
            </p:nvSpPr>
            <p:spPr>
              <a:xfrm>
                <a:off x="6658250" y="5944700"/>
                <a:ext cx="33400" cy="1356825"/>
              </a:xfrm>
              <a:custGeom>
                <a:avLst/>
                <a:gdLst/>
                <a:ahLst/>
                <a:cxnLst/>
                <a:rect l="l" t="t" r="r" b="b"/>
                <a:pathLst>
                  <a:path w="1336" h="54273" extrusionOk="0">
                    <a:moveTo>
                      <a:pt x="1" y="0"/>
                    </a:moveTo>
                    <a:lnTo>
                      <a:pt x="1" y="54273"/>
                    </a:lnTo>
                    <a:lnTo>
                      <a:pt x="1335" y="54273"/>
                    </a:ln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6634075" y="5944700"/>
                <a:ext cx="81750" cy="427825"/>
              </a:xfrm>
              <a:custGeom>
                <a:avLst/>
                <a:gdLst/>
                <a:ahLst/>
                <a:cxnLst/>
                <a:rect l="l" t="t" r="r" b="b"/>
                <a:pathLst>
                  <a:path w="3270" h="17113" extrusionOk="0">
                    <a:moveTo>
                      <a:pt x="1" y="0"/>
                    </a:moveTo>
                    <a:lnTo>
                      <a:pt x="1" y="17113"/>
                    </a:lnTo>
                    <a:lnTo>
                      <a:pt x="3270" y="17113"/>
                    </a:lnTo>
                    <a:lnTo>
                      <a:pt x="3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4751075" y="5953025"/>
                <a:ext cx="1891375" cy="1356850"/>
              </a:xfrm>
              <a:custGeom>
                <a:avLst/>
                <a:gdLst/>
                <a:ahLst/>
                <a:cxnLst/>
                <a:rect l="l" t="t" r="r" b="b"/>
                <a:pathLst>
                  <a:path w="75655" h="54274" fill="none" extrusionOk="0">
                    <a:moveTo>
                      <a:pt x="75654"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5028750" y="5953025"/>
                <a:ext cx="1613700" cy="1356850"/>
              </a:xfrm>
              <a:custGeom>
                <a:avLst/>
                <a:gdLst/>
                <a:ahLst/>
                <a:cxnLst/>
                <a:rect l="l" t="t" r="r" b="b"/>
                <a:pathLst>
                  <a:path w="64548" h="54274" fill="none" extrusionOk="0">
                    <a:moveTo>
                      <a:pt x="64547"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5268100" y="5953025"/>
                <a:ext cx="1374350" cy="1356850"/>
              </a:xfrm>
              <a:custGeom>
                <a:avLst/>
                <a:gdLst/>
                <a:ahLst/>
                <a:cxnLst/>
                <a:rect l="l" t="t" r="r" b="b"/>
                <a:pathLst>
                  <a:path w="54974" h="54274" fill="none" extrusionOk="0">
                    <a:moveTo>
                      <a:pt x="54973"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5479925" y="5953025"/>
                <a:ext cx="1162525" cy="1356850"/>
              </a:xfrm>
              <a:custGeom>
                <a:avLst/>
                <a:gdLst/>
                <a:ahLst/>
                <a:cxnLst/>
                <a:rect l="l" t="t" r="r" b="b"/>
                <a:pathLst>
                  <a:path w="46501" h="54274" fill="none" extrusionOk="0">
                    <a:moveTo>
                      <a:pt x="46500"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5670050" y="5953025"/>
                <a:ext cx="972400" cy="1356850"/>
              </a:xfrm>
              <a:custGeom>
                <a:avLst/>
                <a:gdLst/>
                <a:ahLst/>
                <a:cxnLst/>
                <a:rect l="l" t="t" r="r" b="b"/>
                <a:pathLst>
                  <a:path w="38896" h="54274" fill="none" extrusionOk="0">
                    <a:moveTo>
                      <a:pt x="38895"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5847675" y="5953025"/>
                <a:ext cx="794775" cy="1356850"/>
              </a:xfrm>
              <a:custGeom>
                <a:avLst/>
                <a:gdLst/>
                <a:ahLst/>
                <a:cxnLst/>
                <a:rect l="l" t="t" r="r" b="b"/>
                <a:pathLst>
                  <a:path w="31791" h="54274" fill="none" extrusionOk="0">
                    <a:moveTo>
                      <a:pt x="31790"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6013625" y="5953025"/>
                <a:ext cx="628825" cy="1356850"/>
              </a:xfrm>
              <a:custGeom>
                <a:avLst/>
                <a:gdLst/>
                <a:ahLst/>
                <a:cxnLst/>
                <a:rect l="l" t="t" r="r" b="b"/>
                <a:pathLst>
                  <a:path w="25153" h="54274" fill="none" extrusionOk="0">
                    <a:moveTo>
                      <a:pt x="2515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170400" y="5953025"/>
                <a:ext cx="472050" cy="1356850"/>
              </a:xfrm>
              <a:custGeom>
                <a:avLst/>
                <a:gdLst/>
                <a:ahLst/>
                <a:cxnLst/>
                <a:rect l="l" t="t" r="r" b="b"/>
                <a:pathLst>
                  <a:path w="18882" h="54274" fill="none" extrusionOk="0">
                    <a:moveTo>
                      <a:pt x="18881"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323850" y="5953025"/>
                <a:ext cx="318600" cy="1356850"/>
              </a:xfrm>
              <a:custGeom>
                <a:avLst/>
                <a:gdLst/>
                <a:ahLst/>
                <a:cxnLst/>
                <a:rect l="l" t="t" r="r" b="b"/>
                <a:pathLst>
                  <a:path w="12744" h="54274" fill="none" extrusionOk="0">
                    <a:moveTo>
                      <a:pt x="12743"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475625" y="5953025"/>
                <a:ext cx="166825" cy="1356850"/>
              </a:xfrm>
              <a:custGeom>
                <a:avLst/>
                <a:gdLst/>
                <a:ahLst/>
                <a:cxnLst/>
                <a:rect l="l" t="t" r="r" b="b"/>
                <a:pathLst>
                  <a:path w="6673" h="54274" fill="none" extrusionOk="0">
                    <a:moveTo>
                      <a:pt x="667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710800" y="5950525"/>
                <a:ext cx="1889700" cy="1358500"/>
              </a:xfrm>
              <a:custGeom>
                <a:avLst/>
                <a:gdLst/>
                <a:ahLst/>
                <a:cxnLst/>
                <a:rect l="l" t="t" r="r" b="b"/>
                <a:pathLst>
                  <a:path w="75588" h="54340" fill="none" extrusionOk="0">
                    <a:moveTo>
                      <a:pt x="0" y="1"/>
                    </a:moveTo>
                    <a:lnTo>
                      <a:pt x="7558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6710800" y="5950525"/>
                <a:ext cx="1613675" cy="1358500"/>
              </a:xfrm>
              <a:custGeom>
                <a:avLst/>
                <a:gdLst/>
                <a:ahLst/>
                <a:cxnLst/>
                <a:rect l="l" t="t" r="r" b="b"/>
                <a:pathLst>
                  <a:path w="64547" h="54340" fill="none" extrusionOk="0">
                    <a:moveTo>
                      <a:pt x="0" y="1"/>
                    </a:moveTo>
                    <a:lnTo>
                      <a:pt x="6454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710800" y="5950525"/>
                <a:ext cx="1374325" cy="1358500"/>
              </a:xfrm>
              <a:custGeom>
                <a:avLst/>
                <a:gdLst/>
                <a:ahLst/>
                <a:cxnLst/>
                <a:rect l="l" t="t" r="r" b="b"/>
                <a:pathLst>
                  <a:path w="54973" h="54340" fill="none" extrusionOk="0">
                    <a:moveTo>
                      <a:pt x="0" y="1"/>
                    </a:moveTo>
                    <a:lnTo>
                      <a:pt x="54973"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710800" y="5950525"/>
                <a:ext cx="1162525" cy="1358500"/>
              </a:xfrm>
              <a:custGeom>
                <a:avLst/>
                <a:gdLst/>
                <a:ahLst/>
                <a:cxnLst/>
                <a:rect l="l" t="t" r="r" b="b"/>
                <a:pathLst>
                  <a:path w="46501" h="54340" fill="none" extrusionOk="0">
                    <a:moveTo>
                      <a:pt x="0" y="1"/>
                    </a:moveTo>
                    <a:lnTo>
                      <a:pt x="46500"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710800" y="5950525"/>
                <a:ext cx="970725" cy="1358500"/>
              </a:xfrm>
              <a:custGeom>
                <a:avLst/>
                <a:gdLst/>
                <a:ahLst/>
                <a:cxnLst/>
                <a:rect l="l" t="t" r="r" b="b"/>
                <a:pathLst>
                  <a:path w="38829" h="54340" fill="none" extrusionOk="0">
                    <a:moveTo>
                      <a:pt x="0" y="1"/>
                    </a:moveTo>
                    <a:lnTo>
                      <a:pt x="3882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710800" y="5950525"/>
                <a:ext cx="793925" cy="1358500"/>
              </a:xfrm>
              <a:custGeom>
                <a:avLst/>
                <a:gdLst/>
                <a:ahLst/>
                <a:cxnLst/>
                <a:rect l="l" t="t" r="r" b="b"/>
                <a:pathLst>
                  <a:path w="31757" h="54340" fill="none" extrusionOk="0">
                    <a:moveTo>
                      <a:pt x="0" y="1"/>
                    </a:moveTo>
                    <a:lnTo>
                      <a:pt x="3175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6710800" y="5950525"/>
                <a:ext cx="628800" cy="1358500"/>
              </a:xfrm>
              <a:custGeom>
                <a:avLst/>
                <a:gdLst/>
                <a:ahLst/>
                <a:cxnLst/>
                <a:rect l="l" t="t" r="r" b="b"/>
                <a:pathLst>
                  <a:path w="25152" h="54340" fill="none" extrusionOk="0">
                    <a:moveTo>
                      <a:pt x="0" y="1"/>
                    </a:moveTo>
                    <a:lnTo>
                      <a:pt x="25152"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6710800" y="5950525"/>
                <a:ext cx="471200" cy="1358500"/>
              </a:xfrm>
              <a:custGeom>
                <a:avLst/>
                <a:gdLst/>
                <a:ahLst/>
                <a:cxnLst/>
                <a:rect l="l" t="t" r="r" b="b"/>
                <a:pathLst>
                  <a:path w="18848" h="54340" fill="none" extrusionOk="0">
                    <a:moveTo>
                      <a:pt x="0" y="1"/>
                    </a:moveTo>
                    <a:lnTo>
                      <a:pt x="18847"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6710800" y="5950525"/>
                <a:ext cx="316925" cy="1358500"/>
              </a:xfrm>
              <a:custGeom>
                <a:avLst/>
                <a:gdLst/>
                <a:ahLst/>
                <a:cxnLst/>
                <a:rect l="l" t="t" r="r" b="b"/>
                <a:pathLst>
                  <a:path w="12677" h="54340" fill="none" extrusionOk="0">
                    <a:moveTo>
                      <a:pt x="0" y="1"/>
                    </a:moveTo>
                    <a:lnTo>
                      <a:pt x="1267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710800" y="5950525"/>
                <a:ext cx="165975" cy="1358500"/>
              </a:xfrm>
              <a:custGeom>
                <a:avLst/>
                <a:gdLst/>
                <a:ahLst/>
                <a:cxnLst/>
                <a:rect l="l" t="t" r="r" b="b"/>
                <a:pathLst>
                  <a:path w="6639" h="54340" fill="none" extrusionOk="0">
                    <a:moveTo>
                      <a:pt x="0" y="1"/>
                    </a:moveTo>
                    <a:lnTo>
                      <a:pt x="663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350550" y="6316625"/>
                <a:ext cx="333575" cy="946550"/>
              </a:xfrm>
              <a:custGeom>
                <a:avLst/>
                <a:gdLst/>
                <a:ahLst/>
                <a:cxnLst/>
                <a:rect l="l" t="t" r="r" b="b"/>
                <a:pathLst>
                  <a:path w="13343" h="37862" extrusionOk="0">
                    <a:moveTo>
                      <a:pt x="12042" y="1"/>
                    </a:moveTo>
                    <a:lnTo>
                      <a:pt x="0" y="37561"/>
                    </a:lnTo>
                    <a:lnTo>
                      <a:pt x="1268" y="37861"/>
                    </a:lnTo>
                    <a:lnTo>
                      <a:pt x="13343" y="268"/>
                    </a:lnTo>
                    <a:lnTo>
                      <a:pt x="12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6667425" y="6316625"/>
                <a:ext cx="334425" cy="946550"/>
              </a:xfrm>
              <a:custGeom>
                <a:avLst/>
                <a:gdLst/>
                <a:ahLst/>
                <a:cxnLst/>
                <a:rect l="l" t="t" r="r" b="b"/>
                <a:pathLst>
                  <a:path w="13377" h="37862" extrusionOk="0">
                    <a:moveTo>
                      <a:pt x="1268" y="1"/>
                    </a:moveTo>
                    <a:lnTo>
                      <a:pt x="1" y="268"/>
                    </a:lnTo>
                    <a:lnTo>
                      <a:pt x="12076" y="37861"/>
                    </a:lnTo>
                    <a:lnTo>
                      <a:pt x="13377" y="3756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6328025" y="7305675"/>
                <a:ext cx="671325" cy="291900"/>
              </a:xfrm>
              <a:custGeom>
                <a:avLst/>
                <a:gdLst/>
                <a:ahLst/>
                <a:cxnLst/>
                <a:rect l="l" t="t" r="r" b="b"/>
                <a:pathLst>
                  <a:path w="26853" h="11676" extrusionOk="0">
                    <a:moveTo>
                      <a:pt x="13443" y="1802"/>
                    </a:moveTo>
                    <a:lnTo>
                      <a:pt x="18514" y="10008"/>
                    </a:lnTo>
                    <a:lnTo>
                      <a:pt x="18814" y="10508"/>
                    </a:lnTo>
                    <a:lnTo>
                      <a:pt x="7472" y="10508"/>
                    </a:lnTo>
                    <a:lnTo>
                      <a:pt x="13443" y="1802"/>
                    </a:lnTo>
                    <a:close/>
                    <a:moveTo>
                      <a:pt x="1768" y="0"/>
                    </a:moveTo>
                    <a:lnTo>
                      <a:pt x="0" y="534"/>
                    </a:lnTo>
                    <a:lnTo>
                      <a:pt x="5805" y="9974"/>
                    </a:lnTo>
                    <a:lnTo>
                      <a:pt x="6105" y="10475"/>
                    </a:lnTo>
                    <a:lnTo>
                      <a:pt x="1835" y="10475"/>
                    </a:lnTo>
                    <a:lnTo>
                      <a:pt x="1835" y="11675"/>
                    </a:lnTo>
                    <a:lnTo>
                      <a:pt x="25919" y="11675"/>
                    </a:lnTo>
                    <a:lnTo>
                      <a:pt x="25919" y="10475"/>
                    </a:lnTo>
                    <a:lnTo>
                      <a:pt x="20315" y="10475"/>
                    </a:lnTo>
                    <a:lnTo>
                      <a:pt x="26853" y="768"/>
                    </a:lnTo>
                    <a:lnTo>
                      <a:pt x="25118" y="167"/>
                    </a:lnTo>
                    <a:lnTo>
                      <a:pt x="19614" y="8373"/>
                    </a:lnTo>
                    <a:lnTo>
                      <a:pt x="14444" y="0"/>
                    </a:lnTo>
                    <a:lnTo>
                      <a:pt x="13143" y="434"/>
                    </a:lnTo>
                    <a:lnTo>
                      <a:pt x="12409" y="167"/>
                    </a:lnTo>
                    <a:lnTo>
                      <a:pt x="6905" y="8373"/>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4751281" y="7233117"/>
                <a:ext cx="3839214" cy="98435"/>
              </a:xfrm>
              <a:custGeom>
                <a:avLst/>
                <a:gdLst/>
                <a:ahLst/>
                <a:cxnLst/>
                <a:rect l="l" t="t" r="r" b="b"/>
                <a:pathLst>
                  <a:path w="208483" h="3937" extrusionOk="0">
                    <a:moveTo>
                      <a:pt x="0" y="0"/>
                    </a:moveTo>
                    <a:lnTo>
                      <a:pt x="0" y="3936"/>
                    </a:lnTo>
                    <a:lnTo>
                      <a:pt x="208482" y="3936"/>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4751071" y="7289007"/>
                <a:ext cx="3839214" cy="42546"/>
              </a:xfrm>
              <a:custGeom>
                <a:avLst/>
                <a:gdLst/>
                <a:ahLst/>
                <a:cxnLst/>
                <a:rect l="l" t="t" r="r" b="b"/>
                <a:pathLst>
                  <a:path w="208483" h="1702" extrusionOk="0">
                    <a:moveTo>
                      <a:pt x="0" y="0"/>
                    </a:moveTo>
                    <a:lnTo>
                      <a:pt x="0" y="1701"/>
                    </a:lnTo>
                    <a:lnTo>
                      <a:pt x="208482" y="1701"/>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6373900" y="7493146"/>
                <a:ext cx="602100" cy="125950"/>
              </a:xfrm>
              <a:custGeom>
                <a:avLst/>
                <a:gdLst/>
                <a:ahLst/>
                <a:cxnLst/>
                <a:rect l="l" t="t" r="r" b="b"/>
                <a:pathLst>
                  <a:path w="24084" h="5038" extrusionOk="0">
                    <a:moveTo>
                      <a:pt x="1935" y="0"/>
                    </a:moveTo>
                    <a:lnTo>
                      <a:pt x="3970" y="3370"/>
                    </a:lnTo>
                    <a:lnTo>
                      <a:pt x="4303" y="3870"/>
                    </a:lnTo>
                    <a:lnTo>
                      <a:pt x="0" y="3870"/>
                    </a:lnTo>
                    <a:lnTo>
                      <a:pt x="0" y="5037"/>
                    </a:lnTo>
                    <a:lnTo>
                      <a:pt x="24084" y="5037"/>
                    </a:lnTo>
                    <a:lnTo>
                      <a:pt x="24084" y="3870"/>
                    </a:lnTo>
                    <a:lnTo>
                      <a:pt x="18480" y="3870"/>
                    </a:lnTo>
                    <a:lnTo>
                      <a:pt x="21048" y="0"/>
                    </a:lnTo>
                    <a:lnTo>
                      <a:pt x="18947" y="0"/>
                    </a:lnTo>
                    <a:lnTo>
                      <a:pt x="17779" y="1735"/>
                    </a:lnTo>
                    <a:lnTo>
                      <a:pt x="16745" y="0"/>
                    </a:lnTo>
                    <a:lnTo>
                      <a:pt x="14644" y="0"/>
                    </a:lnTo>
                    <a:lnTo>
                      <a:pt x="16679" y="3370"/>
                    </a:lnTo>
                    <a:lnTo>
                      <a:pt x="17012" y="3870"/>
                    </a:lnTo>
                    <a:lnTo>
                      <a:pt x="5637" y="3870"/>
                    </a:lnTo>
                    <a:lnTo>
                      <a:pt x="8273" y="0"/>
                    </a:lnTo>
                    <a:lnTo>
                      <a:pt x="6238" y="0"/>
                    </a:lnTo>
                    <a:lnTo>
                      <a:pt x="5070" y="1735"/>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9"/>
            <p:cNvSpPr/>
            <p:nvPr/>
          </p:nvSpPr>
          <p:spPr>
            <a:xfrm>
              <a:off x="6248250" y="4081796"/>
              <a:ext cx="128757" cy="521490"/>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7345825" y="4081796"/>
              <a:ext cx="128757" cy="521490"/>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9"/>
          <p:cNvSpPr/>
          <p:nvPr/>
        </p:nvSpPr>
        <p:spPr>
          <a:xfrm>
            <a:off x="6445663" y="181601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0"/>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Theoretical </a:t>
            </a:r>
            <a:r>
              <a:rPr lang="en">
                <a:solidFill>
                  <a:schemeClr val="accent1"/>
                </a:solidFill>
              </a:rPr>
              <a:t>framework</a:t>
            </a:r>
            <a:endParaRPr>
              <a:solidFill>
                <a:schemeClr val="accent1"/>
              </a:solidFill>
            </a:endParaRPr>
          </a:p>
        </p:txBody>
      </p:sp>
      <p:sp>
        <p:nvSpPr>
          <p:cNvPr id="720" name="Google Shape;720;p50"/>
          <p:cNvSpPr txBox="1"/>
          <p:nvPr/>
        </p:nvSpPr>
        <p:spPr>
          <a:xfrm>
            <a:off x="720000" y="2758579"/>
            <a:ext cx="2509800" cy="1749000"/>
          </a:xfrm>
          <a:prstGeom prst="rect">
            <a:avLst/>
          </a:prstGeom>
          <a:noFill/>
          <a:ln>
            <a:noFill/>
          </a:ln>
        </p:spPr>
        <p:txBody>
          <a:bodyPr spcFirstLastPara="1" wrap="square" lIns="91425" tIns="91425" rIns="91425" bIns="91425" anchor="t" anchorCtr="0">
            <a:noAutofit/>
          </a:bodyPr>
          <a:lstStyle/>
          <a:p>
            <a:pPr marL="228600" lvl="0" indent="-2032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Pluto is considered a dwarf planet</a:t>
            </a:r>
            <a:endParaRPr>
              <a:solidFill>
                <a:schemeClr val="dk1"/>
              </a:solidFill>
              <a:latin typeface="Karla"/>
              <a:ea typeface="Karla"/>
              <a:cs typeface="Karla"/>
              <a:sym typeface="Karla"/>
            </a:endParaRPr>
          </a:p>
          <a:p>
            <a:pPr marL="228600" lvl="0" indent="-2032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Ceres is located in the main asteroid belt</a:t>
            </a:r>
            <a:endParaRPr>
              <a:solidFill>
                <a:schemeClr val="dk1"/>
              </a:solidFill>
              <a:latin typeface="Karla"/>
              <a:ea typeface="Karla"/>
              <a:cs typeface="Karla"/>
              <a:sym typeface="Karla"/>
            </a:endParaRPr>
          </a:p>
          <a:p>
            <a:pPr marL="228600" lvl="0" indent="-203200" algn="l" rtl="0">
              <a:spcBef>
                <a:spcPts val="0"/>
              </a:spcBef>
              <a:spcAft>
                <a:spcPts val="0"/>
              </a:spcAft>
              <a:buClr>
                <a:schemeClr val="dk1"/>
              </a:buClr>
              <a:buSzPts val="1400"/>
              <a:buFont typeface="Karla"/>
              <a:buChar char="●"/>
            </a:pPr>
            <a:r>
              <a:rPr lang="en">
                <a:solidFill>
                  <a:schemeClr val="dk1"/>
                </a:solidFill>
                <a:latin typeface="Karla"/>
                <a:ea typeface="Karla"/>
                <a:cs typeface="Karla"/>
                <a:sym typeface="Karla"/>
              </a:rPr>
              <a:t>Mercury is the closest planet to the Sun</a:t>
            </a:r>
            <a:endParaRPr>
              <a:solidFill>
                <a:schemeClr val="dk1"/>
              </a:solidFill>
              <a:latin typeface="Karla"/>
              <a:ea typeface="Karla"/>
              <a:cs typeface="Karla"/>
              <a:sym typeface="Karla"/>
            </a:endParaRPr>
          </a:p>
        </p:txBody>
      </p:sp>
      <p:sp>
        <p:nvSpPr>
          <p:cNvPr id="721" name="Google Shape;721;p50"/>
          <p:cNvSpPr txBox="1"/>
          <p:nvPr/>
        </p:nvSpPr>
        <p:spPr>
          <a:xfrm>
            <a:off x="720000" y="2368775"/>
            <a:ext cx="2509800" cy="39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Key terms</a:t>
            </a:r>
            <a:endParaRPr sz="2000">
              <a:solidFill>
                <a:schemeClr val="lt2"/>
              </a:solidFill>
              <a:latin typeface="Epilogue"/>
              <a:ea typeface="Epilogue"/>
              <a:cs typeface="Epilogue"/>
              <a:sym typeface="Epilogue"/>
            </a:endParaRPr>
          </a:p>
        </p:txBody>
      </p:sp>
      <p:sp>
        <p:nvSpPr>
          <p:cNvPr id="722" name="Google Shape;722;p50"/>
          <p:cNvSpPr txBox="1"/>
          <p:nvPr/>
        </p:nvSpPr>
        <p:spPr>
          <a:xfrm>
            <a:off x="3317162" y="2368775"/>
            <a:ext cx="2509800" cy="3903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Relevant theories</a:t>
            </a:r>
            <a:endParaRPr sz="2000">
              <a:solidFill>
                <a:schemeClr val="lt2"/>
              </a:solidFill>
              <a:latin typeface="Epilogue"/>
              <a:ea typeface="Epilogue"/>
              <a:cs typeface="Epilogue"/>
              <a:sym typeface="Epilogue"/>
            </a:endParaRPr>
          </a:p>
        </p:txBody>
      </p:sp>
      <p:sp>
        <p:nvSpPr>
          <p:cNvPr id="723" name="Google Shape;723;p50"/>
          <p:cNvSpPr txBox="1"/>
          <p:nvPr/>
        </p:nvSpPr>
        <p:spPr>
          <a:xfrm>
            <a:off x="5914325" y="2758575"/>
            <a:ext cx="2509800" cy="116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Earth is the third planet from the Sun and the only one that harbors life in the Solar System</a:t>
            </a:r>
            <a:endParaRPr>
              <a:solidFill>
                <a:schemeClr val="dk1"/>
              </a:solidFill>
              <a:latin typeface="Karla"/>
              <a:ea typeface="Karla"/>
              <a:cs typeface="Karla"/>
              <a:sym typeface="Karla"/>
            </a:endParaRPr>
          </a:p>
        </p:txBody>
      </p:sp>
      <p:sp>
        <p:nvSpPr>
          <p:cNvPr id="724" name="Google Shape;724;p50"/>
          <p:cNvSpPr txBox="1"/>
          <p:nvPr/>
        </p:nvSpPr>
        <p:spPr>
          <a:xfrm>
            <a:off x="5914325" y="2368775"/>
            <a:ext cx="2509800" cy="39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Framework</a:t>
            </a:r>
            <a:endParaRPr sz="2000">
              <a:solidFill>
                <a:schemeClr val="lt2"/>
              </a:solidFill>
              <a:latin typeface="Epilogue"/>
              <a:ea typeface="Epilogue"/>
              <a:cs typeface="Epilogue"/>
              <a:sym typeface="Epilogue"/>
            </a:endParaRPr>
          </a:p>
        </p:txBody>
      </p:sp>
      <p:sp>
        <p:nvSpPr>
          <p:cNvPr id="725" name="Google Shape;725;p50"/>
          <p:cNvSpPr txBox="1"/>
          <p:nvPr/>
        </p:nvSpPr>
        <p:spPr>
          <a:xfrm>
            <a:off x="3317025" y="3969673"/>
            <a:ext cx="2509800" cy="53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Saturn is a gas giant and has several rings</a:t>
            </a:r>
            <a:endParaRPr>
              <a:solidFill>
                <a:schemeClr val="dk1"/>
              </a:solidFill>
              <a:latin typeface="Karla"/>
              <a:ea typeface="Karla"/>
              <a:cs typeface="Karla"/>
              <a:sym typeface="Karla"/>
            </a:endParaRPr>
          </a:p>
        </p:txBody>
      </p:sp>
      <p:sp>
        <p:nvSpPr>
          <p:cNvPr id="726" name="Google Shape;726;p50"/>
          <p:cNvSpPr txBox="1"/>
          <p:nvPr/>
        </p:nvSpPr>
        <p:spPr>
          <a:xfrm>
            <a:off x="3317025" y="3698025"/>
            <a:ext cx="25098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Red Hat Display"/>
                <a:ea typeface="Red Hat Display"/>
                <a:cs typeface="Red Hat Display"/>
                <a:sym typeface="Red Hat Display"/>
              </a:rPr>
              <a:t>Theory 2</a:t>
            </a:r>
            <a:endParaRPr sz="1800" b="1">
              <a:solidFill>
                <a:schemeClr val="dk1"/>
              </a:solidFill>
              <a:latin typeface="Red Hat Display"/>
              <a:ea typeface="Red Hat Display"/>
              <a:cs typeface="Red Hat Display"/>
              <a:sym typeface="Red Hat Display"/>
            </a:endParaRPr>
          </a:p>
        </p:txBody>
      </p:sp>
      <p:sp>
        <p:nvSpPr>
          <p:cNvPr id="727" name="Google Shape;727;p50"/>
          <p:cNvSpPr txBox="1"/>
          <p:nvPr/>
        </p:nvSpPr>
        <p:spPr>
          <a:xfrm>
            <a:off x="3317025" y="3100134"/>
            <a:ext cx="2509800" cy="53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Jupiter is the biggest planet of them all</a:t>
            </a:r>
            <a:endParaRPr>
              <a:solidFill>
                <a:schemeClr val="dk1"/>
              </a:solidFill>
              <a:latin typeface="Karla"/>
              <a:ea typeface="Karla"/>
              <a:cs typeface="Karla"/>
              <a:sym typeface="Karla"/>
            </a:endParaRPr>
          </a:p>
        </p:txBody>
      </p:sp>
      <p:sp>
        <p:nvSpPr>
          <p:cNvPr id="728" name="Google Shape;728;p50"/>
          <p:cNvSpPr txBox="1"/>
          <p:nvPr/>
        </p:nvSpPr>
        <p:spPr>
          <a:xfrm>
            <a:off x="3317025" y="2759525"/>
            <a:ext cx="2509800" cy="390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b="1">
                <a:solidFill>
                  <a:schemeClr val="dk1"/>
                </a:solidFill>
                <a:latin typeface="Red Hat Display"/>
                <a:ea typeface="Red Hat Display"/>
                <a:cs typeface="Red Hat Display"/>
                <a:sym typeface="Red Hat Display"/>
              </a:rPr>
              <a:t>Theory 1</a:t>
            </a:r>
            <a:endParaRPr sz="1800" b="1">
              <a:solidFill>
                <a:schemeClr val="dk1"/>
              </a:solidFill>
              <a:latin typeface="Red Hat Display"/>
              <a:ea typeface="Red Hat Display"/>
              <a:cs typeface="Red Hat Display"/>
              <a:sym typeface="Red Hat Display"/>
            </a:endParaRPr>
          </a:p>
        </p:txBody>
      </p:sp>
      <p:sp>
        <p:nvSpPr>
          <p:cNvPr id="729" name="Google Shape;729;p50"/>
          <p:cNvSpPr/>
          <p:nvPr/>
        </p:nvSpPr>
        <p:spPr>
          <a:xfrm>
            <a:off x="1518645" y="1343425"/>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0"/>
          <p:cNvSpPr/>
          <p:nvPr/>
        </p:nvSpPr>
        <p:spPr>
          <a:xfrm>
            <a:off x="6714021" y="1343425"/>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0"/>
          <p:cNvSpPr/>
          <p:nvPr/>
        </p:nvSpPr>
        <p:spPr>
          <a:xfrm>
            <a:off x="4116334" y="1343425"/>
            <a:ext cx="914400" cy="914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50"/>
          <p:cNvGrpSpPr/>
          <p:nvPr/>
        </p:nvGrpSpPr>
        <p:grpSpPr>
          <a:xfrm>
            <a:off x="721656" y="4611319"/>
            <a:ext cx="8428968" cy="172650"/>
            <a:chOff x="3936975" y="4282175"/>
            <a:chExt cx="5212075" cy="172650"/>
          </a:xfrm>
        </p:grpSpPr>
        <p:sp>
          <p:nvSpPr>
            <p:cNvPr id="733" name="Google Shape;733;p50"/>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0"/>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0"/>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50"/>
          <p:cNvGrpSpPr/>
          <p:nvPr/>
        </p:nvGrpSpPr>
        <p:grpSpPr>
          <a:xfrm>
            <a:off x="1825816" y="1631015"/>
            <a:ext cx="298169" cy="339253"/>
            <a:chOff x="1529350" y="258825"/>
            <a:chExt cx="423475" cy="481825"/>
          </a:xfrm>
        </p:grpSpPr>
        <p:sp>
          <p:nvSpPr>
            <p:cNvPr id="737" name="Google Shape;737;p50"/>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8" name="Google Shape;738;p50"/>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9" name="Google Shape;739;p50"/>
          <p:cNvSpPr/>
          <p:nvPr/>
        </p:nvSpPr>
        <p:spPr>
          <a:xfrm>
            <a:off x="7004382" y="1642701"/>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740" name="Google Shape;740;p50"/>
          <p:cNvGrpSpPr/>
          <p:nvPr/>
        </p:nvGrpSpPr>
        <p:grpSpPr>
          <a:xfrm>
            <a:off x="4403941" y="1630993"/>
            <a:ext cx="339200" cy="339271"/>
            <a:chOff x="5049725" y="2027900"/>
            <a:chExt cx="481750" cy="481850"/>
          </a:xfrm>
        </p:grpSpPr>
        <p:sp>
          <p:nvSpPr>
            <p:cNvPr id="741" name="Google Shape;741;p50"/>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50"/>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50"/>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50"/>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50"/>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6" name="Google Shape;746;p50"/>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7" name="Google Shape;747;p50"/>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8" name="Google Shape;748;p50"/>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1"/>
          <p:cNvSpPr txBox="1">
            <a:spLocks noGrp="1"/>
          </p:cNvSpPr>
          <p:nvPr>
            <p:ph type="title"/>
          </p:nvPr>
        </p:nvSpPr>
        <p:spPr>
          <a:xfrm>
            <a:off x="3739200" y="957498"/>
            <a:ext cx="4684800" cy="21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Awesome </a:t>
            </a:r>
            <a:r>
              <a:rPr lang="en">
                <a:solidFill>
                  <a:schemeClr val="accent1"/>
                </a:solidFill>
              </a:rPr>
              <a:t>words</a:t>
            </a:r>
            <a:endParaRPr>
              <a:solidFill>
                <a:schemeClr val="accent1"/>
              </a:solidFill>
            </a:endParaRPr>
          </a:p>
        </p:txBody>
      </p:sp>
      <p:sp>
        <p:nvSpPr>
          <p:cNvPr id="754" name="Google Shape;754;p51"/>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Epilogue"/>
                <a:ea typeface="Epilogue"/>
                <a:cs typeface="Epilogue"/>
                <a:sym typeface="Epilogue"/>
              </a:rPr>
              <a:t>Bridge Construction Thesis Defense</a:t>
            </a:r>
            <a:endParaRPr sz="1000">
              <a:solidFill>
                <a:schemeClr val="dk1"/>
              </a:solidFill>
              <a:latin typeface="Epilogue"/>
              <a:ea typeface="Epilogue"/>
              <a:cs typeface="Epilogue"/>
              <a:sym typeface="Epilogue"/>
            </a:endParaRPr>
          </a:p>
        </p:txBody>
      </p:sp>
      <p:sp>
        <p:nvSpPr>
          <p:cNvPr id="755" name="Google Shape;755;p51"/>
          <p:cNvSpPr txBox="1"/>
          <p:nvPr/>
        </p:nvSpPr>
        <p:spPr>
          <a:xfrm>
            <a:off x="7356325" y="547650"/>
            <a:ext cx="1067700" cy="172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Epilogue"/>
                <a:ea typeface="Epilogue"/>
                <a:cs typeface="Epilogue"/>
                <a:sym typeface="Epilogue"/>
              </a:rPr>
              <a:t>By Slidesgo</a:t>
            </a:r>
            <a:endParaRPr sz="1000">
              <a:solidFill>
                <a:schemeClr val="dk1"/>
              </a:solidFill>
              <a:latin typeface="Epilogue"/>
              <a:ea typeface="Epilogue"/>
              <a:cs typeface="Epilogue"/>
              <a:sym typeface="Epilogue"/>
            </a:endParaRPr>
          </a:p>
        </p:txBody>
      </p:sp>
      <p:sp>
        <p:nvSpPr>
          <p:cNvPr id="756" name="Google Shape;756;p51"/>
          <p:cNvSpPr/>
          <p:nvPr/>
        </p:nvSpPr>
        <p:spPr>
          <a:xfrm>
            <a:off x="255255" y="3148431"/>
            <a:ext cx="4781424" cy="1060371"/>
          </a:xfrm>
          <a:custGeom>
            <a:avLst/>
            <a:gdLst/>
            <a:ahLst/>
            <a:cxnLst/>
            <a:rect l="l" t="t" r="r" b="b"/>
            <a:pathLst>
              <a:path w="93602" h="20758" extrusionOk="0">
                <a:moveTo>
                  <a:pt x="46634" y="476"/>
                </a:moveTo>
                <a:lnTo>
                  <a:pt x="46634" y="2711"/>
                </a:lnTo>
                <a:lnTo>
                  <a:pt x="44466" y="476"/>
                </a:lnTo>
                <a:lnTo>
                  <a:pt x="46234" y="476"/>
                </a:lnTo>
                <a:cubicBezTo>
                  <a:pt x="46234" y="498"/>
                  <a:pt x="46249" y="506"/>
                  <a:pt x="46278" y="506"/>
                </a:cubicBezTo>
                <a:cubicBezTo>
                  <a:pt x="46338" y="506"/>
                  <a:pt x="46456" y="476"/>
                  <a:pt x="46634" y="476"/>
                </a:cubicBezTo>
                <a:close/>
                <a:moveTo>
                  <a:pt x="47235" y="476"/>
                </a:moveTo>
                <a:cubicBezTo>
                  <a:pt x="47702" y="476"/>
                  <a:pt x="48302" y="476"/>
                  <a:pt x="49036" y="543"/>
                </a:cubicBezTo>
                <a:lnTo>
                  <a:pt x="46868" y="2745"/>
                </a:lnTo>
                <a:lnTo>
                  <a:pt x="46868" y="543"/>
                </a:lnTo>
                <a:lnTo>
                  <a:pt x="47235" y="543"/>
                </a:lnTo>
                <a:lnTo>
                  <a:pt x="47235" y="476"/>
                </a:lnTo>
                <a:close/>
                <a:moveTo>
                  <a:pt x="41264" y="743"/>
                </a:moveTo>
                <a:lnTo>
                  <a:pt x="41264" y="3111"/>
                </a:lnTo>
                <a:lnTo>
                  <a:pt x="38895" y="977"/>
                </a:lnTo>
                <a:cubicBezTo>
                  <a:pt x="39729" y="843"/>
                  <a:pt x="40530" y="776"/>
                  <a:pt x="41264" y="743"/>
                </a:cubicBezTo>
                <a:close/>
                <a:moveTo>
                  <a:pt x="43899" y="576"/>
                </a:moveTo>
                <a:lnTo>
                  <a:pt x="43899" y="3111"/>
                </a:lnTo>
                <a:lnTo>
                  <a:pt x="41797" y="710"/>
                </a:lnTo>
                <a:cubicBezTo>
                  <a:pt x="42565" y="610"/>
                  <a:pt x="43299" y="576"/>
                  <a:pt x="43899" y="576"/>
                </a:cubicBezTo>
                <a:close/>
                <a:moveTo>
                  <a:pt x="49536" y="576"/>
                </a:moveTo>
                <a:cubicBezTo>
                  <a:pt x="50170" y="610"/>
                  <a:pt x="50871" y="643"/>
                  <a:pt x="51671" y="710"/>
                </a:cubicBezTo>
                <a:lnTo>
                  <a:pt x="49536" y="3111"/>
                </a:lnTo>
                <a:lnTo>
                  <a:pt x="49536" y="576"/>
                </a:lnTo>
                <a:close/>
                <a:moveTo>
                  <a:pt x="52172" y="743"/>
                </a:moveTo>
                <a:cubicBezTo>
                  <a:pt x="52905" y="810"/>
                  <a:pt x="53706" y="910"/>
                  <a:pt x="54540" y="977"/>
                </a:cubicBezTo>
                <a:lnTo>
                  <a:pt x="52172" y="3111"/>
                </a:lnTo>
                <a:lnTo>
                  <a:pt x="52172" y="743"/>
                </a:lnTo>
                <a:close/>
                <a:moveTo>
                  <a:pt x="44166" y="576"/>
                </a:moveTo>
                <a:lnTo>
                  <a:pt x="46568" y="2978"/>
                </a:lnTo>
                <a:lnTo>
                  <a:pt x="46534" y="3045"/>
                </a:lnTo>
                <a:lnTo>
                  <a:pt x="46234" y="3045"/>
                </a:lnTo>
                <a:lnTo>
                  <a:pt x="46234" y="3078"/>
                </a:lnTo>
                <a:cubicBezTo>
                  <a:pt x="45533" y="3111"/>
                  <a:pt x="44833" y="3111"/>
                  <a:pt x="44166" y="3212"/>
                </a:cubicBezTo>
                <a:lnTo>
                  <a:pt x="44166" y="576"/>
                </a:lnTo>
                <a:close/>
                <a:moveTo>
                  <a:pt x="49370" y="576"/>
                </a:moveTo>
                <a:lnTo>
                  <a:pt x="49370" y="3212"/>
                </a:lnTo>
                <a:cubicBezTo>
                  <a:pt x="48636" y="3111"/>
                  <a:pt x="47935" y="3111"/>
                  <a:pt x="47235" y="3078"/>
                </a:cubicBezTo>
                <a:lnTo>
                  <a:pt x="46968" y="3078"/>
                </a:lnTo>
                <a:lnTo>
                  <a:pt x="46901" y="3011"/>
                </a:lnTo>
                <a:lnTo>
                  <a:pt x="49370" y="576"/>
                </a:lnTo>
                <a:close/>
                <a:moveTo>
                  <a:pt x="41531" y="743"/>
                </a:moveTo>
                <a:lnTo>
                  <a:pt x="43699" y="3212"/>
                </a:lnTo>
                <a:cubicBezTo>
                  <a:pt x="42998" y="3245"/>
                  <a:pt x="42231" y="3312"/>
                  <a:pt x="41531" y="3412"/>
                </a:cubicBezTo>
                <a:lnTo>
                  <a:pt x="41531" y="3345"/>
                </a:lnTo>
                <a:lnTo>
                  <a:pt x="41531" y="743"/>
                </a:lnTo>
                <a:close/>
                <a:moveTo>
                  <a:pt x="51871" y="776"/>
                </a:moveTo>
                <a:lnTo>
                  <a:pt x="51905" y="3412"/>
                </a:lnTo>
                <a:cubicBezTo>
                  <a:pt x="51204" y="3312"/>
                  <a:pt x="50504" y="3245"/>
                  <a:pt x="49736" y="3212"/>
                </a:cubicBezTo>
                <a:lnTo>
                  <a:pt x="51871" y="776"/>
                </a:lnTo>
                <a:close/>
                <a:moveTo>
                  <a:pt x="38395" y="1077"/>
                </a:moveTo>
                <a:lnTo>
                  <a:pt x="38395" y="3779"/>
                </a:lnTo>
                <a:lnTo>
                  <a:pt x="36060" y="1410"/>
                </a:lnTo>
                <a:cubicBezTo>
                  <a:pt x="36894" y="1277"/>
                  <a:pt x="37695" y="1143"/>
                  <a:pt x="38395" y="1077"/>
                </a:cubicBezTo>
                <a:close/>
                <a:moveTo>
                  <a:pt x="55040" y="1010"/>
                </a:moveTo>
                <a:cubicBezTo>
                  <a:pt x="55741" y="1110"/>
                  <a:pt x="56541" y="1243"/>
                  <a:pt x="57375" y="1344"/>
                </a:cubicBezTo>
                <a:lnTo>
                  <a:pt x="55040" y="3779"/>
                </a:lnTo>
                <a:lnTo>
                  <a:pt x="55040" y="1010"/>
                </a:lnTo>
                <a:close/>
                <a:moveTo>
                  <a:pt x="38662" y="1077"/>
                </a:moveTo>
                <a:lnTo>
                  <a:pt x="41297" y="3412"/>
                </a:lnTo>
                <a:lnTo>
                  <a:pt x="41297" y="3445"/>
                </a:lnTo>
                <a:cubicBezTo>
                  <a:pt x="40396" y="3578"/>
                  <a:pt x="39496" y="3712"/>
                  <a:pt x="38662" y="3812"/>
                </a:cubicBezTo>
                <a:lnTo>
                  <a:pt x="38662" y="1077"/>
                </a:lnTo>
                <a:close/>
                <a:moveTo>
                  <a:pt x="54807" y="1077"/>
                </a:moveTo>
                <a:lnTo>
                  <a:pt x="54807" y="3845"/>
                </a:lnTo>
                <a:cubicBezTo>
                  <a:pt x="53906" y="3712"/>
                  <a:pt x="53039" y="3578"/>
                  <a:pt x="52172" y="3478"/>
                </a:cubicBezTo>
                <a:lnTo>
                  <a:pt x="52172" y="3412"/>
                </a:lnTo>
                <a:lnTo>
                  <a:pt x="54807" y="1077"/>
                </a:lnTo>
                <a:close/>
                <a:moveTo>
                  <a:pt x="35626" y="1477"/>
                </a:moveTo>
                <a:lnTo>
                  <a:pt x="35626" y="4379"/>
                </a:lnTo>
                <a:lnTo>
                  <a:pt x="33358" y="1911"/>
                </a:lnTo>
                <a:cubicBezTo>
                  <a:pt x="34159" y="1744"/>
                  <a:pt x="34893" y="1610"/>
                  <a:pt x="35626" y="1477"/>
                </a:cubicBezTo>
                <a:close/>
                <a:moveTo>
                  <a:pt x="57842" y="1477"/>
                </a:moveTo>
                <a:cubicBezTo>
                  <a:pt x="58543" y="1610"/>
                  <a:pt x="59310" y="1744"/>
                  <a:pt x="60077" y="1911"/>
                </a:cubicBezTo>
                <a:lnTo>
                  <a:pt x="57842" y="4379"/>
                </a:lnTo>
                <a:lnTo>
                  <a:pt x="57842" y="1477"/>
                </a:lnTo>
                <a:close/>
                <a:moveTo>
                  <a:pt x="35860" y="1477"/>
                </a:moveTo>
                <a:lnTo>
                  <a:pt x="38228" y="3912"/>
                </a:lnTo>
                <a:cubicBezTo>
                  <a:pt x="37461" y="4045"/>
                  <a:pt x="36660" y="4179"/>
                  <a:pt x="35860" y="4412"/>
                </a:cubicBezTo>
                <a:lnTo>
                  <a:pt x="35860" y="1477"/>
                </a:lnTo>
                <a:close/>
                <a:moveTo>
                  <a:pt x="57575" y="1477"/>
                </a:moveTo>
                <a:lnTo>
                  <a:pt x="57575" y="4412"/>
                </a:lnTo>
                <a:cubicBezTo>
                  <a:pt x="56808" y="4246"/>
                  <a:pt x="56041" y="4079"/>
                  <a:pt x="55207" y="3912"/>
                </a:cubicBezTo>
                <a:lnTo>
                  <a:pt x="57575" y="1477"/>
                </a:lnTo>
                <a:close/>
                <a:moveTo>
                  <a:pt x="32924" y="1944"/>
                </a:moveTo>
                <a:lnTo>
                  <a:pt x="32924" y="5013"/>
                </a:lnTo>
                <a:lnTo>
                  <a:pt x="30389" y="2511"/>
                </a:lnTo>
                <a:cubicBezTo>
                  <a:pt x="31257" y="2311"/>
                  <a:pt x="32091" y="2111"/>
                  <a:pt x="32924" y="1944"/>
                </a:cubicBezTo>
                <a:close/>
                <a:moveTo>
                  <a:pt x="60511" y="1977"/>
                </a:moveTo>
                <a:cubicBezTo>
                  <a:pt x="61311" y="2144"/>
                  <a:pt x="62179" y="2344"/>
                  <a:pt x="63046" y="2578"/>
                </a:cubicBezTo>
                <a:lnTo>
                  <a:pt x="60511" y="5013"/>
                </a:lnTo>
                <a:lnTo>
                  <a:pt x="60511" y="1977"/>
                </a:lnTo>
                <a:close/>
                <a:moveTo>
                  <a:pt x="33191" y="2044"/>
                </a:moveTo>
                <a:lnTo>
                  <a:pt x="35493" y="4479"/>
                </a:lnTo>
                <a:cubicBezTo>
                  <a:pt x="34726" y="4646"/>
                  <a:pt x="33959" y="4846"/>
                  <a:pt x="33191" y="5080"/>
                </a:cubicBezTo>
                <a:lnTo>
                  <a:pt x="33191" y="2044"/>
                </a:lnTo>
                <a:close/>
                <a:moveTo>
                  <a:pt x="60311" y="2044"/>
                </a:moveTo>
                <a:lnTo>
                  <a:pt x="60311" y="5080"/>
                </a:lnTo>
                <a:cubicBezTo>
                  <a:pt x="59543" y="4879"/>
                  <a:pt x="58810" y="4646"/>
                  <a:pt x="58009" y="4479"/>
                </a:cubicBezTo>
                <a:lnTo>
                  <a:pt x="60311" y="2044"/>
                </a:lnTo>
                <a:close/>
                <a:moveTo>
                  <a:pt x="29989" y="2644"/>
                </a:moveTo>
                <a:lnTo>
                  <a:pt x="29989" y="5913"/>
                </a:lnTo>
                <a:lnTo>
                  <a:pt x="27721" y="3245"/>
                </a:lnTo>
                <a:cubicBezTo>
                  <a:pt x="28488" y="3045"/>
                  <a:pt x="29222" y="2811"/>
                  <a:pt x="29989" y="2644"/>
                </a:cubicBezTo>
                <a:close/>
                <a:moveTo>
                  <a:pt x="63480" y="2644"/>
                </a:moveTo>
                <a:cubicBezTo>
                  <a:pt x="64180" y="2811"/>
                  <a:pt x="64914" y="3011"/>
                  <a:pt x="65715" y="3245"/>
                </a:cubicBezTo>
                <a:lnTo>
                  <a:pt x="63480" y="5913"/>
                </a:lnTo>
                <a:lnTo>
                  <a:pt x="63480" y="2644"/>
                </a:lnTo>
                <a:close/>
                <a:moveTo>
                  <a:pt x="30223" y="2644"/>
                </a:moveTo>
                <a:lnTo>
                  <a:pt x="32791" y="5146"/>
                </a:lnTo>
                <a:cubicBezTo>
                  <a:pt x="31890" y="5413"/>
                  <a:pt x="31056" y="5647"/>
                  <a:pt x="30223" y="5947"/>
                </a:cubicBezTo>
                <a:lnTo>
                  <a:pt x="30223" y="2644"/>
                </a:lnTo>
                <a:close/>
                <a:moveTo>
                  <a:pt x="63246" y="2711"/>
                </a:moveTo>
                <a:lnTo>
                  <a:pt x="63246" y="5980"/>
                </a:lnTo>
                <a:cubicBezTo>
                  <a:pt x="62412" y="5713"/>
                  <a:pt x="61578" y="5446"/>
                  <a:pt x="60711" y="5213"/>
                </a:cubicBezTo>
                <a:lnTo>
                  <a:pt x="63246" y="2711"/>
                </a:lnTo>
                <a:close/>
                <a:moveTo>
                  <a:pt x="27354" y="3312"/>
                </a:moveTo>
                <a:lnTo>
                  <a:pt x="27354" y="6914"/>
                </a:lnTo>
                <a:lnTo>
                  <a:pt x="24819" y="4112"/>
                </a:lnTo>
                <a:cubicBezTo>
                  <a:pt x="25686" y="3812"/>
                  <a:pt x="26520" y="3578"/>
                  <a:pt x="27354" y="3312"/>
                </a:cubicBezTo>
                <a:close/>
                <a:moveTo>
                  <a:pt x="27621" y="3478"/>
                </a:moveTo>
                <a:lnTo>
                  <a:pt x="29822" y="6114"/>
                </a:lnTo>
                <a:cubicBezTo>
                  <a:pt x="29055" y="6380"/>
                  <a:pt x="28321" y="6647"/>
                  <a:pt x="27621" y="6914"/>
                </a:cubicBezTo>
                <a:lnTo>
                  <a:pt x="27621" y="3478"/>
                </a:lnTo>
                <a:close/>
                <a:moveTo>
                  <a:pt x="65848" y="3478"/>
                </a:moveTo>
                <a:lnTo>
                  <a:pt x="65848" y="6914"/>
                </a:lnTo>
                <a:cubicBezTo>
                  <a:pt x="65147" y="6614"/>
                  <a:pt x="64380" y="6347"/>
                  <a:pt x="63646" y="6114"/>
                </a:cubicBezTo>
                <a:lnTo>
                  <a:pt x="65848" y="3478"/>
                </a:lnTo>
                <a:close/>
                <a:moveTo>
                  <a:pt x="66148" y="3345"/>
                </a:moveTo>
                <a:cubicBezTo>
                  <a:pt x="66982" y="3612"/>
                  <a:pt x="67816" y="3845"/>
                  <a:pt x="68683" y="4146"/>
                </a:cubicBezTo>
                <a:lnTo>
                  <a:pt x="66148" y="6914"/>
                </a:lnTo>
                <a:lnTo>
                  <a:pt x="66148" y="3345"/>
                </a:lnTo>
                <a:close/>
                <a:moveTo>
                  <a:pt x="19715" y="6047"/>
                </a:moveTo>
                <a:lnTo>
                  <a:pt x="19715" y="7081"/>
                </a:lnTo>
                <a:lnTo>
                  <a:pt x="19115" y="6280"/>
                </a:lnTo>
                <a:lnTo>
                  <a:pt x="19715" y="6047"/>
                </a:lnTo>
                <a:close/>
                <a:moveTo>
                  <a:pt x="73754" y="5980"/>
                </a:moveTo>
                <a:lnTo>
                  <a:pt x="74387" y="6247"/>
                </a:lnTo>
                <a:lnTo>
                  <a:pt x="73754" y="7081"/>
                </a:lnTo>
                <a:lnTo>
                  <a:pt x="73754" y="5980"/>
                </a:lnTo>
                <a:close/>
                <a:moveTo>
                  <a:pt x="24385" y="4279"/>
                </a:moveTo>
                <a:lnTo>
                  <a:pt x="24385" y="8115"/>
                </a:lnTo>
                <a:lnTo>
                  <a:pt x="21983" y="5113"/>
                </a:lnTo>
                <a:cubicBezTo>
                  <a:pt x="22784" y="4813"/>
                  <a:pt x="23618" y="4546"/>
                  <a:pt x="24385" y="4279"/>
                </a:cubicBezTo>
                <a:close/>
                <a:moveTo>
                  <a:pt x="69050" y="4279"/>
                </a:moveTo>
                <a:cubicBezTo>
                  <a:pt x="69851" y="4546"/>
                  <a:pt x="70651" y="4813"/>
                  <a:pt x="71485" y="5113"/>
                </a:cubicBezTo>
                <a:lnTo>
                  <a:pt x="69050" y="8115"/>
                </a:lnTo>
                <a:lnTo>
                  <a:pt x="69050" y="4279"/>
                </a:lnTo>
                <a:close/>
                <a:moveTo>
                  <a:pt x="24652" y="4279"/>
                </a:moveTo>
                <a:lnTo>
                  <a:pt x="27187" y="7081"/>
                </a:lnTo>
                <a:cubicBezTo>
                  <a:pt x="26320" y="7415"/>
                  <a:pt x="25486" y="7781"/>
                  <a:pt x="24652" y="8148"/>
                </a:cubicBezTo>
                <a:lnTo>
                  <a:pt x="24652" y="4279"/>
                </a:lnTo>
                <a:close/>
                <a:moveTo>
                  <a:pt x="68817" y="4279"/>
                </a:moveTo>
                <a:lnTo>
                  <a:pt x="68817" y="8148"/>
                </a:lnTo>
                <a:cubicBezTo>
                  <a:pt x="67983" y="7781"/>
                  <a:pt x="67149" y="7448"/>
                  <a:pt x="66248" y="7081"/>
                </a:cubicBezTo>
                <a:lnTo>
                  <a:pt x="68817" y="4279"/>
                </a:lnTo>
                <a:close/>
                <a:moveTo>
                  <a:pt x="17113" y="7048"/>
                </a:moveTo>
                <a:lnTo>
                  <a:pt x="17113" y="8549"/>
                </a:lnTo>
                <a:lnTo>
                  <a:pt x="16313" y="7381"/>
                </a:lnTo>
                <a:cubicBezTo>
                  <a:pt x="16613" y="7248"/>
                  <a:pt x="16846" y="7148"/>
                  <a:pt x="17113" y="7048"/>
                </a:cubicBezTo>
                <a:close/>
                <a:moveTo>
                  <a:pt x="76389" y="7048"/>
                </a:moveTo>
                <a:cubicBezTo>
                  <a:pt x="76656" y="7114"/>
                  <a:pt x="76889" y="7248"/>
                  <a:pt x="77189" y="7381"/>
                </a:cubicBezTo>
                <a:lnTo>
                  <a:pt x="76389" y="8549"/>
                </a:lnTo>
                <a:lnTo>
                  <a:pt x="76389" y="7048"/>
                </a:lnTo>
                <a:close/>
                <a:moveTo>
                  <a:pt x="71886" y="5280"/>
                </a:moveTo>
                <a:lnTo>
                  <a:pt x="73520" y="5913"/>
                </a:lnTo>
                <a:lnTo>
                  <a:pt x="73520" y="7314"/>
                </a:lnTo>
                <a:lnTo>
                  <a:pt x="71886" y="9349"/>
                </a:lnTo>
                <a:lnTo>
                  <a:pt x="71886" y="5280"/>
                </a:lnTo>
                <a:close/>
                <a:moveTo>
                  <a:pt x="21550" y="5280"/>
                </a:moveTo>
                <a:lnTo>
                  <a:pt x="21550" y="9383"/>
                </a:lnTo>
                <a:lnTo>
                  <a:pt x="19949" y="7314"/>
                </a:lnTo>
                <a:lnTo>
                  <a:pt x="19949" y="5913"/>
                </a:lnTo>
                <a:lnTo>
                  <a:pt x="21550" y="5280"/>
                </a:lnTo>
                <a:close/>
                <a:moveTo>
                  <a:pt x="21850" y="5280"/>
                </a:moveTo>
                <a:lnTo>
                  <a:pt x="24285" y="8315"/>
                </a:lnTo>
                <a:cubicBezTo>
                  <a:pt x="23451" y="8715"/>
                  <a:pt x="22650" y="9082"/>
                  <a:pt x="21850" y="9483"/>
                </a:cubicBezTo>
                <a:lnTo>
                  <a:pt x="21850" y="5280"/>
                </a:lnTo>
                <a:close/>
                <a:moveTo>
                  <a:pt x="71585" y="5280"/>
                </a:moveTo>
                <a:lnTo>
                  <a:pt x="71585" y="9483"/>
                </a:lnTo>
                <a:cubicBezTo>
                  <a:pt x="70852" y="9116"/>
                  <a:pt x="70018" y="8715"/>
                  <a:pt x="69184" y="8315"/>
                </a:cubicBezTo>
                <a:lnTo>
                  <a:pt x="71585" y="5280"/>
                </a:lnTo>
                <a:close/>
                <a:moveTo>
                  <a:pt x="14211" y="8215"/>
                </a:moveTo>
                <a:lnTo>
                  <a:pt x="14211" y="9983"/>
                </a:lnTo>
                <a:lnTo>
                  <a:pt x="13310" y="8582"/>
                </a:lnTo>
                <a:cubicBezTo>
                  <a:pt x="13611" y="8449"/>
                  <a:pt x="13944" y="8315"/>
                  <a:pt x="14211" y="8215"/>
                </a:cubicBezTo>
                <a:close/>
                <a:moveTo>
                  <a:pt x="79258" y="8215"/>
                </a:moveTo>
                <a:cubicBezTo>
                  <a:pt x="79558" y="8315"/>
                  <a:pt x="79891" y="8449"/>
                  <a:pt x="80192" y="8582"/>
                </a:cubicBezTo>
                <a:lnTo>
                  <a:pt x="79258" y="9983"/>
                </a:lnTo>
                <a:lnTo>
                  <a:pt x="79258" y="8215"/>
                </a:lnTo>
                <a:close/>
                <a:moveTo>
                  <a:pt x="19949" y="7715"/>
                </a:moveTo>
                <a:lnTo>
                  <a:pt x="21516" y="9649"/>
                </a:lnTo>
                <a:cubicBezTo>
                  <a:pt x="20983" y="9950"/>
                  <a:pt x="20449" y="10217"/>
                  <a:pt x="19949" y="10483"/>
                </a:cubicBezTo>
                <a:lnTo>
                  <a:pt x="19949" y="7715"/>
                </a:lnTo>
                <a:close/>
                <a:moveTo>
                  <a:pt x="73520" y="7715"/>
                </a:moveTo>
                <a:lnTo>
                  <a:pt x="73520" y="10483"/>
                </a:lnTo>
                <a:cubicBezTo>
                  <a:pt x="73020" y="10217"/>
                  <a:pt x="72486" y="9950"/>
                  <a:pt x="71919" y="9649"/>
                </a:cubicBezTo>
                <a:lnTo>
                  <a:pt x="73520" y="7715"/>
                </a:lnTo>
                <a:close/>
                <a:moveTo>
                  <a:pt x="74754" y="6380"/>
                </a:moveTo>
                <a:cubicBezTo>
                  <a:pt x="74821" y="6380"/>
                  <a:pt x="74854" y="6414"/>
                  <a:pt x="74888" y="6414"/>
                </a:cubicBezTo>
                <a:cubicBezTo>
                  <a:pt x="74888" y="6447"/>
                  <a:pt x="75388" y="6647"/>
                  <a:pt x="76155" y="6948"/>
                </a:cubicBezTo>
                <a:lnTo>
                  <a:pt x="76155" y="8882"/>
                </a:lnTo>
                <a:lnTo>
                  <a:pt x="74754" y="10984"/>
                </a:lnTo>
                <a:lnTo>
                  <a:pt x="74754" y="6380"/>
                </a:lnTo>
                <a:close/>
                <a:moveTo>
                  <a:pt x="18681" y="6414"/>
                </a:moveTo>
                <a:lnTo>
                  <a:pt x="18681" y="11050"/>
                </a:lnTo>
                <a:lnTo>
                  <a:pt x="17280" y="8916"/>
                </a:lnTo>
                <a:lnTo>
                  <a:pt x="17280" y="6948"/>
                </a:lnTo>
                <a:cubicBezTo>
                  <a:pt x="18047" y="6647"/>
                  <a:pt x="18548" y="6447"/>
                  <a:pt x="18548" y="6447"/>
                </a:cubicBezTo>
                <a:cubicBezTo>
                  <a:pt x="18614" y="6447"/>
                  <a:pt x="18648" y="6414"/>
                  <a:pt x="18681" y="6414"/>
                </a:cubicBezTo>
                <a:close/>
                <a:moveTo>
                  <a:pt x="18948" y="6447"/>
                </a:moveTo>
                <a:lnTo>
                  <a:pt x="19715" y="7415"/>
                </a:lnTo>
                <a:lnTo>
                  <a:pt x="19715" y="10617"/>
                </a:lnTo>
                <a:cubicBezTo>
                  <a:pt x="19482" y="10784"/>
                  <a:pt x="19181" y="10917"/>
                  <a:pt x="18948" y="11084"/>
                </a:cubicBezTo>
                <a:lnTo>
                  <a:pt x="18948" y="6447"/>
                </a:lnTo>
                <a:close/>
                <a:moveTo>
                  <a:pt x="74521" y="6414"/>
                </a:moveTo>
                <a:lnTo>
                  <a:pt x="74521" y="11084"/>
                </a:lnTo>
                <a:cubicBezTo>
                  <a:pt x="74254" y="10917"/>
                  <a:pt x="74020" y="10784"/>
                  <a:pt x="73720" y="10617"/>
                </a:cubicBezTo>
                <a:lnTo>
                  <a:pt x="73720" y="7415"/>
                </a:lnTo>
                <a:lnTo>
                  <a:pt x="74521" y="6414"/>
                </a:lnTo>
                <a:close/>
                <a:moveTo>
                  <a:pt x="11476" y="9316"/>
                </a:moveTo>
                <a:lnTo>
                  <a:pt x="11476" y="11317"/>
                </a:lnTo>
                <a:lnTo>
                  <a:pt x="10709" y="9616"/>
                </a:lnTo>
                <a:cubicBezTo>
                  <a:pt x="10975" y="9549"/>
                  <a:pt x="11209" y="9416"/>
                  <a:pt x="11476" y="9316"/>
                </a:cubicBezTo>
                <a:close/>
                <a:moveTo>
                  <a:pt x="81993" y="9316"/>
                </a:moveTo>
                <a:cubicBezTo>
                  <a:pt x="82226" y="9416"/>
                  <a:pt x="82493" y="9549"/>
                  <a:pt x="82727" y="9616"/>
                </a:cubicBezTo>
                <a:lnTo>
                  <a:pt x="81993" y="11317"/>
                </a:lnTo>
                <a:lnTo>
                  <a:pt x="81993" y="9316"/>
                </a:lnTo>
                <a:close/>
                <a:moveTo>
                  <a:pt x="14445" y="10750"/>
                </a:moveTo>
                <a:lnTo>
                  <a:pt x="14978" y="11584"/>
                </a:lnTo>
                <a:lnTo>
                  <a:pt x="14445" y="11584"/>
                </a:lnTo>
                <a:lnTo>
                  <a:pt x="14445" y="10750"/>
                </a:lnTo>
                <a:close/>
                <a:moveTo>
                  <a:pt x="16213" y="7581"/>
                </a:moveTo>
                <a:lnTo>
                  <a:pt x="17113" y="8949"/>
                </a:lnTo>
                <a:lnTo>
                  <a:pt x="17113" y="11584"/>
                </a:lnTo>
                <a:lnTo>
                  <a:pt x="16213" y="11584"/>
                </a:lnTo>
                <a:lnTo>
                  <a:pt x="16213" y="7581"/>
                </a:lnTo>
                <a:close/>
                <a:moveTo>
                  <a:pt x="24452" y="8749"/>
                </a:moveTo>
                <a:lnTo>
                  <a:pt x="24452" y="11584"/>
                </a:lnTo>
                <a:lnTo>
                  <a:pt x="21783" y="11584"/>
                </a:lnTo>
                <a:lnTo>
                  <a:pt x="21783" y="10016"/>
                </a:lnTo>
                <a:cubicBezTo>
                  <a:pt x="22617" y="9616"/>
                  <a:pt x="23484" y="9149"/>
                  <a:pt x="24452" y="8749"/>
                </a:cubicBezTo>
                <a:close/>
                <a:moveTo>
                  <a:pt x="29956" y="6547"/>
                </a:moveTo>
                <a:lnTo>
                  <a:pt x="29956" y="11584"/>
                </a:lnTo>
                <a:lnTo>
                  <a:pt x="27621" y="11584"/>
                </a:lnTo>
                <a:lnTo>
                  <a:pt x="27621" y="7415"/>
                </a:lnTo>
                <a:cubicBezTo>
                  <a:pt x="28355" y="7114"/>
                  <a:pt x="29155" y="6814"/>
                  <a:pt x="29956" y="6547"/>
                </a:cubicBezTo>
                <a:close/>
                <a:moveTo>
                  <a:pt x="32958" y="5580"/>
                </a:moveTo>
                <a:lnTo>
                  <a:pt x="32958" y="11584"/>
                </a:lnTo>
                <a:lnTo>
                  <a:pt x="30189" y="11584"/>
                </a:lnTo>
                <a:lnTo>
                  <a:pt x="30189" y="6447"/>
                </a:lnTo>
                <a:cubicBezTo>
                  <a:pt x="31056" y="6147"/>
                  <a:pt x="31990" y="5880"/>
                  <a:pt x="32958" y="5580"/>
                </a:cubicBezTo>
                <a:close/>
                <a:moveTo>
                  <a:pt x="35593" y="4913"/>
                </a:moveTo>
                <a:lnTo>
                  <a:pt x="35593" y="11584"/>
                </a:lnTo>
                <a:lnTo>
                  <a:pt x="33158" y="11584"/>
                </a:lnTo>
                <a:lnTo>
                  <a:pt x="33158" y="5547"/>
                </a:lnTo>
                <a:cubicBezTo>
                  <a:pt x="33925" y="5313"/>
                  <a:pt x="34759" y="5113"/>
                  <a:pt x="35593" y="4913"/>
                </a:cubicBezTo>
                <a:close/>
                <a:moveTo>
                  <a:pt x="38395" y="4312"/>
                </a:moveTo>
                <a:lnTo>
                  <a:pt x="38395" y="11584"/>
                </a:lnTo>
                <a:lnTo>
                  <a:pt x="35860" y="11584"/>
                </a:lnTo>
                <a:lnTo>
                  <a:pt x="35860" y="4879"/>
                </a:lnTo>
                <a:cubicBezTo>
                  <a:pt x="36694" y="4646"/>
                  <a:pt x="37528" y="4479"/>
                  <a:pt x="38395" y="4312"/>
                </a:cubicBezTo>
                <a:close/>
                <a:moveTo>
                  <a:pt x="41264" y="3879"/>
                </a:moveTo>
                <a:lnTo>
                  <a:pt x="41264" y="11584"/>
                </a:lnTo>
                <a:lnTo>
                  <a:pt x="38629" y="11584"/>
                </a:lnTo>
                <a:lnTo>
                  <a:pt x="38629" y="4279"/>
                </a:lnTo>
                <a:cubicBezTo>
                  <a:pt x="39496" y="4112"/>
                  <a:pt x="40363" y="3979"/>
                  <a:pt x="41264" y="3879"/>
                </a:cubicBezTo>
                <a:close/>
                <a:moveTo>
                  <a:pt x="43899" y="3612"/>
                </a:moveTo>
                <a:lnTo>
                  <a:pt x="43899" y="11584"/>
                </a:lnTo>
                <a:lnTo>
                  <a:pt x="41497" y="11584"/>
                </a:lnTo>
                <a:lnTo>
                  <a:pt x="41497" y="3879"/>
                </a:lnTo>
                <a:cubicBezTo>
                  <a:pt x="42264" y="3779"/>
                  <a:pt x="43065" y="3712"/>
                  <a:pt x="43899" y="3612"/>
                </a:cubicBezTo>
                <a:close/>
                <a:moveTo>
                  <a:pt x="46568" y="3478"/>
                </a:moveTo>
                <a:lnTo>
                  <a:pt x="46568" y="11584"/>
                </a:lnTo>
                <a:lnTo>
                  <a:pt x="44132" y="11584"/>
                </a:lnTo>
                <a:lnTo>
                  <a:pt x="44132" y="3612"/>
                </a:lnTo>
                <a:cubicBezTo>
                  <a:pt x="44966" y="3578"/>
                  <a:pt x="45734" y="3545"/>
                  <a:pt x="46568" y="3478"/>
                </a:cubicBezTo>
                <a:close/>
                <a:moveTo>
                  <a:pt x="49536" y="3612"/>
                </a:moveTo>
                <a:cubicBezTo>
                  <a:pt x="50370" y="3712"/>
                  <a:pt x="51171" y="3779"/>
                  <a:pt x="51971" y="3879"/>
                </a:cubicBezTo>
                <a:lnTo>
                  <a:pt x="51971" y="11584"/>
                </a:lnTo>
                <a:lnTo>
                  <a:pt x="49536" y="11584"/>
                </a:lnTo>
                <a:lnTo>
                  <a:pt x="49536" y="3612"/>
                </a:lnTo>
                <a:close/>
                <a:moveTo>
                  <a:pt x="57842" y="4913"/>
                </a:moveTo>
                <a:cubicBezTo>
                  <a:pt x="58676" y="5113"/>
                  <a:pt x="59510" y="5313"/>
                  <a:pt x="60311" y="5547"/>
                </a:cubicBezTo>
                <a:lnTo>
                  <a:pt x="60311" y="11584"/>
                </a:lnTo>
                <a:lnTo>
                  <a:pt x="57842" y="11584"/>
                </a:lnTo>
                <a:lnTo>
                  <a:pt x="57842" y="4913"/>
                </a:lnTo>
                <a:close/>
                <a:moveTo>
                  <a:pt x="76155" y="9283"/>
                </a:moveTo>
                <a:lnTo>
                  <a:pt x="76155" y="11584"/>
                </a:lnTo>
                <a:lnTo>
                  <a:pt x="75421" y="11584"/>
                </a:lnTo>
                <a:cubicBezTo>
                  <a:pt x="75255" y="11484"/>
                  <a:pt x="75055" y="11384"/>
                  <a:pt x="74854" y="11251"/>
                </a:cubicBezTo>
                <a:lnTo>
                  <a:pt x="76155" y="9283"/>
                </a:lnTo>
                <a:close/>
                <a:moveTo>
                  <a:pt x="77490" y="7481"/>
                </a:moveTo>
                <a:cubicBezTo>
                  <a:pt x="77923" y="7715"/>
                  <a:pt x="78490" y="7915"/>
                  <a:pt x="79024" y="8115"/>
                </a:cubicBezTo>
                <a:lnTo>
                  <a:pt x="79024" y="10317"/>
                </a:lnTo>
                <a:lnTo>
                  <a:pt x="78190" y="11584"/>
                </a:lnTo>
                <a:lnTo>
                  <a:pt x="77490" y="11584"/>
                </a:lnTo>
                <a:lnTo>
                  <a:pt x="77490" y="7481"/>
                </a:lnTo>
                <a:close/>
                <a:moveTo>
                  <a:pt x="7773" y="11317"/>
                </a:moveTo>
                <a:lnTo>
                  <a:pt x="7873" y="11618"/>
                </a:lnTo>
                <a:lnTo>
                  <a:pt x="7773" y="11618"/>
                </a:lnTo>
                <a:lnTo>
                  <a:pt x="7773" y="11317"/>
                </a:lnTo>
                <a:close/>
                <a:moveTo>
                  <a:pt x="10442" y="9750"/>
                </a:moveTo>
                <a:lnTo>
                  <a:pt x="10442" y="11618"/>
                </a:lnTo>
                <a:lnTo>
                  <a:pt x="8140" y="11618"/>
                </a:lnTo>
                <a:lnTo>
                  <a:pt x="7807" y="10817"/>
                </a:lnTo>
                <a:lnTo>
                  <a:pt x="7807" y="10784"/>
                </a:lnTo>
                <a:cubicBezTo>
                  <a:pt x="8340" y="10583"/>
                  <a:pt x="9308" y="10217"/>
                  <a:pt x="10442" y="9750"/>
                </a:cubicBezTo>
                <a:close/>
                <a:moveTo>
                  <a:pt x="10642" y="9983"/>
                </a:moveTo>
                <a:lnTo>
                  <a:pt x="11342" y="11618"/>
                </a:lnTo>
                <a:lnTo>
                  <a:pt x="10642" y="11618"/>
                </a:lnTo>
                <a:lnTo>
                  <a:pt x="10642" y="9983"/>
                </a:lnTo>
                <a:close/>
                <a:moveTo>
                  <a:pt x="12944" y="8749"/>
                </a:moveTo>
                <a:lnTo>
                  <a:pt x="12944" y="11618"/>
                </a:lnTo>
                <a:lnTo>
                  <a:pt x="11676" y="11618"/>
                </a:lnTo>
                <a:lnTo>
                  <a:pt x="11676" y="9249"/>
                </a:lnTo>
                <a:lnTo>
                  <a:pt x="12944" y="8749"/>
                </a:lnTo>
                <a:close/>
                <a:moveTo>
                  <a:pt x="13177" y="8816"/>
                </a:moveTo>
                <a:lnTo>
                  <a:pt x="14211" y="10417"/>
                </a:lnTo>
                <a:lnTo>
                  <a:pt x="14211" y="11618"/>
                </a:lnTo>
                <a:lnTo>
                  <a:pt x="13177" y="11618"/>
                </a:lnTo>
                <a:lnTo>
                  <a:pt x="13177" y="8816"/>
                </a:lnTo>
                <a:close/>
                <a:moveTo>
                  <a:pt x="15979" y="7515"/>
                </a:moveTo>
                <a:lnTo>
                  <a:pt x="15979" y="11618"/>
                </a:lnTo>
                <a:lnTo>
                  <a:pt x="15279" y="11618"/>
                </a:lnTo>
                <a:lnTo>
                  <a:pt x="14445" y="10383"/>
                </a:lnTo>
                <a:lnTo>
                  <a:pt x="14445" y="8148"/>
                </a:lnTo>
                <a:cubicBezTo>
                  <a:pt x="14978" y="7948"/>
                  <a:pt x="15479" y="7748"/>
                  <a:pt x="15979" y="7515"/>
                </a:cubicBezTo>
                <a:close/>
                <a:moveTo>
                  <a:pt x="17313" y="9316"/>
                </a:moveTo>
                <a:lnTo>
                  <a:pt x="18614" y="11284"/>
                </a:lnTo>
                <a:cubicBezTo>
                  <a:pt x="18381" y="11417"/>
                  <a:pt x="18214" y="11484"/>
                  <a:pt x="18014" y="11618"/>
                </a:cubicBezTo>
                <a:lnTo>
                  <a:pt x="17313" y="11618"/>
                </a:lnTo>
                <a:lnTo>
                  <a:pt x="17313" y="9316"/>
                </a:lnTo>
                <a:close/>
                <a:moveTo>
                  <a:pt x="19715" y="11151"/>
                </a:moveTo>
                <a:lnTo>
                  <a:pt x="19715" y="11618"/>
                </a:lnTo>
                <a:lnTo>
                  <a:pt x="18948" y="11618"/>
                </a:lnTo>
                <a:cubicBezTo>
                  <a:pt x="19148" y="11451"/>
                  <a:pt x="19448" y="11284"/>
                  <a:pt x="19715" y="11151"/>
                </a:cubicBezTo>
                <a:close/>
                <a:moveTo>
                  <a:pt x="21550" y="10150"/>
                </a:moveTo>
                <a:lnTo>
                  <a:pt x="21550" y="11618"/>
                </a:lnTo>
                <a:lnTo>
                  <a:pt x="19949" y="11618"/>
                </a:lnTo>
                <a:lnTo>
                  <a:pt x="19949" y="11050"/>
                </a:lnTo>
                <a:cubicBezTo>
                  <a:pt x="20416" y="10750"/>
                  <a:pt x="20983" y="10450"/>
                  <a:pt x="21550" y="10150"/>
                </a:cubicBezTo>
                <a:close/>
                <a:moveTo>
                  <a:pt x="27387" y="7481"/>
                </a:moveTo>
                <a:lnTo>
                  <a:pt x="27387" y="11618"/>
                </a:lnTo>
                <a:lnTo>
                  <a:pt x="24652" y="11618"/>
                </a:lnTo>
                <a:lnTo>
                  <a:pt x="24652" y="8649"/>
                </a:lnTo>
                <a:cubicBezTo>
                  <a:pt x="25519" y="8248"/>
                  <a:pt x="26453" y="7882"/>
                  <a:pt x="27387" y="7481"/>
                </a:cubicBezTo>
                <a:close/>
                <a:moveTo>
                  <a:pt x="46868" y="3545"/>
                </a:moveTo>
                <a:cubicBezTo>
                  <a:pt x="47702" y="3545"/>
                  <a:pt x="48536" y="3578"/>
                  <a:pt x="49336" y="3645"/>
                </a:cubicBezTo>
                <a:lnTo>
                  <a:pt x="49336" y="11618"/>
                </a:lnTo>
                <a:lnTo>
                  <a:pt x="46868" y="11618"/>
                </a:lnTo>
                <a:lnTo>
                  <a:pt x="46868" y="3545"/>
                </a:lnTo>
                <a:close/>
                <a:moveTo>
                  <a:pt x="52172" y="3912"/>
                </a:moveTo>
                <a:cubicBezTo>
                  <a:pt x="53072" y="4045"/>
                  <a:pt x="53973" y="4146"/>
                  <a:pt x="54840" y="4312"/>
                </a:cubicBezTo>
                <a:lnTo>
                  <a:pt x="54840" y="11618"/>
                </a:lnTo>
                <a:lnTo>
                  <a:pt x="52172" y="11618"/>
                </a:lnTo>
                <a:lnTo>
                  <a:pt x="52172" y="3912"/>
                </a:lnTo>
                <a:close/>
                <a:moveTo>
                  <a:pt x="55040" y="4312"/>
                </a:moveTo>
                <a:cubicBezTo>
                  <a:pt x="55908" y="4479"/>
                  <a:pt x="56741" y="4646"/>
                  <a:pt x="57575" y="4879"/>
                </a:cubicBezTo>
                <a:lnTo>
                  <a:pt x="57575" y="11618"/>
                </a:lnTo>
                <a:lnTo>
                  <a:pt x="55040" y="11618"/>
                </a:lnTo>
                <a:lnTo>
                  <a:pt x="55040" y="4312"/>
                </a:lnTo>
                <a:close/>
                <a:moveTo>
                  <a:pt x="60511" y="5613"/>
                </a:moveTo>
                <a:cubicBezTo>
                  <a:pt x="61478" y="5880"/>
                  <a:pt x="62379" y="6147"/>
                  <a:pt x="63246" y="6481"/>
                </a:cubicBezTo>
                <a:lnTo>
                  <a:pt x="63246" y="11618"/>
                </a:lnTo>
                <a:lnTo>
                  <a:pt x="60511" y="11618"/>
                </a:lnTo>
                <a:lnTo>
                  <a:pt x="60511" y="5613"/>
                </a:lnTo>
                <a:close/>
                <a:moveTo>
                  <a:pt x="63480" y="6547"/>
                </a:moveTo>
                <a:cubicBezTo>
                  <a:pt x="64247" y="6814"/>
                  <a:pt x="65047" y="7114"/>
                  <a:pt x="65815" y="7415"/>
                </a:cubicBezTo>
                <a:lnTo>
                  <a:pt x="65815" y="11618"/>
                </a:lnTo>
                <a:lnTo>
                  <a:pt x="63480" y="11618"/>
                </a:lnTo>
                <a:lnTo>
                  <a:pt x="63480" y="6547"/>
                </a:lnTo>
                <a:close/>
                <a:moveTo>
                  <a:pt x="66048" y="7481"/>
                </a:moveTo>
                <a:cubicBezTo>
                  <a:pt x="67015" y="7882"/>
                  <a:pt x="67916" y="8248"/>
                  <a:pt x="68817" y="8649"/>
                </a:cubicBezTo>
                <a:lnTo>
                  <a:pt x="68817" y="11618"/>
                </a:lnTo>
                <a:lnTo>
                  <a:pt x="66048" y="11618"/>
                </a:lnTo>
                <a:lnTo>
                  <a:pt x="66048" y="7481"/>
                </a:lnTo>
                <a:close/>
                <a:moveTo>
                  <a:pt x="69050" y="8749"/>
                </a:moveTo>
                <a:cubicBezTo>
                  <a:pt x="69984" y="9149"/>
                  <a:pt x="70852" y="9583"/>
                  <a:pt x="71719" y="10050"/>
                </a:cubicBezTo>
                <a:lnTo>
                  <a:pt x="71719" y="11618"/>
                </a:lnTo>
                <a:lnTo>
                  <a:pt x="69050" y="11618"/>
                </a:lnTo>
                <a:lnTo>
                  <a:pt x="69050" y="8749"/>
                </a:lnTo>
                <a:close/>
                <a:moveTo>
                  <a:pt x="71919" y="10150"/>
                </a:moveTo>
                <a:lnTo>
                  <a:pt x="73553" y="11050"/>
                </a:lnTo>
                <a:lnTo>
                  <a:pt x="73553" y="11618"/>
                </a:lnTo>
                <a:lnTo>
                  <a:pt x="71919" y="11618"/>
                </a:lnTo>
                <a:lnTo>
                  <a:pt x="71919" y="10150"/>
                </a:lnTo>
                <a:close/>
                <a:moveTo>
                  <a:pt x="73754" y="11151"/>
                </a:moveTo>
                <a:cubicBezTo>
                  <a:pt x="74054" y="11317"/>
                  <a:pt x="74321" y="11451"/>
                  <a:pt x="74554" y="11618"/>
                </a:cubicBezTo>
                <a:lnTo>
                  <a:pt x="73754" y="11618"/>
                </a:lnTo>
                <a:lnTo>
                  <a:pt x="73754" y="11151"/>
                </a:lnTo>
                <a:close/>
                <a:moveTo>
                  <a:pt x="77256" y="7615"/>
                </a:moveTo>
                <a:lnTo>
                  <a:pt x="77256" y="11618"/>
                </a:lnTo>
                <a:lnTo>
                  <a:pt x="76389" y="11618"/>
                </a:lnTo>
                <a:lnTo>
                  <a:pt x="76389" y="8982"/>
                </a:lnTo>
                <a:lnTo>
                  <a:pt x="77256" y="7615"/>
                </a:lnTo>
                <a:close/>
                <a:moveTo>
                  <a:pt x="79024" y="10784"/>
                </a:moveTo>
                <a:lnTo>
                  <a:pt x="79024" y="11618"/>
                </a:lnTo>
                <a:lnTo>
                  <a:pt x="78490" y="11618"/>
                </a:lnTo>
                <a:lnTo>
                  <a:pt x="79024" y="10784"/>
                </a:lnTo>
                <a:close/>
                <a:moveTo>
                  <a:pt x="80325" y="8816"/>
                </a:moveTo>
                <a:lnTo>
                  <a:pt x="80325" y="11618"/>
                </a:lnTo>
                <a:lnTo>
                  <a:pt x="79258" y="11618"/>
                </a:lnTo>
                <a:lnTo>
                  <a:pt x="79258" y="10417"/>
                </a:lnTo>
                <a:lnTo>
                  <a:pt x="80325" y="8816"/>
                </a:lnTo>
                <a:close/>
                <a:moveTo>
                  <a:pt x="80525" y="8749"/>
                </a:moveTo>
                <a:lnTo>
                  <a:pt x="81759" y="9249"/>
                </a:lnTo>
                <a:lnTo>
                  <a:pt x="81759" y="11618"/>
                </a:lnTo>
                <a:lnTo>
                  <a:pt x="80525" y="11618"/>
                </a:lnTo>
                <a:lnTo>
                  <a:pt x="80525" y="8749"/>
                </a:lnTo>
                <a:close/>
                <a:moveTo>
                  <a:pt x="82827" y="9983"/>
                </a:moveTo>
                <a:lnTo>
                  <a:pt x="82827" y="11618"/>
                </a:lnTo>
                <a:lnTo>
                  <a:pt x="82093" y="11618"/>
                </a:lnTo>
                <a:lnTo>
                  <a:pt x="82827" y="9983"/>
                </a:lnTo>
                <a:close/>
                <a:moveTo>
                  <a:pt x="83027" y="9750"/>
                </a:moveTo>
                <a:cubicBezTo>
                  <a:pt x="84161" y="10217"/>
                  <a:pt x="85095" y="10583"/>
                  <a:pt x="85662" y="10784"/>
                </a:cubicBezTo>
                <a:lnTo>
                  <a:pt x="85662" y="10817"/>
                </a:lnTo>
                <a:lnTo>
                  <a:pt x="85329" y="11618"/>
                </a:lnTo>
                <a:lnTo>
                  <a:pt x="83027" y="11618"/>
                </a:lnTo>
                <a:lnTo>
                  <a:pt x="83027" y="9750"/>
                </a:lnTo>
                <a:close/>
                <a:moveTo>
                  <a:pt x="85695" y="11317"/>
                </a:moveTo>
                <a:lnTo>
                  <a:pt x="85695" y="11618"/>
                </a:lnTo>
                <a:lnTo>
                  <a:pt x="85562" y="11618"/>
                </a:lnTo>
                <a:lnTo>
                  <a:pt x="85695" y="11317"/>
                </a:lnTo>
                <a:close/>
                <a:moveTo>
                  <a:pt x="2102" y="10850"/>
                </a:moveTo>
                <a:cubicBezTo>
                  <a:pt x="2336" y="10850"/>
                  <a:pt x="2503" y="11084"/>
                  <a:pt x="2503" y="11284"/>
                </a:cubicBezTo>
                <a:lnTo>
                  <a:pt x="2503" y="12118"/>
                </a:lnTo>
                <a:lnTo>
                  <a:pt x="1669" y="12118"/>
                </a:lnTo>
                <a:lnTo>
                  <a:pt x="1669" y="11284"/>
                </a:lnTo>
                <a:cubicBezTo>
                  <a:pt x="1669" y="11017"/>
                  <a:pt x="1869" y="10850"/>
                  <a:pt x="2102" y="10850"/>
                </a:cubicBezTo>
                <a:close/>
                <a:moveTo>
                  <a:pt x="91400" y="10850"/>
                </a:moveTo>
                <a:cubicBezTo>
                  <a:pt x="91666" y="10850"/>
                  <a:pt x="91833" y="11084"/>
                  <a:pt x="91833" y="11284"/>
                </a:cubicBezTo>
                <a:lnTo>
                  <a:pt x="91833" y="12118"/>
                </a:lnTo>
                <a:lnTo>
                  <a:pt x="90999" y="12118"/>
                </a:lnTo>
                <a:lnTo>
                  <a:pt x="90999" y="11284"/>
                </a:lnTo>
                <a:cubicBezTo>
                  <a:pt x="90999" y="11017"/>
                  <a:pt x="91199" y="10850"/>
                  <a:pt x="91400" y="10850"/>
                </a:cubicBezTo>
                <a:close/>
                <a:moveTo>
                  <a:pt x="15712" y="12752"/>
                </a:moveTo>
                <a:lnTo>
                  <a:pt x="15846" y="12952"/>
                </a:lnTo>
                <a:cubicBezTo>
                  <a:pt x="15345" y="13285"/>
                  <a:pt x="14878" y="13586"/>
                  <a:pt x="14445" y="13919"/>
                </a:cubicBezTo>
                <a:lnTo>
                  <a:pt x="14445" y="12752"/>
                </a:lnTo>
                <a:close/>
                <a:moveTo>
                  <a:pt x="79024" y="12752"/>
                </a:moveTo>
                <a:lnTo>
                  <a:pt x="79024" y="13919"/>
                </a:lnTo>
                <a:cubicBezTo>
                  <a:pt x="78557" y="13586"/>
                  <a:pt x="78090" y="13285"/>
                  <a:pt x="77590" y="12952"/>
                </a:cubicBezTo>
                <a:lnTo>
                  <a:pt x="77723" y="12752"/>
                </a:lnTo>
                <a:close/>
                <a:moveTo>
                  <a:pt x="12944" y="12752"/>
                </a:moveTo>
                <a:lnTo>
                  <a:pt x="12944" y="14620"/>
                </a:lnTo>
                <a:lnTo>
                  <a:pt x="12110" y="12752"/>
                </a:lnTo>
                <a:close/>
                <a:moveTo>
                  <a:pt x="81359" y="12752"/>
                </a:moveTo>
                <a:lnTo>
                  <a:pt x="80525" y="14620"/>
                </a:lnTo>
                <a:lnTo>
                  <a:pt x="80525" y="12752"/>
                </a:lnTo>
                <a:close/>
                <a:moveTo>
                  <a:pt x="14211" y="12752"/>
                </a:moveTo>
                <a:lnTo>
                  <a:pt x="14211" y="14053"/>
                </a:lnTo>
                <a:cubicBezTo>
                  <a:pt x="13844" y="14286"/>
                  <a:pt x="13511" y="14553"/>
                  <a:pt x="13177" y="14786"/>
                </a:cubicBezTo>
                <a:lnTo>
                  <a:pt x="13177" y="12752"/>
                </a:lnTo>
                <a:close/>
                <a:moveTo>
                  <a:pt x="80325" y="12752"/>
                </a:moveTo>
                <a:lnTo>
                  <a:pt x="80325" y="14786"/>
                </a:lnTo>
                <a:cubicBezTo>
                  <a:pt x="79991" y="14520"/>
                  <a:pt x="79658" y="14286"/>
                  <a:pt x="79258" y="14019"/>
                </a:cubicBezTo>
                <a:lnTo>
                  <a:pt x="79258" y="12752"/>
                </a:lnTo>
                <a:close/>
                <a:moveTo>
                  <a:pt x="11843" y="12752"/>
                </a:moveTo>
                <a:lnTo>
                  <a:pt x="12843" y="14987"/>
                </a:lnTo>
                <a:cubicBezTo>
                  <a:pt x="12443" y="15287"/>
                  <a:pt x="12043" y="15587"/>
                  <a:pt x="11676" y="15854"/>
                </a:cubicBezTo>
                <a:lnTo>
                  <a:pt x="11676" y="12752"/>
                </a:lnTo>
                <a:close/>
                <a:moveTo>
                  <a:pt x="81759" y="12752"/>
                </a:moveTo>
                <a:lnTo>
                  <a:pt x="81759" y="15854"/>
                </a:lnTo>
                <a:cubicBezTo>
                  <a:pt x="81392" y="15587"/>
                  <a:pt x="81025" y="15287"/>
                  <a:pt x="80592" y="14987"/>
                </a:cubicBezTo>
                <a:lnTo>
                  <a:pt x="81593" y="12752"/>
                </a:lnTo>
                <a:close/>
                <a:moveTo>
                  <a:pt x="11476" y="12752"/>
                </a:moveTo>
                <a:lnTo>
                  <a:pt x="11476" y="16021"/>
                </a:lnTo>
                <a:cubicBezTo>
                  <a:pt x="11176" y="16254"/>
                  <a:pt x="10875" y="16488"/>
                  <a:pt x="10642" y="16688"/>
                </a:cubicBezTo>
                <a:lnTo>
                  <a:pt x="10642" y="12752"/>
                </a:lnTo>
                <a:close/>
                <a:moveTo>
                  <a:pt x="82827" y="12752"/>
                </a:moveTo>
                <a:lnTo>
                  <a:pt x="82827" y="16721"/>
                </a:lnTo>
                <a:cubicBezTo>
                  <a:pt x="82560" y="16488"/>
                  <a:pt x="82260" y="16288"/>
                  <a:pt x="81993" y="16054"/>
                </a:cubicBezTo>
                <a:lnTo>
                  <a:pt x="81993" y="12752"/>
                </a:lnTo>
                <a:close/>
                <a:moveTo>
                  <a:pt x="10442" y="12752"/>
                </a:moveTo>
                <a:lnTo>
                  <a:pt x="10442" y="16855"/>
                </a:lnTo>
                <a:lnTo>
                  <a:pt x="8640" y="12752"/>
                </a:lnTo>
                <a:close/>
                <a:moveTo>
                  <a:pt x="84828" y="12752"/>
                </a:moveTo>
                <a:lnTo>
                  <a:pt x="83027" y="16855"/>
                </a:lnTo>
                <a:lnTo>
                  <a:pt x="83027" y="12752"/>
                </a:lnTo>
                <a:close/>
                <a:moveTo>
                  <a:pt x="7206" y="12752"/>
                </a:moveTo>
                <a:lnTo>
                  <a:pt x="6973" y="17755"/>
                </a:lnTo>
                <a:lnTo>
                  <a:pt x="6772" y="12752"/>
                </a:lnTo>
                <a:close/>
                <a:moveTo>
                  <a:pt x="86696" y="12752"/>
                </a:moveTo>
                <a:lnTo>
                  <a:pt x="86496" y="17755"/>
                </a:lnTo>
                <a:lnTo>
                  <a:pt x="86229" y="12752"/>
                </a:lnTo>
                <a:close/>
                <a:moveTo>
                  <a:pt x="8374" y="12752"/>
                </a:moveTo>
                <a:lnTo>
                  <a:pt x="10275" y="17055"/>
                </a:lnTo>
                <a:cubicBezTo>
                  <a:pt x="8841" y="18222"/>
                  <a:pt x="7840" y="19123"/>
                  <a:pt x="7306" y="19623"/>
                </a:cubicBezTo>
                <a:lnTo>
                  <a:pt x="7673" y="12752"/>
                </a:lnTo>
                <a:close/>
                <a:moveTo>
                  <a:pt x="85829" y="12752"/>
                </a:moveTo>
                <a:lnTo>
                  <a:pt x="86196" y="19623"/>
                </a:lnTo>
                <a:cubicBezTo>
                  <a:pt x="85595" y="19123"/>
                  <a:pt x="84661" y="18222"/>
                  <a:pt x="83227" y="17055"/>
                </a:cubicBezTo>
                <a:lnTo>
                  <a:pt x="85095" y="12752"/>
                </a:lnTo>
                <a:close/>
                <a:moveTo>
                  <a:pt x="47505" y="0"/>
                </a:moveTo>
                <a:cubicBezTo>
                  <a:pt x="47209" y="0"/>
                  <a:pt x="46962" y="4"/>
                  <a:pt x="46768" y="9"/>
                </a:cubicBezTo>
                <a:cubicBezTo>
                  <a:pt x="46633" y="7"/>
                  <a:pt x="46473" y="6"/>
                  <a:pt x="46288" y="6"/>
                </a:cubicBezTo>
                <a:cubicBezTo>
                  <a:pt x="42984" y="6"/>
                  <a:pt x="31779" y="421"/>
                  <a:pt x="18481" y="5980"/>
                </a:cubicBezTo>
                <a:cubicBezTo>
                  <a:pt x="18381" y="6014"/>
                  <a:pt x="9408" y="9649"/>
                  <a:pt x="7573" y="10350"/>
                </a:cubicBezTo>
                <a:lnTo>
                  <a:pt x="7473" y="10417"/>
                </a:lnTo>
                <a:lnTo>
                  <a:pt x="7406" y="11584"/>
                </a:lnTo>
                <a:lnTo>
                  <a:pt x="6839" y="11584"/>
                </a:lnTo>
                <a:lnTo>
                  <a:pt x="6739" y="8916"/>
                </a:lnTo>
                <a:lnTo>
                  <a:pt x="6572" y="8916"/>
                </a:lnTo>
                <a:lnTo>
                  <a:pt x="6572" y="7381"/>
                </a:lnTo>
                <a:lnTo>
                  <a:pt x="4037" y="7381"/>
                </a:lnTo>
                <a:lnTo>
                  <a:pt x="4037" y="6948"/>
                </a:lnTo>
                <a:lnTo>
                  <a:pt x="635" y="6948"/>
                </a:lnTo>
                <a:lnTo>
                  <a:pt x="635" y="8949"/>
                </a:lnTo>
                <a:lnTo>
                  <a:pt x="468" y="8949"/>
                </a:lnTo>
                <a:lnTo>
                  <a:pt x="1" y="20624"/>
                </a:lnTo>
                <a:lnTo>
                  <a:pt x="4671" y="20624"/>
                </a:lnTo>
                <a:lnTo>
                  <a:pt x="4671" y="20591"/>
                </a:lnTo>
                <a:lnTo>
                  <a:pt x="6906" y="20591"/>
                </a:lnTo>
                <a:lnTo>
                  <a:pt x="6906" y="20757"/>
                </a:lnTo>
                <a:lnTo>
                  <a:pt x="7073" y="20591"/>
                </a:lnTo>
                <a:lnTo>
                  <a:pt x="7206" y="20591"/>
                </a:lnTo>
                <a:lnTo>
                  <a:pt x="7206" y="20457"/>
                </a:lnTo>
                <a:lnTo>
                  <a:pt x="7373" y="20290"/>
                </a:lnTo>
                <a:cubicBezTo>
                  <a:pt x="7373" y="20257"/>
                  <a:pt x="8507" y="19123"/>
                  <a:pt x="10575" y="17422"/>
                </a:cubicBezTo>
                <a:cubicBezTo>
                  <a:pt x="10575" y="17455"/>
                  <a:pt x="10642" y="17455"/>
                  <a:pt x="10675" y="17455"/>
                </a:cubicBezTo>
                <a:lnTo>
                  <a:pt x="10709" y="17455"/>
                </a:lnTo>
                <a:cubicBezTo>
                  <a:pt x="10742" y="17455"/>
                  <a:pt x="10809" y="17422"/>
                  <a:pt x="10809" y="17322"/>
                </a:cubicBezTo>
                <a:lnTo>
                  <a:pt x="10809" y="17222"/>
                </a:lnTo>
                <a:cubicBezTo>
                  <a:pt x="12410" y="15921"/>
                  <a:pt x="14545" y="14286"/>
                  <a:pt x="17180" y="12652"/>
                </a:cubicBezTo>
                <a:lnTo>
                  <a:pt x="17247" y="12652"/>
                </a:lnTo>
                <a:lnTo>
                  <a:pt x="17247" y="12785"/>
                </a:lnTo>
                <a:cubicBezTo>
                  <a:pt x="17247" y="12818"/>
                  <a:pt x="17313" y="12918"/>
                  <a:pt x="17380" y="12918"/>
                </a:cubicBezTo>
                <a:cubicBezTo>
                  <a:pt x="17413" y="12918"/>
                  <a:pt x="17513" y="12885"/>
                  <a:pt x="17513" y="12785"/>
                </a:cubicBezTo>
                <a:lnTo>
                  <a:pt x="17513" y="12652"/>
                </a:lnTo>
                <a:lnTo>
                  <a:pt x="76155" y="12652"/>
                </a:lnTo>
                <a:lnTo>
                  <a:pt x="76155" y="12785"/>
                </a:lnTo>
                <a:cubicBezTo>
                  <a:pt x="76155" y="12818"/>
                  <a:pt x="76189" y="12918"/>
                  <a:pt x="76255" y="12918"/>
                </a:cubicBezTo>
                <a:cubicBezTo>
                  <a:pt x="76322" y="12918"/>
                  <a:pt x="76389" y="12885"/>
                  <a:pt x="76389" y="12785"/>
                </a:cubicBezTo>
                <a:lnTo>
                  <a:pt x="76389" y="12652"/>
                </a:lnTo>
                <a:lnTo>
                  <a:pt x="76489" y="12652"/>
                </a:lnTo>
                <a:cubicBezTo>
                  <a:pt x="79091" y="14286"/>
                  <a:pt x="81226" y="15921"/>
                  <a:pt x="82860" y="17222"/>
                </a:cubicBezTo>
                <a:lnTo>
                  <a:pt x="82860" y="17322"/>
                </a:lnTo>
                <a:cubicBezTo>
                  <a:pt x="82860" y="17388"/>
                  <a:pt x="82893" y="17422"/>
                  <a:pt x="82927" y="17455"/>
                </a:cubicBezTo>
                <a:lnTo>
                  <a:pt x="82994" y="17455"/>
                </a:lnTo>
                <a:cubicBezTo>
                  <a:pt x="83027" y="17455"/>
                  <a:pt x="83060" y="17422"/>
                  <a:pt x="83060" y="17422"/>
                </a:cubicBezTo>
                <a:cubicBezTo>
                  <a:pt x="85162" y="19123"/>
                  <a:pt x="86263" y="20257"/>
                  <a:pt x="86263" y="20290"/>
                </a:cubicBezTo>
                <a:lnTo>
                  <a:pt x="86429" y="20457"/>
                </a:lnTo>
                <a:lnTo>
                  <a:pt x="86429" y="20591"/>
                </a:lnTo>
                <a:lnTo>
                  <a:pt x="86563" y="20591"/>
                </a:lnTo>
                <a:lnTo>
                  <a:pt x="86730" y="20757"/>
                </a:lnTo>
                <a:lnTo>
                  <a:pt x="86730" y="20591"/>
                </a:lnTo>
                <a:lnTo>
                  <a:pt x="88964" y="20591"/>
                </a:lnTo>
                <a:lnTo>
                  <a:pt x="88964" y="20624"/>
                </a:lnTo>
                <a:lnTo>
                  <a:pt x="93601" y="20624"/>
                </a:lnTo>
                <a:lnTo>
                  <a:pt x="93134" y="8949"/>
                </a:lnTo>
                <a:lnTo>
                  <a:pt x="93001" y="8949"/>
                </a:lnTo>
                <a:lnTo>
                  <a:pt x="93001" y="6948"/>
                </a:lnTo>
                <a:lnTo>
                  <a:pt x="89565" y="6948"/>
                </a:lnTo>
                <a:lnTo>
                  <a:pt x="89565" y="7381"/>
                </a:lnTo>
                <a:lnTo>
                  <a:pt x="87030" y="7381"/>
                </a:lnTo>
                <a:lnTo>
                  <a:pt x="87030" y="8916"/>
                </a:lnTo>
                <a:lnTo>
                  <a:pt x="86863" y="8916"/>
                </a:lnTo>
                <a:lnTo>
                  <a:pt x="86763" y="11584"/>
                </a:lnTo>
                <a:lnTo>
                  <a:pt x="86162" y="11584"/>
                </a:lnTo>
                <a:lnTo>
                  <a:pt x="86096" y="10417"/>
                </a:lnTo>
                <a:lnTo>
                  <a:pt x="85996" y="10350"/>
                </a:lnTo>
                <a:cubicBezTo>
                  <a:pt x="84094" y="9683"/>
                  <a:pt x="75188" y="6014"/>
                  <a:pt x="75088" y="5980"/>
                </a:cubicBezTo>
                <a:cubicBezTo>
                  <a:pt x="62077" y="554"/>
                  <a:pt x="51118" y="0"/>
                  <a:pt x="47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51"/>
          <p:cNvGrpSpPr/>
          <p:nvPr/>
        </p:nvGrpSpPr>
        <p:grpSpPr>
          <a:xfrm>
            <a:off x="-12" y="4208798"/>
            <a:ext cx="8428968" cy="172650"/>
            <a:chOff x="3936975" y="4282175"/>
            <a:chExt cx="5212075" cy="172650"/>
          </a:xfrm>
        </p:grpSpPr>
        <p:sp>
          <p:nvSpPr>
            <p:cNvPr id="758" name="Google Shape;758;p51"/>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51"/>
          <p:cNvSpPr/>
          <p:nvPr/>
        </p:nvSpPr>
        <p:spPr>
          <a:xfrm>
            <a:off x="649401" y="1243576"/>
            <a:ext cx="866700" cy="866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2" name="Google Shape;762;p51"/>
          <p:cNvGrpSpPr/>
          <p:nvPr/>
        </p:nvGrpSpPr>
        <p:grpSpPr>
          <a:xfrm>
            <a:off x="1183625" y="1590850"/>
            <a:ext cx="1355975" cy="172150"/>
            <a:chOff x="1183625" y="1057450"/>
            <a:chExt cx="1355975" cy="172150"/>
          </a:xfrm>
        </p:grpSpPr>
        <p:cxnSp>
          <p:nvCxnSpPr>
            <p:cNvPr id="763" name="Google Shape;763;p51"/>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764" name="Google Shape;764;p51"/>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765" name="Google Shape;765;p51"/>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2"/>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a:t>Schedule</a:t>
            </a:r>
            <a:endParaRPr/>
          </a:p>
        </p:txBody>
      </p:sp>
      <p:graphicFrame>
        <p:nvGraphicFramePr>
          <p:cNvPr id="771" name="Google Shape;771;p52"/>
          <p:cNvGraphicFramePr/>
          <p:nvPr/>
        </p:nvGraphicFramePr>
        <p:xfrm>
          <a:off x="859925" y="1344180"/>
          <a:ext cx="7424150" cy="3024275"/>
        </p:xfrm>
        <a:graphic>
          <a:graphicData uri="http://schemas.openxmlformats.org/drawingml/2006/table">
            <a:tbl>
              <a:tblPr>
                <a:noFill/>
                <a:tableStyleId>{1BE35E52-2DE1-454D-9C3B-326A77E57B27}</a:tableStyleId>
              </a:tblPr>
              <a:tblGrid>
                <a:gridCol w="1071650">
                  <a:extLst>
                    <a:ext uri="{9D8B030D-6E8A-4147-A177-3AD203B41FA5}">
                      <a16:colId xmlns:a16="http://schemas.microsoft.com/office/drawing/2014/main" val="20000"/>
                    </a:ext>
                  </a:extLst>
                </a:gridCol>
                <a:gridCol w="1794175">
                  <a:extLst>
                    <a:ext uri="{9D8B030D-6E8A-4147-A177-3AD203B41FA5}">
                      <a16:colId xmlns:a16="http://schemas.microsoft.com/office/drawing/2014/main" val="20001"/>
                    </a:ext>
                  </a:extLst>
                </a:gridCol>
                <a:gridCol w="1076725">
                  <a:extLst>
                    <a:ext uri="{9D8B030D-6E8A-4147-A177-3AD203B41FA5}">
                      <a16:colId xmlns:a16="http://schemas.microsoft.com/office/drawing/2014/main" val="20002"/>
                    </a:ext>
                  </a:extLst>
                </a:gridCol>
                <a:gridCol w="1076725">
                  <a:extLst>
                    <a:ext uri="{9D8B030D-6E8A-4147-A177-3AD203B41FA5}">
                      <a16:colId xmlns:a16="http://schemas.microsoft.com/office/drawing/2014/main" val="20003"/>
                    </a:ext>
                  </a:extLst>
                </a:gridCol>
                <a:gridCol w="1076725">
                  <a:extLst>
                    <a:ext uri="{9D8B030D-6E8A-4147-A177-3AD203B41FA5}">
                      <a16:colId xmlns:a16="http://schemas.microsoft.com/office/drawing/2014/main" val="20004"/>
                    </a:ext>
                  </a:extLst>
                </a:gridCol>
                <a:gridCol w="1328150">
                  <a:extLst>
                    <a:ext uri="{9D8B030D-6E8A-4147-A177-3AD203B41FA5}">
                      <a16:colId xmlns:a16="http://schemas.microsoft.com/office/drawing/2014/main" val="20005"/>
                    </a:ext>
                  </a:extLst>
                </a:gridCol>
              </a:tblGrid>
              <a:tr h="585975">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Task</a:t>
                      </a:r>
                      <a:endParaRPr sz="2000">
                        <a:solidFill>
                          <a:schemeClr val="lt2"/>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Description</a:t>
                      </a:r>
                      <a:endParaRPr sz="2000">
                        <a:solidFill>
                          <a:schemeClr val="lt2"/>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Sep</a:t>
                      </a:r>
                      <a:endParaRPr sz="2000">
                        <a:solidFill>
                          <a:schemeClr val="lt2"/>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Oct</a:t>
                      </a:r>
                      <a:endParaRPr sz="2000">
                        <a:solidFill>
                          <a:schemeClr val="lt2"/>
                        </a:solidFill>
                        <a:latin typeface="Epilogue"/>
                        <a:ea typeface="Epilogue"/>
                        <a:cs typeface="Epilogue"/>
                        <a:sym typeface="Epilogu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Nov</a:t>
                      </a:r>
                      <a:endParaRPr sz="2000">
                        <a:solidFill>
                          <a:schemeClr val="lt2"/>
                        </a:solidFill>
                        <a:latin typeface="Epilogue"/>
                        <a:ea typeface="Epilogue"/>
                        <a:cs typeface="Epilogue"/>
                        <a:sym typeface="Epilogue"/>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Status</a:t>
                      </a:r>
                      <a:endParaRPr sz="2000">
                        <a:solidFill>
                          <a:schemeClr val="lt2"/>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chemeClr val="lt2"/>
                      </a:solidFill>
                      <a:prstDash val="solid"/>
                      <a:round/>
                      <a:headEnd type="none" w="sm" len="sm"/>
                      <a:tailEnd type="none" w="sm" len="sm"/>
                    </a:lnB>
                  </a:tcPr>
                </a:tc>
                <a:extLst>
                  <a:ext uri="{0D108BD9-81ED-4DB2-BD59-A6C34878D82A}">
                    <a16:rowId xmlns:a16="http://schemas.microsoft.com/office/drawing/2014/main" val="10000"/>
                  </a:ext>
                </a:extLst>
              </a:tr>
              <a:tr h="609575">
                <a:tc>
                  <a:txBody>
                    <a:bodyPr/>
                    <a:lstStyle/>
                    <a:p>
                      <a:pPr marL="0" lvl="0" indent="0" algn="ctr" rtl="0">
                        <a:spcBef>
                          <a:spcPts val="0"/>
                        </a:spcBef>
                        <a:spcAft>
                          <a:spcPts val="0"/>
                        </a:spcAft>
                        <a:buNone/>
                      </a:pPr>
                      <a:r>
                        <a:rPr lang="en" sz="2000">
                          <a:solidFill>
                            <a:schemeClr val="dk1"/>
                          </a:solidFill>
                          <a:latin typeface="Epilogue"/>
                          <a:ea typeface="Epilogue"/>
                          <a:cs typeface="Epilogue"/>
                          <a:sym typeface="Epilogue"/>
                        </a:rPr>
                        <a:t>Task 1</a:t>
                      </a:r>
                      <a:endParaRPr sz="2000">
                        <a:solidFill>
                          <a:schemeClr val="dk1"/>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Mars is full of iron oxide dust</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Completed</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lt2"/>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marL="0" lvl="0" indent="0" algn="ctr" rtl="0">
                        <a:spcBef>
                          <a:spcPts val="0"/>
                        </a:spcBef>
                        <a:spcAft>
                          <a:spcPts val="0"/>
                        </a:spcAft>
                        <a:buNone/>
                      </a:pPr>
                      <a:r>
                        <a:rPr lang="en" sz="2000">
                          <a:solidFill>
                            <a:schemeClr val="dk1"/>
                          </a:solidFill>
                          <a:latin typeface="Epilogue"/>
                          <a:ea typeface="Epilogue"/>
                          <a:cs typeface="Epilogue"/>
                          <a:sym typeface="Epilogue"/>
                        </a:rPr>
                        <a:t>Task 2</a:t>
                      </a:r>
                      <a:endParaRPr sz="2000">
                        <a:solidFill>
                          <a:schemeClr val="dk1"/>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Karla"/>
                          <a:ea typeface="Karla"/>
                          <a:cs typeface="Karla"/>
                          <a:sym typeface="Karla"/>
                        </a:rPr>
                        <a:t>Earth is the planet that harbors life</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In progress</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marL="0" lvl="0" indent="0" algn="ctr" rtl="0">
                        <a:spcBef>
                          <a:spcPts val="0"/>
                        </a:spcBef>
                        <a:spcAft>
                          <a:spcPts val="0"/>
                        </a:spcAft>
                        <a:buNone/>
                      </a:pPr>
                      <a:r>
                        <a:rPr lang="en" sz="2000">
                          <a:solidFill>
                            <a:schemeClr val="dk1"/>
                          </a:solidFill>
                          <a:latin typeface="Epilogue"/>
                          <a:ea typeface="Epilogue"/>
                          <a:cs typeface="Epilogue"/>
                          <a:sym typeface="Epilogue"/>
                        </a:rPr>
                        <a:t>Task 3</a:t>
                      </a:r>
                      <a:endParaRPr sz="2000">
                        <a:solidFill>
                          <a:schemeClr val="dk1"/>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Jupiter is the biggest planet</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Delayed</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r h="609575">
                <a:tc>
                  <a:txBody>
                    <a:bodyPr/>
                    <a:lstStyle/>
                    <a:p>
                      <a:pPr marL="0" lvl="0" indent="0" algn="ctr" rtl="0">
                        <a:spcBef>
                          <a:spcPts val="0"/>
                        </a:spcBef>
                        <a:spcAft>
                          <a:spcPts val="0"/>
                        </a:spcAft>
                        <a:buNone/>
                      </a:pPr>
                      <a:r>
                        <a:rPr lang="en" sz="2000">
                          <a:solidFill>
                            <a:schemeClr val="dk1"/>
                          </a:solidFill>
                          <a:latin typeface="Epilogue"/>
                          <a:ea typeface="Epilogue"/>
                          <a:cs typeface="Epilogue"/>
                          <a:sym typeface="Epilogue"/>
                        </a:rPr>
                        <a:t>Task 4</a:t>
                      </a:r>
                      <a:endParaRPr sz="2000">
                        <a:solidFill>
                          <a:schemeClr val="dk1"/>
                        </a:solidFill>
                        <a:latin typeface="Epilogue"/>
                        <a:ea typeface="Epilogue"/>
                        <a:cs typeface="Epilogue"/>
                        <a:sym typeface="Epilogu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Karla"/>
                          <a:ea typeface="Karla"/>
                          <a:cs typeface="Karla"/>
                          <a:sym typeface="Karla"/>
                        </a:rPr>
                        <a:t>Saturn is a gas giant planet</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dk1"/>
                        </a:solidFill>
                        <a:latin typeface="Karla"/>
                        <a:ea typeface="Karla"/>
                        <a:cs typeface="Karla"/>
                        <a:sym typeface="Karla"/>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Karla"/>
                          <a:ea typeface="Karla"/>
                          <a:cs typeface="Karla"/>
                          <a:sym typeface="Karla"/>
                        </a:rPr>
                        <a:t>In progress</a:t>
                      </a:r>
                      <a:endParaRPr>
                        <a:solidFill>
                          <a:schemeClr val="dk1"/>
                        </a:solidFill>
                        <a:latin typeface="Karla"/>
                        <a:ea typeface="Karla"/>
                        <a:cs typeface="Karla"/>
                        <a:sym typeface="Karla"/>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72" name="Google Shape;772;p52"/>
          <p:cNvSpPr/>
          <p:nvPr/>
        </p:nvSpPr>
        <p:spPr>
          <a:xfrm>
            <a:off x="3756100" y="2050630"/>
            <a:ext cx="1644900" cy="3582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Karla"/>
                <a:ea typeface="Karla"/>
                <a:cs typeface="Karla"/>
                <a:sym typeface="Karla"/>
              </a:rPr>
              <a:t>Sep 1 - Oct 18</a:t>
            </a:r>
            <a:endParaRPr>
              <a:solidFill>
                <a:schemeClr val="dk1"/>
              </a:solidFill>
              <a:latin typeface="Karla"/>
              <a:ea typeface="Karla"/>
              <a:cs typeface="Karla"/>
              <a:sym typeface="Karla"/>
            </a:endParaRPr>
          </a:p>
        </p:txBody>
      </p:sp>
      <p:sp>
        <p:nvSpPr>
          <p:cNvPr id="773" name="Google Shape;773;p52"/>
          <p:cNvSpPr/>
          <p:nvPr/>
        </p:nvSpPr>
        <p:spPr>
          <a:xfrm>
            <a:off x="4802475" y="2661135"/>
            <a:ext cx="2198100" cy="3582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Karla"/>
                <a:ea typeface="Karla"/>
                <a:cs typeface="Karla"/>
                <a:sym typeface="Karla"/>
              </a:rPr>
              <a:t>Oct 1 - Nov 30</a:t>
            </a:r>
            <a:endParaRPr>
              <a:solidFill>
                <a:schemeClr val="dk1"/>
              </a:solidFill>
              <a:latin typeface="Karla"/>
              <a:ea typeface="Karla"/>
              <a:cs typeface="Karla"/>
              <a:sym typeface="Karla"/>
            </a:endParaRPr>
          </a:p>
        </p:txBody>
      </p:sp>
      <p:sp>
        <p:nvSpPr>
          <p:cNvPr id="774" name="Google Shape;774;p52"/>
          <p:cNvSpPr/>
          <p:nvPr/>
        </p:nvSpPr>
        <p:spPr>
          <a:xfrm>
            <a:off x="5202700" y="3271625"/>
            <a:ext cx="1361100" cy="3582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Karla"/>
                <a:ea typeface="Karla"/>
                <a:cs typeface="Karla"/>
                <a:sym typeface="Karla"/>
              </a:rPr>
              <a:t>Oct 15 - Nov 15</a:t>
            </a:r>
            <a:endParaRPr>
              <a:solidFill>
                <a:schemeClr val="dk1"/>
              </a:solidFill>
              <a:latin typeface="Karla"/>
              <a:ea typeface="Karla"/>
              <a:cs typeface="Karla"/>
              <a:sym typeface="Karla"/>
            </a:endParaRPr>
          </a:p>
        </p:txBody>
      </p:sp>
      <p:sp>
        <p:nvSpPr>
          <p:cNvPr id="775" name="Google Shape;775;p52"/>
          <p:cNvSpPr/>
          <p:nvPr/>
        </p:nvSpPr>
        <p:spPr>
          <a:xfrm>
            <a:off x="5121974" y="3882110"/>
            <a:ext cx="1878600" cy="3582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dk1"/>
                </a:solidFill>
                <a:latin typeface="Karla"/>
                <a:ea typeface="Karla"/>
                <a:cs typeface="Karla"/>
                <a:sym typeface="Karla"/>
              </a:rPr>
              <a:t>Oct 10 - Nov 30</a:t>
            </a:r>
            <a:endParaRPr>
              <a:solidFill>
                <a:schemeClr val="dk1"/>
              </a:solidFill>
              <a:latin typeface="Karla"/>
              <a:ea typeface="Karla"/>
              <a:cs typeface="Karla"/>
              <a:sym typeface="Karl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grpSp>
        <p:nvGrpSpPr>
          <p:cNvPr id="780" name="Google Shape;780;p53"/>
          <p:cNvGrpSpPr/>
          <p:nvPr/>
        </p:nvGrpSpPr>
        <p:grpSpPr>
          <a:xfrm>
            <a:off x="305842" y="1756082"/>
            <a:ext cx="8537196" cy="2854434"/>
            <a:chOff x="34200" y="1360734"/>
            <a:chExt cx="8537196" cy="2854434"/>
          </a:xfrm>
        </p:grpSpPr>
        <p:grpSp>
          <p:nvGrpSpPr>
            <p:cNvPr id="781" name="Google Shape;781;p53"/>
            <p:cNvGrpSpPr/>
            <p:nvPr/>
          </p:nvGrpSpPr>
          <p:grpSpPr>
            <a:xfrm>
              <a:off x="720000" y="1360734"/>
              <a:ext cx="7851396" cy="2854434"/>
              <a:chOff x="-3014817" y="1997489"/>
              <a:chExt cx="6100066" cy="2217725"/>
            </a:xfrm>
          </p:grpSpPr>
          <p:sp>
            <p:nvSpPr>
              <p:cNvPr id="782" name="Google Shape;782;p53"/>
              <p:cNvSpPr/>
              <p:nvPr/>
            </p:nvSpPr>
            <p:spPr>
              <a:xfrm>
                <a:off x="1826707" y="2816239"/>
                <a:ext cx="805500" cy="1002883"/>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3"/>
              <p:cNvSpPr/>
              <p:nvPr/>
            </p:nvSpPr>
            <p:spPr>
              <a:xfrm>
                <a:off x="1046359" y="2806945"/>
                <a:ext cx="806850" cy="1004233"/>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3"/>
              <p:cNvSpPr/>
              <p:nvPr/>
            </p:nvSpPr>
            <p:spPr>
              <a:xfrm>
                <a:off x="2240035" y="2816239"/>
                <a:ext cx="806810" cy="1002883"/>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3"/>
              <p:cNvSpPr/>
              <p:nvPr/>
            </p:nvSpPr>
            <p:spPr>
              <a:xfrm>
                <a:off x="1459727" y="2806945"/>
                <a:ext cx="806810" cy="1004233"/>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3"/>
              <p:cNvSpPr/>
              <p:nvPr/>
            </p:nvSpPr>
            <p:spPr>
              <a:xfrm>
                <a:off x="1820615" y="1997489"/>
                <a:ext cx="463712" cy="22177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3"/>
              <p:cNvSpPr/>
              <p:nvPr/>
            </p:nvSpPr>
            <p:spPr>
              <a:xfrm>
                <a:off x="2316886" y="3016289"/>
                <a:ext cx="15926" cy="794896"/>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3"/>
              <p:cNvSpPr/>
              <p:nvPr/>
            </p:nvSpPr>
            <p:spPr>
              <a:xfrm>
                <a:off x="1670343" y="3654847"/>
                <a:ext cx="19937" cy="156358"/>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3"/>
              <p:cNvSpPr/>
              <p:nvPr/>
            </p:nvSpPr>
            <p:spPr>
              <a:xfrm>
                <a:off x="1773685" y="3579307"/>
                <a:ext cx="15965" cy="231896"/>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3"/>
              <p:cNvSpPr/>
              <p:nvPr/>
            </p:nvSpPr>
            <p:spPr>
              <a:xfrm>
                <a:off x="1873056" y="3462740"/>
                <a:ext cx="15926" cy="348459"/>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3"/>
              <p:cNvSpPr/>
              <p:nvPr/>
            </p:nvSpPr>
            <p:spPr>
              <a:xfrm>
                <a:off x="1972426" y="3330246"/>
                <a:ext cx="15926" cy="480949"/>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3"/>
              <p:cNvSpPr/>
              <p:nvPr/>
            </p:nvSpPr>
            <p:spPr>
              <a:xfrm>
                <a:off x="2071796" y="3181866"/>
                <a:ext cx="15926" cy="629324"/>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3"/>
              <p:cNvSpPr/>
              <p:nvPr/>
            </p:nvSpPr>
            <p:spPr>
              <a:xfrm>
                <a:off x="2171127" y="3016289"/>
                <a:ext cx="15965" cy="794896"/>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3"/>
              <p:cNvSpPr/>
              <p:nvPr/>
            </p:nvSpPr>
            <p:spPr>
              <a:xfrm>
                <a:off x="-3014817" y="3774072"/>
                <a:ext cx="6100066" cy="50346"/>
              </a:xfrm>
              <a:custGeom>
                <a:avLst/>
                <a:gdLst/>
                <a:ahLst/>
                <a:cxnLst/>
                <a:rect l="l" t="t" r="r" b="b"/>
                <a:pathLst>
                  <a:path w="91233" h="1268" extrusionOk="0">
                    <a:moveTo>
                      <a:pt x="1" y="0"/>
                    </a:moveTo>
                    <a:lnTo>
                      <a:pt x="1" y="1268"/>
                    </a:lnTo>
                    <a:lnTo>
                      <a:pt x="91232" y="1268"/>
                    </a:lnTo>
                    <a:lnTo>
                      <a:pt x="91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3"/>
            <p:cNvGrpSpPr/>
            <p:nvPr/>
          </p:nvGrpSpPr>
          <p:grpSpPr>
            <a:xfrm flipH="1">
              <a:off x="34200" y="1360734"/>
              <a:ext cx="7851396" cy="2854434"/>
              <a:chOff x="-3014817" y="1997489"/>
              <a:chExt cx="6100066" cy="2217725"/>
            </a:xfrm>
          </p:grpSpPr>
          <p:sp>
            <p:nvSpPr>
              <p:cNvPr id="796" name="Google Shape;796;p53"/>
              <p:cNvSpPr/>
              <p:nvPr/>
            </p:nvSpPr>
            <p:spPr>
              <a:xfrm>
                <a:off x="1826707" y="2816239"/>
                <a:ext cx="805500" cy="1002883"/>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3"/>
              <p:cNvSpPr/>
              <p:nvPr/>
            </p:nvSpPr>
            <p:spPr>
              <a:xfrm>
                <a:off x="1046359" y="2806945"/>
                <a:ext cx="806850" cy="1004233"/>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3"/>
              <p:cNvSpPr/>
              <p:nvPr/>
            </p:nvSpPr>
            <p:spPr>
              <a:xfrm>
                <a:off x="2240035" y="2816239"/>
                <a:ext cx="806810" cy="1002883"/>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3"/>
              <p:cNvSpPr/>
              <p:nvPr/>
            </p:nvSpPr>
            <p:spPr>
              <a:xfrm>
                <a:off x="1459727" y="2806945"/>
                <a:ext cx="806810" cy="1004233"/>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3"/>
              <p:cNvSpPr/>
              <p:nvPr/>
            </p:nvSpPr>
            <p:spPr>
              <a:xfrm>
                <a:off x="1820615" y="1997489"/>
                <a:ext cx="463712" cy="22177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3"/>
              <p:cNvSpPr/>
              <p:nvPr/>
            </p:nvSpPr>
            <p:spPr>
              <a:xfrm>
                <a:off x="2316886" y="3016289"/>
                <a:ext cx="15926" cy="794896"/>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3"/>
              <p:cNvSpPr/>
              <p:nvPr/>
            </p:nvSpPr>
            <p:spPr>
              <a:xfrm>
                <a:off x="1670343" y="3654847"/>
                <a:ext cx="19937" cy="156358"/>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3"/>
              <p:cNvSpPr/>
              <p:nvPr/>
            </p:nvSpPr>
            <p:spPr>
              <a:xfrm>
                <a:off x="1773685" y="3579307"/>
                <a:ext cx="15965" cy="231896"/>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3"/>
              <p:cNvSpPr/>
              <p:nvPr/>
            </p:nvSpPr>
            <p:spPr>
              <a:xfrm>
                <a:off x="1873056" y="3462740"/>
                <a:ext cx="15926" cy="348459"/>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3"/>
              <p:cNvSpPr/>
              <p:nvPr/>
            </p:nvSpPr>
            <p:spPr>
              <a:xfrm>
                <a:off x="1972426" y="3330246"/>
                <a:ext cx="15926" cy="480949"/>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3"/>
              <p:cNvSpPr/>
              <p:nvPr/>
            </p:nvSpPr>
            <p:spPr>
              <a:xfrm>
                <a:off x="2071796" y="3181866"/>
                <a:ext cx="15926" cy="629324"/>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3"/>
              <p:cNvSpPr/>
              <p:nvPr/>
            </p:nvSpPr>
            <p:spPr>
              <a:xfrm>
                <a:off x="2171127" y="3016289"/>
                <a:ext cx="15965" cy="794896"/>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3"/>
              <p:cNvSpPr/>
              <p:nvPr/>
            </p:nvSpPr>
            <p:spPr>
              <a:xfrm>
                <a:off x="-3014817" y="3774072"/>
                <a:ext cx="6100066" cy="50346"/>
              </a:xfrm>
              <a:custGeom>
                <a:avLst/>
                <a:gdLst/>
                <a:ahLst/>
                <a:cxnLst/>
                <a:rect l="l" t="t" r="r" b="b"/>
                <a:pathLst>
                  <a:path w="91233" h="1268" extrusionOk="0">
                    <a:moveTo>
                      <a:pt x="1" y="0"/>
                    </a:moveTo>
                    <a:lnTo>
                      <a:pt x="1" y="1268"/>
                    </a:lnTo>
                    <a:lnTo>
                      <a:pt x="91232" y="1268"/>
                    </a:lnTo>
                    <a:lnTo>
                      <a:pt x="91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09" name="Google Shape;809;p53"/>
          <p:cNvSpPr/>
          <p:nvPr/>
        </p:nvSpPr>
        <p:spPr>
          <a:xfrm>
            <a:off x="5207532" y="1360717"/>
            <a:ext cx="943200" cy="94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3"/>
          <p:cNvSpPr/>
          <p:nvPr/>
        </p:nvSpPr>
        <p:spPr>
          <a:xfrm>
            <a:off x="2993157" y="1360717"/>
            <a:ext cx="943200" cy="94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3"/>
          <p:cNvSpPr txBox="1">
            <a:spLocks noGrp="1"/>
          </p:cNvSpPr>
          <p:nvPr>
            <p:ph type="title" idx="6"/>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Porcentages</a:t>
            </a:r>
            <a:endParaRPr/>
          </a:p>
        </p:txBody>
      </p:sp>
      <p:sp>
        <p:nvSpPr>
          <p:cNvPr id="812" name="Google Shape;812;p53"/>
          <p:cNvSpPr txBox="1">
            <a:spLocks noGrp="1"/>
          </p:cNvSpPr>
          <p:nvPr>
            <p:ph type="title"/>
          </p:nvPr>
        </p:nvSpPr>
        <p:spPr>
          <a:xfrm>
            <a:off x="2581257" y="2600018"/>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Jupiter</a:t>
            </a:r>
            <a:endParaRPr/>
          </a:p>
        </p:txBody>
      </p:sp>
      <p:sp>
        <p:nvSpPr>
          <p:cNvPr id="813" name="Google Shape;813;p53"/>
          <p:cNvSpPr txBox="1">
            <a:spLocks noGrp="1"/>
          </p:cNvSpPr>
          <p:nvPr>
            <p:ph type="subTitle" idx="1"/>
          </p:nvPr>
        </p:nvSpPr>
        <p:spPr>
          <a:xfrm>
            <a:off x="2581257" y="2984195"/>
            <a:ext cx="1767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It’s the biggest planet of them all</a:t>
            </a:r>
            <a:endParaRPr/>
          </a:p>
        </p:txBody>
      </p:sp>
      <p:sp>
        <p:nvSpPr>
          <p:cNvPr id="814" name="Google Shape;814;p53"/>
          <p:cNvSpPr txBox="1">
            <a:spLocks noGrp="1"/>
          </p:cNvSpPr>
          <p:nvPr>
            <p:ph type="title" idx="2"/>
          </p:nvPr>
        </p:nvSpPr>
        <p:spPr>
          <a:xfrm>
            <a:off x="4795632" y="2600018"/>
            <a:ext cx="1767000" cy="36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815" name="Google Shape;815;p53"/>
          <p:cNvSpPr txBox="1">
            <a:spLocks noGrp="1"/>
          </p:cNvSpPr>
          <p:nvPr>
            <p:ph type="subTitle" idx="3"/>
          </p:nvPr>
        </p:nvSpPr>
        <p:spPr>
          <a:xfrm>
            <a:off x="4795632" y="2984195"/>
            <a:ext cx="1767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Venus has high temperatures</a:t>
            </a:r>
            <a:endParaRPr/>
          </a:p>
        </p:txBody>
      </p:sp>
      <p:sp>
        <p:nvSpPr>
          <p:cNvPr id="816" name="Google Shape;816;p53"/>
          <p:cNvSpPr txBox="1">
            <a:spLocks noGrp="1"/>
          </p:cNvSpPr>
          <p:nvPr>
            <p:ph type="title" idx="4"/>
          </p:nvPr>
        </p:nvSpPr>
        <p:spPr>
          <a:xfrm>
            <a:off x="2993157" y="1575217"/>
            <a:ext cx="9432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817" name="Google Shape;817;p53"/>
          <p:cNvSpPr txBox="1">
            <a:spLocks noGrp="1"/>
          </p:cNvSpPr>
          <p:nvPr>
            <p:ph type="title" idx="5"/>
          </p:nvPr>
        </p:nvSpPr>
        <p:spPr>
          <a:xfrm>
            <a:off x="5207532" y="1575217"/>
            <a:ext cx="943200" cy="51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85%</a:t>
            </a:r>
            <a:endParaRPr/>
          </a:p>
        </p:txBody>
      </p:sp>
      <p:sp>
        <p:nvSpPr>
          <p:cNvPr id="818" name="Google Shape;818;p53"/>
          <p:cNvSpPr/>
          <p:nvPr/>
        </p:nvSpPr>
        <p:spPr>
          <a:xfrm>
            <a:off x="1452250" y="2404021"/>
            <a:ext cx="375000" cy="164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7328725" y="2224621"/>
            <a:ext cx="375000" cy="1820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54"/>
          <p:cNvSpPr txBox="1">
            <a:spLocks noGrp="1"/>
          </p:cNvSpPr>
          <p:nvPr>
            <p:ph type="title"/>
          </p:nvPr>
        </p:nvSpPr>
        <p:spPr>
          <a:xfrm>
            <a:off x="721575" y="5407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Locations</a:t>
            </a:r>
            <a:endParaRPr/>
          </a:p>
        </p:txBody>
      </p:sp>
      <p:grpSp>
        <p:nvGrpSpPr>
          <p:cNvPr id="825" name="Google Shape;825;p54"/>
          <p:cNvGrpSpPr/>
          <p:nvPr/>
        </p:nvGrpSpPr>
        <p:grpSpPr>
          <a:xfrm>
            <a:off x="3276629" y="1453555"/>
            <a:ext cx="5056063" cy="2693549"/>
            <a:chOff x="233350" y="949250"/>
            <a:chExt cx="7137300" cy="3802300"/>
          </a:xfrm>
        </p:grpSpPr>
        <p:sp>
          <p:nvSpPr>
            <p:cNvPr id="826" name="Google Shape;826;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7" name="Google Shape;827;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8" name="Google Shape;828;p5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29" name="Google Shape;829;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0" name="Google Shape;830;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1" name="Google Shape;831;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2" name="Google Shape;832;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3" name="Google Shape;833;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4" name="Google Shape;834;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5" name="Google Shape;835;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6" name="Google Shape;836;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7" name="Google Shape;837;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8" name="Google Shape;838;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39" name="Google Shape;839;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0" name="Google Shape;840;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1" name="Google Shape;841;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2" name="Google Shape;842;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3" name="Google Shape;843;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4" name="Google Shape;844;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5" name="Google Shape;845;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6" name="Google Shape;846;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7" name="Google Shape;847;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8" name="Google Shape;848;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49" name="Google Shape;849;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0" name="Google Shape;850;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1" name="Google Shape;851;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2" name="Google Shape;852;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3" name="Google Shape;853;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4" name="Google Shape;854;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5" name="Google Shape;855;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6" name="Google Shape;856;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7" name="Google Shape;857;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8" name="Google Shape;858;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59" name="Google Shape;859;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0" name="Google Shape;860;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1" name="Google Shape;861;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2" name="Google Shape;862;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3" name="Google Shape;863;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4" name="Google Shape;864;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5" name="Google Shape;865;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6" name="Google Shape;866;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7" name="Google Shape;867;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8" name="Google Shape;868;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69" name="Google Shape;869;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0" name="Google Shape;870;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1" name="Google Shape;871;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2" name="Google Shape;872;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3" name="Google Shape;873;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4" name="Google Shape;874;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5" name="Google Shape;875;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876" name="Google Shape;876;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877" name="Google Shape;877;p54"/>
          <p:cNvSpPr txBox="1">
            <a:spLocks noGrp="1"/>
          </p:cNvSpPr>
          <p:nvPr>
            <p:ph type="title" idx="4294967295"/>
          </p:nvPr>
        </p:nvSpPr>
        <p:spPr>
          <a:xfrm>
            <a:off x="739275" y="2011597"/>
            <a:ext cx="1425900" cy="3234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t>Mercury</a:t>
            </a:r>
            <a:endParaRPr sz="2000"/>
          </a:p>
        </p:txBody>
      </p:sp>
      <p:sp>
        <p:nvSpPr>
          <p:cNvPr id="878" name="Google Shape;878;p54"/>
          <p:cNvSpPr txBox="1">
            <a:spLocks noGrp="1"/>
          </p:cNvSpPr>
          <p:nvPr>
            <p:ph type="subTitle" idx="4294967295"/>
          </p:nvPr>
        </p:nvSpPr>
        <p:spPr>
          <a:xfrm>
            <a:off x="739275" y="2334922"/>
            <a:ext cx="1425900" cy="527700"/>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a:t>Mercury is a small planet</a:t>
            </a:r>
            <a:endParaRPr/>
          </a:p>
        </p:txBody>
      </p:sp>
      <p:sp>
        <p:nvSpPr>
          <p:cNvPr id="879" name="Google Shape;879;p54"/>
          <p:cNvSpPr txBox="1">
            <a:spLocks noGrp="1"/>
          </p:cNvSpPr>
          <p:nvPr>
            <p:ph type="title" idx="4294967295"/>
          </p:nvPr>
        </p:nvSpPr>
        <p:spPr>
          <a:xfrm>
            <a:off x="739275" y="3047211"/>
            <a:ext cx="1425900" cy="3234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t>Mars</a:t>
            </a:r>
            <a:endParaRPr sz="2000"/>
          </a:p>
        </p:txBody>
      </p:sp>
      <p:sp>
        <p:nvSpPr>
          <p:cNvPr id="880" name="Google Shape;880;p54"/>
          <p:cNvSpPr txBox="1">
            <a:spLocks noGrp="1"/>
          </p:cNvSpPr>
          <p:nvPr>
            <p:ph type="subTitle" idx="4294967295"/>
          </p:nvPr>
        </p:nvSpPr>
        <p:spPr>
          <a:xfrm>
            <a:off x="739275" y="3370536"/>
            <a:ext cx="1425900" cy="527700"/>
          </a:xfrm>
          <a:prstGeom prst="rect">
            <a:avLst/>
          </a:prstGeom>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a:t>Mars is a very cold planet</a:t>
            </a:r>
            <a:endParaRPr/>
          </a:p>
        </p:txBody>
      </p:sp>
      <p:grpSp>
        <p:nvGrpSpPr>
          <p:cNvPr id="881" name="Google Shape;881;p54"/>
          <p:cNvGrpSpPr/>
          <p:nvPr/>
        </p:nvGrpSpPr>
        <p:grpSpPr>
          <a:xfrm>
            <a:off x="2348982" y="2026155"/>
            <a:ext cx="348505" cy="353504"/>
            <a:chOff x="2858050" y="2281250"/>
            <a:chExt cx="2209925" cy="2241625"/>
          </a:xfrm>
        </p:grpSpPr>
        <p:sp>
          <p:nvSpPr>
            <p:cNvPr id="882" name="Google Shape;882;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54"/>
          <p:cNvGrpSpPr/>
          <p:nvPr/>
        </p:nvGrpSpPr>
        <p:grpSpPr>
          <a:xfrm>
            <a:off x="2348982" y="3061755"/>
            <a:ext cx="348505" cy="353504"/>
            <a:chOff x="2858050" y="2281250"/>
            <a:chExt cx="2209925" cy="2241625"/>
          </a:xfrm>
        </p:grpSpPr>
        <p:sp>
          <p:nvSpPr>
            <p:cNvPr id="931" name="Google Shape;931;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54"/>
          <p:cNvGrpSpPr/>
          <p:nvPr/>
        </p:nvGrpSpPr>
        <p:grpSpPr>
          <a:xfrm>
            <a:off x="4192607" y="1824402"/>
            <a:ext cx="348505" cy="353504"/>
            <a:chOff x="2858050" y="2281250"/>
            <a:chExt cx="2209925" cy="2241625"/>
          </a:xfrm>
        </p:grpSpPr>
        <p:sp>
          <p:nvSpPr>
            <p:cNvPr id="980" name="Google Shape;980;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 name="Google Shape;1028;p54"/>
          <p:cNvGrpSpPr/>
          <p:nvPr/>
        </p:nvGrpSpPr>
        <p:grpSpPr>
          <a:xfrm>
            <a:off x="4601507" y="2986527"/>
            <a:ext cx="348505" cy="353504"/>
            <a:chOff x="2858050" y="2281250"/>
            <a:chExt cx="2209925" cy="2241625"/>
          </a:xfrm>
        </p:grpSpPr>
        <p:sp>
          <p:nvSpPr>
            <p:cNvPr id="1029" name="Google Shape;1029;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54"/>
          <p:cNvGrpSpPr/>
          <p:nvPr/>
        </p:nvGrpSpPr>
        <p:grpSpPr>
          <a:xfrm>
            <a:off x="5175382" y="2290677"/>
            <a:ext cx="348505" cy="353504"/>
            <a:chOff x="2858050" y="2281250"/>
            <a:chExt cx="2209925" cy="2241625"/>
          </a:xfrm>
        </p:grpSpPr>
        <p:sp>
          <p:nvSpPr>
            <p:cNvPr id="1078" name="Google Shape;1078;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54"/>
          <p:cNvGrpSpPr/>
          <p:nvPr/>
        </p:nvGrpSpPr>
        <p:grpSpPr>
          <a:xfrm>
            <a:off x="5340382" y="1860252"/>
            <a:ext cx="348505" cy="353504"/>
            <a:chOff x="2858050" y="2281250"/>
            <a:chExt cx="2209925" cy="2241625"/>
          </a:xfrm>
        </p:grpSpPr>
        <p:sp>
          <p:nvSpPr>
            <p:cNvPr id="1127" name="Google Shape;1127;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54"/>
          <p:cNvGrpSpPr/>
          <p:nvPr/>
        </p:nvGrpSpPr>
        <p:grpSpPr>
          <a:xfrm>
            <a:off x="7743557" y="3510202"/>
            <a:ext cx="348505" cy="353504"/>
            <a:chOff x="2858050" y="2281250"/>
            <a:chExt cx="2209925" cy="2241625"/>
          </a:xfrm>
        </p:grpSpPr>
        <p:sp>
          <p:nvSpPr>
            <p:cNvPr id="1176" name="Google Shape;1176;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lt2"/>
            </a:solidFill>
            <a:ln w="9525"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54"/>
          <p:cNvGrpSpPr/>
          <p:nvPr/>
        </p:nvGrpSpPr>
        <p:grpSpPr>
          <a:xfrm>
            <a:off x="7169232" y="2213752"/>
            <a:ext cx="348505" cy="353504"/>
            <a:chOff x="2858050" y="2281250"/>
            <a:chExt cx="2209925" cy="2241625"/>
          </a:xfrm>
        </p:grpSpPr>
        <p:sp>
          <p:nvSpPr>
            <p:cNvPr id="1225" name="Google Shape;1225;p54"/>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4"/>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4"/>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4"/>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4"/>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4"/>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4"/>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4"/>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4"/>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4"/>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4"/>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4"/>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4"/>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4"/>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4"/>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4"/>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4"/>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4"/>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4"/>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4"/>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4"/>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4"/>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4"/>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4"/>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4"/>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4"/>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4"/>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4"/>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4"/>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4"/>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4"/>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4"/>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4"/>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4"/>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4"/>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4"/>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4"/>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4"/>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4"/>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4"/>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4"/>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4"/>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4"/>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4"/>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4"/>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4"/>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4"/>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4"/>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dk2"/>
            </a:solidFill>
            <a:ln w="9525" cap="flat" cmpd="sng">
              <a:solidFill>
                <a:schemeClr val="dk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3" name="Google Shape;1273;p54"/>
          <p:cNvSpPr/>
          <p:nvPr/>
        </p:nvSpPr>
        <p:spPr>
          <a:xfrm>
            <a:off x="248288" y="10050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4" name="Google Shape;1274;p54"/>
          <p:cNvGrpSpPr/>
          <p:nvPr/>
        </p:nvGrpSpPr>
        <p:grpSpPr>
          <a:xfrm>
            <a:off x="552350" y="1226350"/>
            <a:ext cx="1355975" cy="172150"/>
            <a:chOff x="1183625" y="1057450"/>
            <a:chExt cx="1355975" cy="172150"/>
          </a:xfrm>
        </p:grpSpPr>
        <p:cxnSp>
          <p:nvCxnSpPr>
            <p:cNvPr id="1275" name="Google Shape;1275;p54"/>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276" name="Google Shape;1276;p54"/>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277" name="Google Shape;1277;p54"/>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39556-58BB-BE8F-CFDC-D6051BAC1FE7}"/>
              </a:ext>
            </a:extLst>
          </p:cNvPr>
          <p:cNvSpPr>
            <a:spLocks noGrp="1"/>
          </p:cNvSpPr>
          <p:nvPr>
            <p:ph type="title"/>
          </p:nvPr>
        </p:nvSpPr>
        <p:spPr>
          <a:xfrm>
            <a:off x="303621" y="698990"/>
            <a:ext cx="2423100" cy="426900"/>
          </a:xfrm>
        </p:spPr>
        <p:txBody>
          <a:bodyPr/>
          <a:lstStyle/>
          <a:p>
            <a:r>
              <a:rPr lang="pt-PT" dirty="0">
                <a:solidFill>
                  <a:schemeClr val="bg1"/>
                </a:solidFill>
              </a:rPr>
              <a:t>20 propriedades</a:t>
            </a:r>
          </a:p>
        </p:txBody>
      </p:sp>
      <p:sp>
        <p:nvSpPr>
          <p:cNvPr id="3" name="Subtítulo 2">
            <a:extLst>
              <a:ext uri="{FF2B5EF4-FFF2-40B4-BE49-F238E27FC236}">
                <a16:creationId xmlns:a16="http://schemas.microsoft.com/office/drawing/2014/main" id="{43536580-88E3-F982-651C-03596071EF05}"/>
              </a:ext>
            </a:extLst>
          </p:cNvPr>
          <p:cNvSpPr>
            <a:spLocks noGrp="1"/>
          </p:cNvSpPr>
          <p:nvPr>
            <p:ph type="subTitle" idx="1"/>
          </p:nvPr>
        </p:nvSpPr>
        <p:spPr>
          <a:xfrm>
            <a:off x="1143001" y="1250801"/>
            <a:ext cx="2718707" cy="3276861"/>
          </a:xfrm>
        </p:spPr>
        <p:txBody>
          <a:bodyPr anchor="t"/>
          <a:lstStyle/>
          <a:p>
            <a:pPr algn="l">
              <a:buFont typeface="Arial" panose="020B0604020202020204" pitchFamily="34" charset="0"/>
              <a:buChar char="•"/>
            </a:pPr>
            <a:r>
              <a:rPr lang="pt-PT" sz="1600" dirty="0">
                <a:solidFill>
                  <a:schemeClr val="bg1"/>
                </a:solidFill>
              </a:rPr>
              <a:t>Longitude</a:t>
            </a:r>
          </a:p>
          <a:p>
            <a:pPr algn="l">
              <a:buFont typeface="Arial" panose="020B0604020202020204" pitchFamily="34" charset="0"/>
              <a:buChar char="•"/>
            </a:pPr>
            <a:r>
              <a:rPr lang="pt-PT" sz="1600" dirty="0">
                <a:solidFill>
                  <a:schemeClr val="bg1"/>
                </a:solidFill>
              </a:rPr>
              <a:t>Latitude</a:t>
            </a:r>
          </a:p>
          <a:p>
            <a:pPr algn="l">
              <a:buFont typeface="Arial" panose="020B0604020202020204" pitchFamily="34" charset="0"/>
              <a:buChar char="•"/>
            </a:pPr>
            <a:r>
              <a:rPr lang="pt-PT" sz="1600" dirty="0">
                <a:solidFill>
                  <a:schemeClr val="bg1"/>
                </a:solidFill>
              </a:rPr>
              <a:t>Número de Obra</a:t>
            </a:r>
          </a:p>
          <a:p>
            <a:pPr algn="l">
              <a:buFont typeface="Arial" panose="020B0604020202020204" pitchFamily="34" charset="0"/>
              <a:buChar char="•"/>
            </a:pPr>
            <a:r>
              <a:rPr lang="pt-PT" sz="1600" dirty="0">
                <a:solidFill>
                  <a:schemeClr val="bg1"/>
                </a:solidFill>
              </a:rPr>
              <a:t>Designação</a:t>
            </a:r>
          </a:p>
          <a:p>
            <a:pPr algn="l">
              <a:buFont typeface="Arial" panose="020B0604020202020204" pitchFamily="34" charset="0"/>
              <a:buChar char="•"/>
            </a:pPr>
            <a:r>
              <a:rPr lang="pt-PT" sz="1600" dirty="0">
                <a:solidFill>
                  <a:schemeClr val="bg1"/>
                </a:solidFill>
              </a:rPr>
              <a:t>Tipo de Obra</a:t>
            </a:r>
          </a:p>
          <a:p>
            <a:pPr algn="l">
              <a:buFont typeface="Arial" panose="020B0604020202020204" pitchFamily="34" charset="0"/>
              <a:buChar char="•"/>
            </a:pPr>
            <a:r>
              <a:rPr lang="pt-PT" sz="1600" dirty="0">
                <a:solidFill>
                  <a:schemeClr val="bg1"/>
                </a:solidFill>
              </a:rPr>
              <a:t>Distrito</a:t>
            </a:r>
          </a:p>
          <a:p>
            <a:pPr algn="l">
              <a:buFont typeface="Arial" panose="020B0604020202020204" pitchFamily="34" charset="0"/>
              <a:buChar char="•"/>
            </a:pPr>
            <a:r>
              <a:rPr lang="pt-PT" sz="1600" dirty="0">
                <a:solidFill>
                  <a:schemeClr val="bg1"/>
                </a:solidFill>
              </a:rPr>
              <a:t>Concelho</a:t>
            </a:r>
          </a:p>
          <a:p>
            <a:pPr algn="l">
              <a:buFont typeface="Arial" panose="020B0604020202020204" pitchFamily="34" charset="0"/>
              <a:buChar char="•"/>
            </a:pPr>
            <a:r>
              <a:rPr lang="pt-PT" sz="1600" dirty="0">
                <a:solidFill>
                  <a:schemeClr val="bg1"/>
                </a:solidFill>
              </a:rPr>
              <a:t>M à Entrada da Obra</a:t>
            </a:r>
          </a:p>
          <a:p>
            <a:pPr algn="l">
              <a:buFont typeface="Arial" panose="020B0604020202020204" pitchFamily="34" charset="0"/>
              <a:buChar char="•"/>
            </a:pPr>
            <a:r>
              <a:rPr lang="pt-PT" sz="1600" dirty="0">
                <a:solidFill>
                  <a:schemeClr val="bg1"/>
                </a:solidFill>
              </a:rPr>
              <a:t>P à Entrada da Obra</a:t>
            </a:r>
          </a:p>
          <a:p>
            <a:pPr algn="l">
              <a:buFont typeface="Arial" panose="020B0604020202020204" pitchFamily="34" charset="0"/>
              <a:buChar char="•"/>
            </a:pPr>
            <a:r>
              <a:rPr lang="pt-PT" sz="1600" dirty="0">
                <a:solidFill>
                  <a:schemeClr val="bg1"/>
                </a:solidFill>
              </a:rPr>
              <a:t>Dono Obra</a:t>
            </a:r>
          </a:p>
        </p:txBody>
      </p:sp>
      <p:sp>
        <p:nvSpPr>
          <p:cNvPr id="14" name="Título 13">
            <a:extLst>
              <a:ext uri="{FF2B5EF4-FFF2-40B4-BE49-F238E27FC236}">
                <a16:creationId xmlns:a16="http://schemas.microsoft.com/office/drawing/2014/main" id="{2D9A82F3-A834-BA3A-CB84-08702EBC47E3}"/>
              </a:ext>
            </a:extLst>
          </p:cNvPr>
          <p:cNvSpPr>
            <a:spLocks noGrp="1"/>
          </p:cNvSpPr>
          <p:nvPr>
            <p:ph type="title" idx="15"/>
          </p:nvPr>
        </p:nvSpPr>
        <p:spPr>
          <a:xfrm>
            <a:off x="727825" y="126290"/>
            <a:ext cx="7704000" cy="572700"/>
          </a:xfrm>
        </p:spPr>
        <p:txBody>
          <a:bodyPr/>
          <a:lstStyle/>
          <a:p>
            <a:r>
              <a:rPr lang="pt-PT" dirty="0"/>
              <a:t>Excel Dados IP_clean</a:t>
            </a:r>
          </a:p>
        </p:txBody>
      </p:sp>
      <p:sp>
        <p:nvSpPr>
          <p:cNvPr id="15" name="Título 1">
            <a:extLst>
              <a:ext uri="{FF2B5EF4-FFF2-40B4-BE49-F238E27FC236}">
                <a16:creationId xmlns:a16="http://schemas.microsoft.com/office/drawing/2014/main" id="{410F9805-F234-F411-EFD9-341B66452000}"/>
              </a:ext>
            </a:extLst>
          </p:cNvPr>
          <p:cNvSpPr txBox="1">
            <a:spLocks/>
          </p:cNvSpPr>
          <p:nvPr/>
        </p:nvSpPr>
        <p:spPr>
          <a:xfrm>
            <a:off x="6417279" y="712927"/>
            <a:ext cx="2423100" cy="4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000"/>
              <a:buFont typeface="Epilogue"/>
              <a:buNone/>
              <a:defRPr sz="2000" b="0" i="0" u="none" strike="noStrike" cap="none">
                <a:solidFill>
                  <a:schemeClr val="lt2"/>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pt-PT" dirty="0">
                <a:solidFill>
                  <a:schemeClr val="bg1"/>
                </a:solidFill>
              </a:rPr>
              <a:t>3 195 pontes</a:t>
            </a:r>
          </a:p>
        </p:txBody>
      </p:sp>
      <p:sp>
        <p:nvSpPr>
          <p:cNvPr id="18" name="Subtítulo 2">
            <a:extLst>
              <a:ext uri="{FF2B5EF4-FFF2-40B4-BE49-F238E27FC236}">
                <a16:creationId xmlns:a16="http://schemas.microsoft.com/office/drawing/2014/main" id="{C0160099-70E6-5BEB-02BE-D62D36D36AEE}"/>
              </a:ext>
            </a:extLst>
          </p:cNvPr>
          <p:cNvSpPr txBox="1">
            <a:spLocks/>
          </p:cNvSpPr>
          <p:nvPr/>
        </p:nvSpPr>
        <p:spPr>
          <a:xfrm>
            <a:off x="4699908" y="1250801"/>
            <a:ext cx="3023506"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algn="l">
              <a:buFont typeface="Arial" panose="020B0604020202020204" pitchFamily="34" charset="0"/>
              <a:buChar char="•"/>
            </a:pPr>
            <a:r>
              <a:rPr lang="pt-PT" sz="1600" dirty="0">
                <a:solidFill>
                  <a:schemeClr val="bg1"/>
                </a:solidFill>
              </a:rPr>
              <a:t>Ano de Construção</a:t>
            </a:r>
          </a:p>
          <a:p>
            <a:pPr algn="l">
              <a:buFont typeface="Arial" panose="020B0604020202020204" pitchFamily="34" charset="0"/>
              <a:buChar char="•"/>
            </a:pPr>
            <a:r>
              <a:rPr lang="pt-PT" sz="1600" dirty="0">
                <a:solidFill>
                  <a:schemeClr val="bg1"/>
                </a:solidFill>
              </a:rPr>
              <a:t>Tipo de Estrutura</a:t>
            </a:r>
          </a:p>
          <a:p>
            <a:pPr algn="l">
              <a:buFont typeface="Arial" panose="020B0604020202020204" pitchFamily="34" charset="0"/>
              <a:buChar char="•"/>
            </a:pPr>
            <a:r>
              <a:rPr lang="pt-PT" sz="1600" dirty="0">
                <a:solidFill>
                  <a:schemeClr val="bg1"/>
                </a:solidFill>
              </a:rPr>
              <a:t>Número de Vãos</a:t>
            </a:r>
          </a:p>
          <a:p>
            <a:pPr algn="l">
              <a:buFont typeface="Arial" panose="020B0604020202020204" pitchFamily="34" charset="0"/>
              <a:buChar char="•"/>
            </a:pPr>
            <a:r>
              <a:rPr lang="pt-PT" sz="1600" dirty="0">
                <a:solidFill>
                  <a:schemeClr val="bg1"/>
                </a:solidFill>
              </a:rPr>
              <a:t>Comprimento Total</a:t>
            </a:r>
          </a:p>
          <a:p>
            <a:pPr algn="l">
              <a:buFont typeface="Arial" panose="020B0604020202020204" pitchFamily="34" charset="0"/>
              <a:buChar char="•"/>
            </a:pPr>
            <a:r>
              <a:rPr lang="pt-PT" sz="1600" dirty="0">
                <a:solidFill>
                  <a:schemeClr val="bg1"/>
                </a:solidFill>
              </a:rPr>
              <a:t>Largura da Obra</a:t>
            </a:r>
          </a:p>
          <a:p>
            <a:pPr algn="l">
              <a:buFont typeface="Arial" panose="020B0604020202020204" pitchFamily="34" charset="0"/>
              <a:buChar char="•"/>
            </a:pPr>
            <a:r>
              <a:rPr lang="pt-PT" sz="1600" dirty="0">
                <a:solidFill>
                  <a:schemeClr val="bg1"/>
                </a:solidFill>
              </a:rPr>
              <a:t>Vão Máximo</a:t>
            </a:r>
          </a:p>
          <a:p>
            <a:pPr algn="l">
              <a:buFont typeface="Arial" panose="020B0604020202020204" pitchFamily="34" charset="0"/>
              <a:buChar char="•"/>
            </a:pPr>
            <a:r>
              <a:rPr lang="pt-PT" sz="1600" dirty="0">
                <a:solidFill>
                  <a:schemeClr val="bg1"/>
                </a:solidFill>
              </a:rPr>
              <a:t>Altura do Pilar mais Alto</a:t>
            </a:r>
          </a:p>
          <a:p>
            <a:pPr algn="l">
              <a:buFont typeface="Arial" panose="020B0604020202020204" pitchFamily="34" charset="0"/>
              <a:buChar char="•"/>
            </a:pPr>
            <a:r>
              <a:rPr lang="pt-PT" sz="1600" dirty="0">
                <a:solidFill>
                  <a:schemeClr val="bg1"/>
                </a:solidFill>
              </a:rPr>
              <a:t>TMD</a:t>
            </a:r>
          </a:p>
          <a:p>
            <a:pPr algn="l">
              <a:buFont typeface="Arial" panose="020B0604020202020204" pitchFamily="34" charset="0"/>
              <a:buChar char="•"/>
            </a:pPr>
            <a:r>
              <a:rPr lang="pt-PT" sz="1600" dirty="0">
                <a:solidFill>
                  <a:schemeClr val="bg1"/>
                </a:solidFill>
              </a:rPr>
              <a:t>Zona Sísmica</a:t>
            </a:r>
          </a:p>
          <a:p>
            <a:pPr algn="l">
              <a:buFont typeface="Arial" panose="020B0604020202020204" pitchFamily="34" charset="0"/>
              <a:buChar char="•"/>
            </a:pPr>
            <a:r>
              <a:rPr lang="pt-PT" sz="1600" dirty="0">
                <a:solidFill>
                  <a:schemeClr val="bg1"/>
                </a:solidFill>
              </a:rPr>
              <a:t>Material</a:t>
            </a:r>
          </a:p>
        </p:txBody>
      </p:sp>
    </p:spTree>
    <p:extLst>
      <p:ext uri="{BB962C8B-B14F-4D97-AF65-F5344CB8AC3E}">
        <p14:creationId xmlns:p14="http://schemas.microsoft.com/office/powerpoint/2010/main" val="2431617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55"/>
          <p:cNvSpPr txBox="1">
            <a:spLocks noGrp="1"/>
          </p:cNvSpPr>
          <p:nvPr>
            <p:ph type="title"/>
          </p:nvPr>
        </p:nvSpPr>
        <p:spPr>
          <a:xfrm rot="275">
            <a:off x="720050" y="1592600"/>
            <a:ext cx="3750000" cy="123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150,000</a:t>
            </a:r>
            <a:endParaRPr/>
          </a:p>
        </p:txBody>
      </p:sp>
      <p:sp>
        <p:nvSpPr>
          <p:cNvPr id="1283" name="Google Shape;1283;p55"/>
          <p:cNvSpPr txBox="1">
            <a:spLocks noGrp="1"/>
          </p:cNvSpPr>
          <p:nvPr>
            <p:ph type="subTitle" idx="1"/>
          </p:nvPr>
        </p:nvSpPr>
        <p:spPr>
          <a:xfrm>
            <a:off x="720000" y="2885725"/>
            <a:ext cx="3750000" cy="6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Earth is the third planet from the Sun and the only one that harbors life in the Solar System</a:t>
            </a:r>
            <a:endParaRPr/>
          </a:p>
        </p:txBody>
      </p:sp>
      <p:sp>
        <p:nvSpPr>
          <p:cNvPr id="1284" name="Google Shape;1284;p55"/>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1"/>
                </a:solidFill>
                <a:latin typeface="Epilogue"/>
                <a:ea typeface="Epilogue"/>
                <a:cs typeface="Epilogue"/>
                <a:sym typeface="Epilogue"/>
              </a:rPr>
              <a:t>Bridge Construction Thesis Defense</a:t>
            </a:r>
            <a:endParaRPr sz="1000">
              <a:solidFill>
                <a:schemeClr val="dk1"/>
              </a:solidFill>
              <a:latin typeface="Epilogue"/>
              <a:ea typeface="Epilogue"/>
              <a:cs typeface="Epilogue"/>
              <a:sym typeface="Epilogue"/>
            </a:endParaRPr>
          </a:p>
        </p:txBody>
      </p:sp>
      <p:sp>
        <p:nvSpPr>
          <p:cNvPr id="1285" name="Google Shape;1285;p55"/>
          <p:cNvSpPr txBox="1"/>
          <p:nvPr/>
        </p:nvSpPr>
        <p:spPr>
          <a:xfrm>
            <a:off x="7356325" y="547650"/>
            <a:ext cx="1067700" cy="172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dk1"/>
                </a:solidFill>
                <a:latin typeface="Epilogue"/>
                <a:ea typeface="Epilogue"/>
                <a:cs typeface="Epilogue"/>
                <a:sym typeface="Epilogue"/>
              </a:rPr>
              <a:t>By Slidesgo</a:t>
            </a:r>
            <a:endParaRPr sz="1000">
              <a:solidFill>
                <a:schemeClr val="dk1"/>
              </a:solidFill>
              <a:latin typeface="Epilogue"/>
              <a:ea typeface="Epilogue"/>
              <a:cs typeface="Epilogue"/>
              <a:sym typeface="Epilogue"/>
            </a:endParaRPr>
          </a:p>
        </p:txBody>
      </p:sp>
      <p:grpSp>
        <p:nvGrpSpPr>
          <p:cNvPr id="1286" name="Google Shape;1286;p55"/>
          <p:cNvGrpSpPr/>
          <p:nvPr/>
        </p:nvGrpSpPr>
        <p:grpSpPr>
          <a:xfrm>
            <a:off x="707309" y="4208798"/>
            <a:ext cx="8428968" cy="172650"/>
            <a:chOff x="3936975" y="4282175"/>
            <a:chExt cx="5212075" cy="172650"/>
          </a:xfrm>
        </p:grpSpPr>
        <p:sp>
          <p:nvSpPr>
            <p:cNvPr id="1287" name="Google Shape;1287;p55"/>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5"/>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5"/>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0" name="Google Shape;1290;p55"/>
          <p:cNvSpPr/>
          <p:nvPr/>
        </p:nvSpPr>
        <p:spPr>
          <a:xfrm>
            <a:off x="7582813" y="13447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1" name="Google Shape;1291;p55"/>
          <p:cNvGrpSpPr/>
          <p:nvPr/>
        </p:nvGrpSpPr>
        <p:grpSpPr>
          <a:xfrm>
            <a:off x="5111225" y="2096299"/>
            <a:ext cx="3989848" cy="2105713"/>
            <a:chOff x="5111225" y="2096299"/>
            <a:chExt cx="3989848" cy="2105713"/>
          </a:xfrm>
        </p:grpSpPr>
        <p:grpSp>
          <p:nvGrpSpPr>
            <p:cNvPr id="1292" name="Google Shape;1292;p55"/>
            <p:cNvGrpSpPr/>
            <p:nvPr/>
          </p:nvGrpSpPr>
          <p:grpSpPr>
            <a:xfrm flipH="1">
              <a:off x="5150729" y="2096299"/>
              <a:ext cx="3950344" cy="2105713"/>
              <a:chOff x="3736375" y="3174275"/>
              <a:chExt cx="2130025" cy="1135400"/>
            </a:xfrm>
          </p:grpSpPr>
          <p:sp>
            <p:nvSpPr>
              <p:cNvPr id="1293" name="Google Shape;1293;p55"/>
              <p:cNvSpPr/>
              <p:nvPr/>
            </p:nvSpPr>
            <p:spPr>
              <a:xfrm>
                <a:off x="3736375" y="3174275"/>
                <a:ext cx="2130025" cy="1135400"/>
              </a:xfrm>
              <a:custGeom>
                <a:avLst/>
                <a:gdLst/>
                <a:ahLst/>
                <a:cxnLst/>
                <a:rect l="l" t="t" r="r" b="b"/>
                <a:pathLst>
                  <a:path w="85201" h="45416" extrusionOk="0">
                    <a:moveTo>
                      <a:pt x="84922" y="30775"/>
                    </a:moveTo>
                    <a:cubicBezTo>
                      <a:pt x="84863" y="30735"/>
                      <a:pt x="84823" y="30715"/>
                      <a:pt x="84763" y="30655"/>
                    </a:cubicBezTo>
                    <a:cubicBezTo>
                      <a:pt x="84723" y="30635"/>
                      <a:pt x="84684" y="30616"/>
                      <a:pt x="84664" y="30576"/>
                    </a:cubicBezTo>
                    <a:cubicBezTo>
                      <a:pt x="84624" y="30556"/>
                      <a:pt x="84584" y="30536"/>
                      <a:pt x="84564" y="30516"/>
                    </a:cubicBezTo>
                    <a:cubicBezTo>
                      <a:pt x="84445" y="30377"/>
                      <a:pt x="84286" y="30258"/>
                      <a:pt x="84127" y="30118"/>
                    </a:cubicBezTo>
                    <a:lnTo>
                      <a:pt x="83589" y="29581"/>
                    </a:lnTo>
                    <a:cubicBezTo>
                      <a:pt x="83391" y="29382"/>
                      <a:pt x="83231" y="29163"/>
                      <a:pt x="83032" y="28945"/>
                    </a:cubicBezTo>
                    <a:cubicBezTo>
                      <a:pt x="82635" y="28467"/>
                      <a:pt x="82177" y="27890"/>
                      <a:pt x="81739" y="27293"/>
                    </a:cubicBezTo>
                    <a:cubicBezTo>
                      <a:pt x="81262" y="26677"/>
                      <a:pt x="80785" y="25981"/>
                      <a:pt x="80287" y="25264"/>
                    </a:cubicBezTo>
                    <a:cubicBezTo>
                      <a:pt x="80049" y="24906"/>
                      <a:pt x="79790" y="24509"/>
                      <a:pt x="79551" y="24150"/>
                    </a:cubicBezTo>
                    <a:lnTo>
                      <a:pt x="78795" y="22957"/>
                    </a:lnTo>
                    <a:cubicBezTo>
                      <a:pt x="78557" y="22559"/>
                      <a:pt x="78298" y="22121"/>
                      <a:pt x="78059" y="21704"/>
                    </a:cubicBezTo>
                    <a:cubicBezTo>
                      <a:pt x="77801" y="21266"/>
                      <a:pt x="77522" y="20828"/>
                      <a:pt x="77283" y="20411"/>
                    </a:cubicBezTo>
                    <a:cubicBezTo>
                      <a:pt x="76766" y="19535"/>
                      <a:pt x="76269" y="18640"/>
                      <a:pt x="75772" y="17745"/>
                    </a:cubicBezTo>
                    <a:cubicBezTo>
                      <a:pt x="75274" y="16850"/>
                      <a:pt x="74777" y="15955"/>
                      <a:pt x="74300" y="15059"/>
                    </a:cubicBezTo>
                    <a:cubicBezTo>
                      <a:pt x="73802" y="14164"/>
                      <a:pt x="73345" y="13289"/>
                      <a:pt x="72907" y="12454"/>
                    </a:cubicBezTo>
                    <a:cubicBezTo>
                      <a:pt x="72012" y="10763"/>
                      <a:pt x="71196" y="9151"/>
                      <a:pt x="70500" y="7779"/>
                    </a:cubicBezTo>
                    <a:cubicBezTo>
                      <a:pt x="69545" y="5909"/>
                      <a:pt x="68849" y="4457"/>
                      <a:pt x="68511" y="3701"/>
                    </a:cubicBezTo>
                    <a:lnTo>
                      <a:pt x="68511" y="2010"/>
                    </a:lnTo>
                    <a:lnTo>
                      <a:pt x="69028" y="1493"/>
                    </a:lnTo>
                    <a:lnTo>
                      <a:pt x="69028" y="1"/>
                    </a:lnTo>
                    <a:lnTo>
                      <a:pt x="48141" y="1095"/>
                    </a:lnTo>
                    <a:lnTo>
                      <a:pt x="47226" y="1095"/>
                    </a:lnTo>
                    <a:lnTo>
                      <a:pt x="47246" y="2428"/>
                    </a:lnTo>
                    <a:cubicBezTo>
                      <a:pt x="47086" y="2527"/>
                      <a:pt x="46947" y="2627"/>
                      <a:pt x="46748" y="2726"/>
                    </a:cubicBezTo>
                    <a:cubicBezTo>
                      <a:pt x="46151" y="3104"/>
                      <a:pt x="45395" y="3522"/>
                      <a:pt x="44540" y="3979"/>
                    </a:cubicBezTo>
                    <a:cubicBezTo>
                      <a:pt x="43665" y="4417"/>
                      <a:pt x="42670" y="4914"/>
                      <a:pt x="41576" y="5392"/>
                    </a:cubicBezTo>
                    <a:cubicBezTo>
                      <a:pt x="40482" y="5869"/>
                      <a:pt x="39269" y="6366"/>
                      <a:pt x="37976" y="6804"/>
                    </a:cubicBezTo>
                    <a:cubicBezTo>
                      <a:pt x="36683" y="7281"/>
                      <a:pt x="35290" y="7719"/>
                      <a:pt x="33838" y="8157"/>
                    </a:cubicBezTo>
                    <a:cubicBezTo>
                      <a:pt x="33122" y="8356"/>
                      <a:pt x="32366" y="8574"/>
                      <a:pt x="31630" y="8753"/>
                    </a:cubicBezTo>
                    <a:lnTo>
                      <a:pt x="30516" y="9052"/>
                    </a:lnTo>
                    <a:cubicBezTo>
                      <a:pt x="30138" y="9151"/>
                      <a:pt x="29740" y="9211"/>
                      <a:pt x="29362" y="9310"/>
                    </a:cubicBezTo>
                    <a:cubicBezTo>
                      <a:pt x="27870" y="9669"/>
                      <a:pt x="26338" y="9967"/>
                      <a:pt x="24807" y="10245"/>
                    </a:cubicBezTo>
                    <a:lnTo>
                      <a:pt x="24787" y="10245"/>
                    </a:lnTo>
                    <a:cubicBezTo>
                      <a:pt x="22459" y="9549"/>
                      <a:pt x="20072" y="8873"/>
                      <a:pt x="17645" y="8177"/>
                    </a:cubicBezTo>
                    <a:cubicBezTo>
                      <a:pt x="15318" y="7520"/>
                      <a:pt x="12970" y="6864"/>
                      <a:pt x="10623" y="6187"/>
                    </a:cubicBezTo>
                    <a:cubicBezTo>
                      <a:pt x="8256" y="5531"/>
                      <a:pt x="5869" y="4874"/>
                      <a:pt x="3502" y="4238"/>
                    </a:cubicBezTo>
                    <a:cubicBezTo>
                      <a:pt x="2328" y="3920"/>
                      <a:pt x="1174" y="3601"/>
                      <a:pt x="0" y="3303"/>
                    </a:cubicBezTo>
                    <a:lnTo>
                      <a:pt x="0" y="4079"/>
                    </a:lnTo>
                    <a:cubicBezTo>
                      <a:pt x="140" y="4118"/>
                      <a:pt x="279" y="4138"/>
                      <a:pt x="398" y="4198"/>
                    </a:cubicBezTo>
                    <a:lnTo>
                      <a:pt x="398" y="4596"/>
                    </a:lnTo>
                    <a:cubicBezTo>
                      <a:pt x="239" y="4536"/>
                      <a:pt x="120" y="4516"/>
                      <a:pt x="0" y="4496"/>
                    </a:cubicBezTo>
                    <a:lnTo>
                      <a:pt x="0" y="5292"/>
                    </a:lnTo>
                    <a:cubicBezTo>
                      <a:pt x="140" y="5332"/>
                      <a:pt x="279" y="5372"/>
                      <a:pt x="398" y="5392"/>
                    </a:cubicBezTo>
                    <a:lnTo>
                      <a:pt x="398" y="6187"/>
                    </a:lnTo>
                    <a:cubicBezTo>
                      <a:pt x="239" y="6128"/>
                      <a:pt x="120" y="6108"/>
                      <a:pt x="0" y="6088"/>
                    </a:cubicBezTo>
                    <a:lnTo>
                      <a:pt x="0" y="13170"/>
                    </a:lnTo>
                    <a:cubicBezTo>
                      <a:pt x="18700" y="17148"/>
                      <a:pt x="36424" y="21385"/>
                      <a:pt x="46490" y="24966"/>
                    </a:cubicBezTo>
                    <a:lnTo>
                      <a:pt x="46490" y="45416"/>
                    </a:lnTo>
                    <a:lnTo>
                      <a:pt x="56336" y="45416"/>
                    </a:lnTo>
                    <a:lnTo>
                      <a:pt x="60991" y="45416"/>
                    </a:lnTo>
                    <a:lnTo>
                      <a:pt x="70540" y="45416"/>
                    </a:lnTo>
                    <a:lnTo>
                      <a:pt x="70540" y="27214"/>
                    </a:lnTo>
                    <a:cubicBezTo>
                      <a:pt x="70560" y="27254"/>
                      <a:pt x="70600" y="27254"/>
                      <a:pt x="70600" y="27254"/>
                    </a:cubicBezTo>
                    <a:cubicBezTo>
                      <a:pt x="71157" y="27453"/>
                      <a:pt x="71694" y="27652"/>
                      <a:pt x="72191" y="27850"/>
                    </a:cubicBezTo>
                    <a:cubicBezTo>
                      <a:pt x="74200" y="28587"/>
                      <a:pt x="75772" y="29243"/>
                      <a:pt x="76826" y="29661"/>
                    </a:cubicBezTo>
                    <a:cubicBezTo>
                      <a:pt x="77482" y="29899"/>
                      <a:pt x="77960" y="30098"/>
                      <a:pt x="78218" y="30198"/>
                    </a:cubicBezTo>
                    <a:cubicBezTo>
                      <a:pt x="78378" y="30297"/>
                      <a:pt x="78457" y="30377"/>
                      <a:pt x="78457" y="30377"/>
                    </a:cubicBezTo>
                    <a:lnTo>
                      <a:pt x="78517" y="30258"/>
                    </a:lnTo>
                    <a:cubicBezTo>
                      <a:pt x="78517" y="30258"/>
                      <a:pt x="78517" y="30238"/>
                      <a:pt x="78497" y="30238"/>
                    </a:cubicBezTo>
                    <a:lnTo>
                      <a:pt x="78656" y="29880"/>
                    </a:lnTo>
                    <a:lnTo>
                      <a:pt x="77522" y="29442"/>
                    </a:lnTo>
                    <a:cubicBezTo>
                      <a:pt x="77482" y="29402"/>
                      <a:pt x="77463" y="29382"/>
                      <a:pt x="77423" y="29362"/>
                    </a:cubicBezTo>
                    <a:cubicBezTo>
                      <a:pt x="77264" y="29183"/>
                      <a:pt x="77104" y="29024"/>
                      <a:pt x="76906" y="28805"/>
                    </a:cubicBezTo>
                    <a:cubicBezTo>
                      <a:pt x="76707" y="28626"/>
                      <a:pt x="76528" y="28388"/>
                      <a:pt x="76329" y="28169"/>
                    </a:cubicBezTo>
                    <a:lnTo>
                      <a:pt x="76289" y="28109"/>
                    </a:lnTo>
                    <a:cubicBezTo>
                      <a:pt x="76368" y="28149"/>
                      <a:pt x="76408" y="28169"/>
                      <a:pt x="76488" y="28189"/>
                    </a:cubicBezTo>
                    <a:cubicBezTo>
                      <a:pt x="77562" y="28646"/>
                      <a:pt x="78099" y="28865"/>
                      <a:pt x="78099" y="28865"/>
                    </a:cubicBezTo>
                    <a:lnTo>
                      <a:pt x="78159" y="28766"/>
                    </a:lnTo>
                    <a:cubicBezTo>
                      <a:pt x="78318" y="28845"/>
                      <a:pt x="78417" y="28885"/>
                      <a:pt x="78417" y="28885"/>
                    </a:cubicBezTo>
                    <a:lnTo>
                      <a:pt x="78616" y="28447"/>
                    </a:lnTo>
                    <a:cubicBezTo>
                      <a:pt x="78616" y="28447"/>
                      <a:pt x="78059" y="28209"/>
                      <a:pt x="76985" y="27771"/>
                    </a:cubicBezTo>
                    <a:cubicBezTo>
                      <a:pt x="76587" y="27592"/>
                      <a:pt x="76110" y="27413"/>
                      <a:pt x="75573" y="27194"/>
                    </a:cubicBezTo>
                    <a:cubicBezTo>
                      <a:pt x="75394" y="26975"/>
                      <a:pt x="75215" y="26756"/>
                      <a:pt x="75016" y="26498"/>
                    </a:cubicBezTo>
                    <a:cubicBezTo>
                      <a:pt x="74578" y="25881"/>
                      <a:pt x="74101" y="25205"/>
                      <a:pt x="73603" y="24489"/>
                    </a:cubicBezTo>
                    <a:cubicBezTo>
                      <a:pt x="73345" y="24111"/>
                      <a:pt x="73106" y="23733"/>
                      <a:pt x="72847" y="23335"/>
                    </a:cubicBezTo>
                    <a:lnTo>
                      <a:pt x="72111" y="22161"/>
                    </a:lnTo>
                    <a:cubicBezTo>
                      <a:pt x="71853" y="21743"/>
                      <a:pt x="71614" y="21326"/>
                      <a:pt x="71336" y="20908"/>
                    </a:cubicBezTo>
                    <a:cubicBezTo>
                      <a:pt x="71077" y="20490"/>
                      <a:pt x="70838" y="20033"/>
                      <a:pt x="70580" y="19615"/>
                    </a:cubicBezTo>
                    <a:cubicBezTo>
                      <a:pt x="70062" y="18740"/>
                      <a:pt x="69565" y="17844"/>
                      <a:pt x="69068" y="16949"/>
                    </a:cubicBezTo>
                    <a:cubicBezTo>
                      <a:pt x="68849" y="16571"/>
                      <a:pt x="68650" y="16213"/>
                      <a:pt x="68451" y="15835"/>
                    </a:cubicBezTo>
                    <a:lnTo>
                      <a:pt x="68451" y="5133"/>
                    </a:lnTo>
                    <a:cubicBezTo>
                      <a:pt x="68829" y="5909"/>
                      <a:pt x="69346" y="6884"/>
                      <a:pt x="69943" y="8017"/>
                    </a:cubicBezTo>
                    <a:cubicBezTo>
                      <a:pt x="70639" y="9390"/>
                      <a:pt x="71475" y="10981"/>
                      <a:pt x="72410" y="12672"/>
                    </a:cubicBezTo>
                    <a:cubicBezTo>
                      <a:pt x="72867" y="13548"/>
                      <a:pt x="73345" y="14423"/>
                      <a:pt x="73842" y="15278"/>
                    </a:cubicBezTo>
                    <a:cubicBezTo>
                      <a:pt x="74339" y="16193"/>
                      <a:pt x="74857" y="17089"/>
                      <a:pt x="75354" y="17944"/>
                    </a:cubicBezTo>
                    <a:cubicBezTo>
                      <a:pt x="75891" y="18839"/>
                      <a:pt x="76408" y="19734"/>
                      <a:pt x="76925" y="20590"/>
                    </a:cubicBezTo>
                    <a:cubicBezTo>
                      <a:pt x="77204" y="21027"/>
                      <a:pt x="77443" y="21465"/>
                      <a:pt x="77721" y="21863"/>
                    </a:cubicBezTo>
                    <a:cubicBezTo>
                      <a:pt x="78000" y="22281"/>
                      <a:pt x="78238" y="22698"/>
                      <a:pt x="78497" y="23096"/>
                    </a:cubicBezTo>
                    <a:cubicBezTo>
                      <a:pt x="78775" y="23494"/>
                      <a:pt x="79014" y="23892"/>
                      <a:pt x="79273" y="24290"/>
                    </a:cubicBezTo>
                    <a:cubicBezTo>
                      <a:pt x="79511" y="24668"/>
                      <a:pt x="79790" y="25066"/>
                      <a:pt x="80029" y="25404"/>
                    </a:cubicBezTo>
                    <a:cubicBezTo>
                      <a:pt x="80526" y="26140"/>
                      <a:pt x="81023" y="26836"/>
                      <a:pt x="81501" y="27433"/>
                    </a:cubicBezTo>
                    <a:cubicBezTo>
                      <a:pt x="81978" y="28049"/>
                      <a:pt x="82416" y="28587"/>
                      <a:pt x="82853" y="29064"/>
                    </a:cubicBezTo>
                    <a:cubicBezTo>
                      <a:pt x="83052" y="29283"/>
                      <a:pt x="83251" y="29541"/>
                      <a:pt x="83450" y="29720"/>
                    </a:cubicBezTo>
                    <a:cubicBezTo>
                      <a:pt x="83649" y="29919"/>
                      <a:pt x="83808" y="30078"/>
                      <a:pt x="83967" y="30258"/>
                    </a:cubicBezTo>
                    <a:cubicBezTo>
                      <a:pt x="84146" y="30417"/>
                      <a:pt x="84286" y="30536"/>
                      <a:pt x="84445" y="30655"/>
                    </a:cubicBezTo>
                    <a:cubicBezTo>
                      <a:pt x="84465" y="30675"/>
                      <a:pt x="84505" y="30715"/>
                      <a:pt x="84544" y="30735"/>
                    </a:cubicBezTo>
                    <a:cubicBezTo>
                      <a:pt x="84584" y="30755"/>
                      <a:pt x="84604" y="30775"/>
                      <a:pt x="84644" y="30815"/>
                    </a:cubicBezTo>
                    <a:cubicBezTo>
                      <a:pt x="84703" y="30854"/>
                      <a:pt x="84763" y="30914"/>
                      <a:pt x="84803" y="30934"/>
                    </a:cubicBezTo>
                    <a:lnTo>
                      <a:pt x="85101" y="31153"/>
                    </a:lnTo>
                    <a:lnTo>
                      <a:pt x="85201" y="31013"/>
                    </a:lnTo>
                    <a:close/>
                    <a:moveTo>
                      <a:pt x="3024" y="7878"/>
                    </a:moveTo>
                    <a:cubicBezTo>
                      <a:pt x="3004" y="7858"/>
                      <a:pt x="2984" y="7858"/>
                      <a:pt x="2945" y="7838"/>
                    </a:cubicBezTo>
                    <a:cubicBezTo>
                      <a:pt x="2487" y="7639"/>
                      <a:pt x="1950" y="7401"/>
                      <a:pt x="1393" y="7162"/>
                    </a:cubicBezTo>
                    <a:cubicBezTo>
                      <a:pt x="1930" y="7281"/>
                      <a:pt x="2487" y="7441"/>
                      <a:pt x="3024" y="7560"/>
                    </a:cubicBezTo>
                    <a:close/>
                    <a:moveTo>
                      <a:pt x="3024" y="6804"/>
                    </a:moveTo>
                    <a:cubicBezTo>
                      <a:pt x="2388" y="6645"/>
                      <a:pt x="1731" y="6486"/>
                      <a:pt x="1094" y="6307"/>
                    </a:cubicBezTo>
                    <a:lnTo>
                      <a:pt x="1094" y="5511"/>
                    </a:lnTo>
                    <a:cubicBezTo>
                      <a:pt x="1731" y="5690"/>
                      <a:pt x="2388" y="5849"/>
                      <a:pt x="3024" y="6008"/>
                    </a:cubicBezTo>
                    <a:close/>
                    <a:moveTo>
                      <a:pt x="3024" y="5213"/>
                    </a:moveTo>
                    <a:cubicBezTo>
                      <a:pt x="2388" y="5053"/>
                      <a:pt x="1731" y="4894"/>
                      <a:pt x="1094" y="4715"/>
                    </a:cubicBezTo>
                    <a:lnTo>
                      <a:pt x="1094" y="4317"/>
                    </a:lnTo>
                    <a:lnTo>
                      <a:pt x="3024" y="4855"/>
                    </a:lnTo>
                    <a:close/>
                    <a:moveTo>
                      <a:pt x="5710" y="8853"/>
                    </a:moveTo>
                    <a:cubicBezTo>
                      <a:pt x="5391" y="8773"/>
                      <a:pt x="5053" y="8674"/>
                      <a:pt x="4695" y="8594"/>
                    </a:cubicBezTo>
                    <a:cubicBezTo>
                      <a:pt x="4397" y="8475"/>
                      <a:pt x="4039" y="8316"/>
                      <a:pt x="3641" y="8157"/>
                    </a:cubicBezTo>
                    <a:lnTo>
                      <a:pt x="3641" y="7759"/>
                    </a:lnTo>
                    <a:cubicBezTo>
                      <a:pt x="4317" y="7918"/>
                      <a:pt x="5013" y="8097"/>
                      <a:pt x="5690" y="8276"/>
                    </a:cubicBezTo>
                    <a:lnTo>
                      <a:pt x="5690" y="8853"/>
                    </a:lnTo>
                    <a:close/>
                    <a:moveTo>
                      <a:pt x="5710" y="7480"/>
                    </a:moveTo>
                    <a:cubicBezTo>
                      <a:pt x="5053" y="7301"/>
                      <a:pt x="4357" y="7142"/>
                      <a:pt x="3681" y="6963"/>
                    </a:cubicBezTo>
                    <a:lnTo>
                      <a:pt x="3681" y="6167"/>
                    </a:lnTo>
                    <a:cubicBezTo>
                      <a:pt x="4357" y="6327"/>
                      <a:pt x="5053" y="6506"/>
                      <a:pt x="5710" y="6685"/>
                    </a:cubicBezTo>
                    <a:close/>
                    <a:moveTo>
                      <a:pt x="5710" y="5909"/>
                    </a:moveTo>
                    <a:cubicBezTo>
                      <a:pt x="5053" y="5750"/>
                      <a:pt x="4357" y="5571"/>
                      <a:pt x="3681" y="5392"/>
                    </a:cubicBezTo>
                    <a:lnTo>
                      <a:pt x="3681" y="5014"/>
                    </a:lnTo>
                    <a:cubicBezTo>
                      <a:pt x="4357" y="5193"/>
                      <a:pt x="5053" y="5392"/>
                      <a:pt x="5710" y="5571"/>
                    </a:cubicBezTo>
                    <a:close/>
                    <a:moveTo>
                      <a:pt x="8455" y="9589"/>
                    </a:moveTo>
                    <a:cubicBezTo>
                      <a:pt x="7759" y="9390"/>
                      <a:pt x="7042" y="9231"/>
                      <a:pt x="6346" y="9032"/>
                    </a:cubicBezTo>
                    <a:lnTo>
                      <a:pt x="6346" y="8435"/>
                    </a:lnTo>
                    <a:cubicBezTo>
                      <a:pt x="7042" y="8594"/>
                      <a:pt x="7759" y="8773"/>
                      <a:pt x="8455" y="8952"/>
                    </a:cubicBezTo>
                    <a:close/>
                    <a:moveTo>
                      <a:pt x="8455" y="8196"/>
                    </a:moveTo>
                    <a:cubicBezTo>
                      <a:pt x="7759" y="8037"/>
                      <a:pt x="7042" y="7858"/>
                      <a:pt x="6346" y="7659"/>
                    </a:cubicBezTo>
                    <a:lnTo>
                      <a:pt x="6346" y="6864"/>
                    </a:lnTo>
                    <a:cubicBezTo>
                      <a:pt x="7042" y="7043"/>
                      <a:pt x="7759" y="7202"/>
                      <a:pt x="8455" y="7401"/>
                    </a:cubicBezTo>
                    <a:close/>
                    <a:moveTo>
                      <a:pt x="8455" y="6645"/>
                    </a:moveTo>
                    <a:cubicBezTo>
                      <a:pt x="7759" y="6446"/>
                      <a:pt x="7042" y="6267"/>
                      <a:pt x="6346" y="6088"/>
                    </a:cubicBezTo>
                    <a:lnTo>
                      <a:pt x="6346" y="5750"/>
                    </a:lnTo>
                    <a:cubicBezTo>
                      <a:pt x="7042" y="5949"/>
                      <a:pt x="7759" y="6108"/>
                      <a:pt x="8455" y="6307"/>
                    </a:cubicBezTo>
                    <a:close/>
                    <a:moveTo>
                      <a:pt x="11359" y="10345"/>
                    </a:moveTo>
                    <a:cubicBezTo>
                      <a:pt x="10623" y="10146"/>
                      <a:pt x="9847" y="9947"/>
                      <a:pt x="9091" y="9748"/>
                    </a:cubicBezTo>
                    <a:lnTo>
                      <a:pt x="9091" y="9131"/>
                    </a:lnTo>
                    <a:cubicBezTo>
                      <a:pt x="9549" y="9251"/>
                      <a:pt x="10006" y="9350"/>
                      <a:pt x="10464" y="9470"/>
                    </a:cubicBezTo>
                    <a:cubicBezTo>
                      <a:pt x="10762" y="9549"/>
                      <a:pt x="11061" y="9629"/>
                      <a:pt x="11379" y="9688"/>
                    </a:cubicBezTo>
                    <a:lnTo>
                      <a:pt x="11379" y="10345"/>
                    </a:lnTo>
                    <a:close/>
                    <a:moveTo>
                      <a:pt x="11359" y="8952"/>
                    </a:moveTo>
                    <a:lnTo>
                      <a:pt x="10643" y="8753"/>
                    </a:lnTo>
                    <a:cubicBezTo>
                      <a:pt x="10106" y="8634"/>
                      <a:pt x="9609" y="8475"/>
                      <a:pt x="9091" y="8356"/>
                    </a:cubicBezTo>
                    <a:lnTo>
                      <a:pt x="9091" y="7560"/>
                    </a:lnTo>
                    <a:cubicBezTo>
                      <a:pt x="9549" y="7679"/>
                      <a:pt x="9987" y="7779"/>
                      <a:pt x="10444" y="7898"/>
                    </a:cubicBezTo>
                    <a:cubicBezTo>
                      <a:pt x="10742" y="7978"/>
                      <a:pt x="11061" y="8057"/>
                      <a:pt x="11359" y="8117"/>
                    </a:cubicBezTo>
                    <a:close/>
                    <a:moveTo>
                      <a:pt x="11359" y="7381"/>
                    </a:moveTo>
                    <a:cubicBezTo>
                      <a:pt x="11120" y="7301"/>
                      <a:pt x="10862" y="7262"/>
                      <a:pt x="10623" y="7182"/>
                    </a:cubicBezTo>
                    <a:cubicBezTo>
                      <a:pt x="10106" y="7043"/>
                      <a:pt x="9589" y="6903"/>
                      <a:pt x="9091" y="6784"/>
                    </a:cubicBezTo>
                    <a:lnTo>
                      <a:pt x="9091" y="6466"/>
                    </a:lnTo>
                    <a:cubicBezTo>
                      <a:pt x="9549" y="6585"/>
                      <a:pt x="9987" y="6705"/>
                      <a:pt x="10464" y="6824"/>
                    </a:cubicBezTo>
                    <a:cubicBezTo>
                      <a:pt x="10762" y="6923"/>
                      <a:pt x="11061" y="7003"/>
                      <a:pt x="11379" y="7082"/>
                    </a:cubicBezTo>
                    <a:lnTo>
                      <a:pt x="11379" y="7381"/>
                    </a:lnTo>
                    <a:close/>
                    <a:moveTo>
                      <a:pt x="14323" y="11141"/>
                    </a:moveTo>
                    <a:cubicBezTo>
                      <a:pt x="13547" y="10942"/>
                      <a:pt x="12771" y="10743"/>
                      <a:pt x="12016" y="10524"/>
                    </a:cubicBezTo>
                    <a:lnTo>
                      <a:pt x="12016" y="9867"/>
                    </a:lnTo>
                    <a:lnTo>
                      <a:pt x="14323" y="10464"/>
                    </a:lnTo>
                    <a:close/>
                    <a:moveTo>
                      <a:pt x="14323" y="9728"/>
                    </a:moveTo>
                    <a:lnTo>
                      <a:pt x="12016" y="9131"/>
                    </a:lnTo>
                    <a:lnTo>
                      <a:pt x="12016" y="8296"/>
                    </a:lnTo>
                    <a:cubicBezTo>
                      <a:pt x="12771" y="8495"/>
                      <a:pt x="13547" y="8694"/>
                      <a:pt x="14323" y="8933"/>
                    </a:cubicBezTo>
                    <a:close/>
                    <a:moveTo>
                      <a:pt x="14323" y="8177"/>
                    </a:moveTo>
                    <a:cubicBezTo>
                      <a:pt x="13547" y="7978"/>
                      <a:pt x="12771" y="7779"/>
                      <a:pt x="12016" y="7560"/>
                    </a:cubicBezTo>
                    <a:lnTo>
                      <a:pt x="12016" y="7281"/>
                    </a:lnTo>
                    <a:cubicBezTo>
                      <a:pt x="12771" y="7500"/>
                      <a:pt x="13547" y="7699"/>
                      <a:pt x="14323" y="7938"/>
                    </a:cubicBezTo>
                    <a:close/>
                    <a:moveTo>
                      <a:pt x="16253" y="11141"/>
                    </a:moveTo>
                    <a:cubicBezTo>
                      <a:pt x="15815" y="11141"/>
                      <a:pt x="15358" y="11160"/>
                      <a:pt x="14940" y="11160"/>
                    </a:cubicBezTo>
                    <a:lnTo>
                      <a:pt x="14940" y="10623"/>
                    </a:lnTo>
                    <a:cubicBezTo>
                      <a:pt x="15596" y="10783"/>
                      <a:pt x="16233" y="10942"/>
                      <a:pt x="16889" y="11121"/>
                    </a:cubicBezTo>
                    <a:cubicBezTo>
                      <a:pt x="16651" y="11141"/>
                      <a:pt x="16452" y="11141"/>
                      <a:pt x="16253" y="11141"/>
                    </a:cubicBezTo>
                    <a:close/>
                    <a:moveTo>
                      <a:pt x="17048" y="10444"/>
                    </a:moveTo>
                    <a:cubicBezTo>
                      <a:pt x="16352" y="10265"/>
                      <a:pt x="15636" y="10086"/>
                      <a:pt x="14940" y="9887"/>
                    </a:cubicBezTo>
                    <a:lnTo>
                      <a:pt x="14940" y="9092"/>
                    </a:lnTo>
                    <a:cubicBezTo>
                      <a:pt x="15636" y="9271"/>
                      <a:pt x="16352" y="9450"/>
                      <a:pt x="17048" y="9649"/>
                    </a:cubicBezTo>
                    <a:close/>
                    <a:moveTo>
                      <a:pt x="17048" y="8893"/>
                    </a:moveTo>
                    <a:cubicBezTo>
                      <a:pt x="16352" y="8694"/>
                      <a:pt x="15636" y="8535"/>
                      <a:pt x="14940" y="8336"/>
                    </a:cubicBezTo>
                    <a:lnTo>
                      <a:pt x="14940" y="8097"/>
                    </a:lnTo>
                    <a:cubicBezTo>
                      <a:pt x="15636" y="8296"/>
                      <a:pt x="16352" y="8475"/>
                      <a:pt x="17048" y="8674"/>
                    </a:cubicBezTo>
                    <a:close/>
                    <a:moveTo>
                      <a:pt x="20530" y="10544"/>
                    </a:moveTo>
                    <a:cubicBezTo>
                      <a:pt x="20669" y="10584"/>
                      <a:pt x="20788" y="10623"/>
                      <a:pt x="20908" y="10643"/>
                    </a:cubicBezTo>
                    <a:lnTo>
                      <a:pt x="20530" y="10643"/>
                    </a:lnTo>
                    <a:close/>
                    <a:moveTo>
                      <a:pt x="19913" y="12613"/>
                    </a:moveTo>
                    <a:cubicBezTo>
                      <a:pt x="19296" y="12454"/>
                      <a:pt x="18700" y="12274"/>
                      <a:pt x="18083" y="12115"/>
                    </a:cubicBezTo>
                    <a:lnTo>
                      <a:pt x="18182" y="12115"/>
                    </a:lnTo>
                    <a:cubicBezTo>
                      <a:pt x="18739" y="12056"/>
                      <a:pt x="19316" y="12036"/>
                      <a:pt x="19913" y="11976"/>
                    </a:cubicBezTo>
                    <a:close/>
                    <a:moveTo>
                      <a:pt x="19913" y="10643"/>
                    </a:moveTo>
                    <a:cubicBezTo>
                      <a:pt x="19694" y="10643"/>
                      <a:pt x="19436" y="10643"/>
                      <a:pt x="19237" y="10623"/>
                    </a:cubicBezTo>
                    <a:cubicBezTo>
                      <a:pt x="18600" y="10623"/>
                      <a:pt x="18083" y="10584"/>
                      <a:pt x="17705" y="10584"/>
                    </a:cubicBezTo>
                    <a:lnTo>
                      <a:pt x="17705" y="9788"/>
                    </a:lnTo>
                    <a:cubicBezTo>
                      <a:pt x="18421" y="9987"/>
                      <a:pt x="19177" y="10166"/>
                      <a:pt x="19913" y="10385"/>
                    </a:cubicBezTo>
                    <a:close/>
                    <a:moveTo>
                      <a:pt x="19913" y="9669"/>
                    </a:moveTo>
                    <a:cubicBezTo>
                      <a:pt x="19177" y="9470"/>
                      <a:pt x="18421" y="9271"/>
                      <a:pt x="17705" y="9072"/>
                    </a:cubicBezTo>
                    <a:lnTo>
                      <a:pt x="17705" y="8873"/>
                    </a:lnTo>
                    <a:cubicBezTo>
                      <a:pt x="18421" y="9092"/>
                      <a:pt x="19177" y="9291"/>
                      <a:pt x="19913" y="9490"/>
                    </a:cubicBezTo>
                    <a:close/>
                    <a:moveTo>
                      <a:pt x="23215" y="13508"/>
                    </a:moveTo>
                    <a:cubicBezTo>
                      <a:pt x="22320" y="13269"/>
                      <a:pt x="21425" y="13030"/>
                      <a:pt x="20530" y="12772"/>
                    </a:cubicBezTo>
                    <a:lnTo>
                      <a:pt x="20530" y="12076"/>
                    </a:lnTo>
                    <a:cubicBezTo>
                      <a:pt x="21425" y="12334"/>
                      <a:pt x="22320" y="12553"/>
                      <a:pt x="23215" y="12812"/>
                    </a:cubicBezTo>
                    <a:close/>
                    <a:moveTo>
                      <a:pt x="23215" y="12115"/>
                    </a:moveTo>
                    <a:cubicBezTo>
                      <a:pt x="22877" y="12016"/>
                      <a:pt x="22559" y="11916"/>
                      <a:pt x="22201" y="11837"/>
                    </a:cubicBezTo>
                    <a:cubicBezTo>
                      <a:pt x="22260" y="11837"/>
                      <a:pt x="22280" y="11837"/>
                      <a:pt x="22320" y="11797"/>
                    </a:cubicBezTo>
                    <a:cubicBezTo>
                      <a:pt x="22419" y="11797"/>
                      <a:pt x="22499" y="11777"/>
                      <a:pt x="22598" y="11777"/>
                    </a:cubicBezTo>
                    <a:cubicBezTo>
                      <a:pt x="22797" y="11777"/>
                      <a:pt x="23016" y="11777"/>
                      <a:pt x="23255" y="11757"/>
                    </a:cubicBezTo>
                    <a:lnTo>
                      <a:pt x="23255" y="12115"/>
                    </a:lnTo>
                    <a:close/>
                    <a:moveTo>
                      <a:pt x="23215" y="10444"/>
                    </a:moveTo>
                    <a:cubicBezTo>
                      <a:pt x="23116" y="10464"/>
                      <a:pt x="23056" y="10484"/>
                      <a:pt x="22957" y="10484"/>
                    </a:cubicBezTo>
                    <a:cubicBezTo>
                      <a:pt x="22161" y="10265"/>
                      <a:pt x="21325" y="10047"/>
                      <a:pt x="20530" y="9828"/>
                    </a:cubicBezTo>
                    <a:lnTo>
                      <a:pt x="20530" y="9669"/>
                    </a:lnTo>
                    <a:cubicBezTo>
                      <a:pt x="21425" y="9947"/>
                      <a:pt x="22320" y="10166"/>
                      <a:pt x="23215" y="10444"/>
                    </a:cubicBezTo>
                    <a:close/>
                    <a:moveTo>
                      <a:pt x="26557" y="14363"/>
                    </a:moveTo>
                    <a:cubicBezTo>
                      <a:pt x="25662" y="14144"/>
                      <a:pt x="24767" y="13906"/>
                      <a:pt x="23872" y="13647"/>
                    </a:cubicBezTo>
                    <a:lnTo>
                      <a:pt x="23872" y="12951"/>
                    </a:lnTo>
                    <a:lnTo>
                      <a:pt x="24468" y="13110"/>
                    </a:lnTo>
                    <a:cubicBezTo>
                      <a:pt x="25165" y="13309"/>
                      <a:pt x="25861" y="13468"/>
                      <a:pt x="26557" y="13667"/>
                    </a:cubicBezTo>
                    <a:lnTo>
                      <a:pt x="26557" y="14363"/>
                    </a:lnTo>
                    <a:close/>
                    <a:moveTo>
                      <a:pt x="26557" y="13011"/>
                    </a:moveTo>
                    <a:cubicBezTo>
                      <a:pt x="25901" y="12831"/>
                      <a:pt x="25284" y="12652"/>
                      <a:pt x="24647" y="12473"/>
                    </a:cubicBezTo>
                    <a:cubicBezTo>
                      <a:pt x="24389" y="12414"/>
                      <a:pt x="24110" y="12334"/>
                      <a:pt x="23872" y="12274"/>
                    </a:cubicBezTo>
                    <a:lnTo>
                      <a:pt x="23872" y="11757"/>
                    </a:lnTo>
                    <a:cubicBezTo>
                      <a:pt x="24170" y="11737"/>
                      <a:pt x="24488" y="11737"/>
                      <a:pt x="24846" y="11717"/>
                    </a:cubicBezTo>
                    <a:cubicBezTo>
                      <a:pt x="25403" y="11857"/>
                      <a:pt x="25980" y="12036"/>
                      <a:pt x="26577" y="12175"/>
                    </a:cubicBezTo>
                    <a:lnTo>
                      <a:pt x="26577" y="13011"/>
                    </a:lnTo>
                    <a:close/>
                    <a:moveTo>
                      <a:pt x="30257" y="15358"/>
                    </a:moveTo>
                    <a:cubicBezTo>
                      <a:pt x="29243" y="15099"/>
                      <a:pt x="28228" y="14821"/>
                      <a:pt x="27174" y="14542"/>
                    </a:cubicBezTo>
                    <a:lnTo>
                      <a:pt x="27174" y="13866"/>
                    </a:lnTo>
                    <a:cubicBezTo>
                      <a:pt x="28228" y="14144"/>
                      <a:pt x="29243" y="14423"/>
                      <a:pt x="30257" y="14701"/>
                    </a:cubicBezTo>
                    <a:close/>
                    <a:moveTo>
                      <a:pt x="30257" y="14025"/>
                    </a:moveTo>
                    <a:cubicBezTo>
                      <a:pt x="29243" y="13747"/>
                      <a:pt x="28228" y="13448"/>
                      <a:pt x="27174" y="13170"/>
                    </a:cubicBezTo>
                    <a:lnTo>
                      <a:pt x="27174" y="12354"/>
                    </a:lnTo>
                    <a:cubicBezTo>
                      <a:pt x="28228" y="12633"/>
                      <a:pt x="29243" y="12931"/>
                      <a:pt x="30257" y="13209"/>
                    </a:cubicBezTo>
                    <a:close/>
                    <a:moveTo>
                      <a:pt x="30337" y="12533"/>
                    </a:moveTo>
                    <a:cubicBezTo>
                      <a:pt x="29282" y="12235"/>
                      <a:pt x="28248" y="11956"/>
                      <a:pt x="27174" y="11658"/>
                    </a:cubicBezTo>
                    <a:lnTo>
                      <a:pt x="27174" y="11578"/>
                    </a:lnTo>
                    <a:cubicBezTo>
                      <a:pt x="27174" y="11578"/>
                      <a:pt x="27194" y="11578"/>
                      <a:pt x="27194" y="11558"/>
                    </a:cubicBezTo>
                    <a:cubicBezTo>
                      <a:pt x="28288" y="11877"/>
                      <a:pt x="29422" y="12215"/>
                      <a:pt x="30476" y="12533"/>
                    </a:cubicBezTo>
                    <a:close/>
                    <a:moveTo>
                      <a:pt x="33301" y="16193"/>
                    </a:moveTo>
                    <a:cubicBezTo>
                      <a:pt x="32505" y="15994"/>
                      <a:pt x="31709" y="15756"/>
                      <a:pt x="30874" y="15537"/>
                    </a:cubicBezTo>
                    <a:lnTo>
                      <a:pt x="30874" y="14861"/>
                    </a:lnTo>
                    <a:cubicBezTo>
                      <a:pt x="30973" y="14880"/>
                      <a:pt x="31113" y="14940"/>
                      <a:pt x="31212" y="14960"/>
                    </a:cubicBezTo>
                    <a:cubicBezTo>
                      <a:pt x="31908" y="15159"/>
                      <a:pt x="32605" y="15338"/>
                      <a:pt x="33261" y="15537"/>
                    </a:cubicBezTo>
                    <a:lnTo>
                      <a:pt x="33261" y="16193"/>
                    </a:lnTo>
                    <a:close/>
                    <a:moveTo>
                      <a:pt x="33301" y="14861"/>
                    </a:moveTo>
                    <a:cubicBezTo>
                      <a:pt x="32664" y="14701"/>
                      <a:pt x="32028" y="14522"/>
                      <a:pt x="31411" y="14323"/>
                    </a:cubicBezTo>
                    <a:lnTo>
                      <a:pt x="30874" y="14164"/>
                    </a:lnTo>
                    <a:lnTo>
                      <a:pt x="30874" y="13349"/>
                    </a:lnTo>
                    <a:cubicBezTo>
                      <a:pt x="30973" y="13408"/>
                      <a:pt x="31093" y="13428"/>
                      <a:pt x="31212" y="13448"/>
                    </a:cubicBezTo>
                    <a:lnTo>
                      <a:pt x="33301" y="14045"/>
                    </a:lnTo>
                    <a:lnTo>
                      <a:pt x="33301" y="14861"/>
                    </a:lnTo>
                    <a:close/>
                    <a:moveTo>
                      <a:pt x="30914" y="12672"/>
                    </a:moveTo>
                    <a:lnTo>
                      <a:pt x="30914" y="12652"/>
                    </a:lnTo>
                    <a:cubicBezTo>
                      <a:pt x="30973" y="12672"/>
                      <a:pt x="31073" y="12712"/>
                      <a:pt x="31152" y="12732"/>
                    </a:cubicBezTo>
                    <a:cubicBezTo>
                      <a:pt x="31868" y="12931"/>
                      <a:pt x="32605" y="13150"/>
                      <a:pt x="33321" y="13349"/>
                    </a:cubicBezTo>
                    <a:cubicBezTo>
                      <a:pt x="32704" y="13170"/>
                      <a:pt x="32067" y="12991"/>
                      <a:pt x="31431" y="12792"/>
                    </a:cubicBezTo>
                    <a:cubicBezTo>
                      <a:pt x="31232" y="12772"/>
                      <a:pt x="31053" y="12732"/>
                      <a:pt x="30914" y="12672"/>
                    </a:cubicBezTo>
                    <a:close/>
                    <a:moveTo>
                      <a:pt x="35946" y="16909"/>
                    </a:moveTo>
                    <a:cubicBezTo>
                      <a:pt x="35290" y="16730"/>
                      <a:pt x="34614" y="16551"/>
                      <a:pt x="33937" y="16352"/>
                    </a:cubicBezTo>
                    <a:lnTo>
                      <a:pt x="33937" y="15716"/>
                    </a:lnTo>
                    <a:cubicBezTo>
                      <a:pt x="34614" y="15915"/>
                      <a:pt x="35290" y="16074"/>
                      <a:pt x="35946" y="16273"/>
                    </a:cubicBezTo>
                    <a:close/>
                    <a:moveTo>
                      <a:pt x="35946" y="15636"/>
                    </a:moveTo>
                    <a:cubicBezTo>
                      <a:pt x="35290" y="15437"/>
                      <a:pt x="34614" y="15258"/>
                      <a:pt x="33937" y="15059"/>
                    </a:cubicBezTo>
                    <a:lnTo>
                      <a:pt x="33937" y="14244"/>
                    </a:lnTo>
                    <a:cubicBezTo>
                      <a:pt x="34614" y="14443"/>
                      <a:pt x="35290" y="14622"/>
                      <a:pt x="35946" y="14821"/>
                    </a:cubicBezTo>
                    <a:close/>
                    <a:moveTo>
                      <a:pt x="38413" y="17546"/>
                    </a:moveTo>
                    <a:cubicBezTo>
                      <a:pt x="37816" y="17407"/>
                      <a:pt x="37200" y="17228"/>
                      <a:pt x="36603" y="17049"/>
                    </a:cubicBezTo>
                    <a:lnTo>
                      <a:pt x="36603" y="16452"/>
                    </a:lnTo>
                    <a:cubicBezTo>
                      <a:pt x="37200" y="16631"/>
                      <a:pt x="37816" y="16810"/>
                      <a:pt x="38413" y="16989"/>
                    </a:cubicBezTo>
                    <a:close/>
                    <a:moveTo>
                      <a:pt x="38413" y="16333"/>
                    </a:moveTo>
                    <a:cubicBezTo>
                      <a:pt x="37816" y="16154"/>
                      <a:pt x="37200" y="15994"/>
                      <a:pt x="36603" y="15815"/>
                    </a:cubicBezTo>
                    <a:lnTo>
                      <a:pt x="36603" y="15000"/>
                    </a:lnTo>
                    <a:cubicBezTo>
                      <a:pt x="37200" y="15159"/>
                      <a:pt x="37816" y="15338"/>
                      <a:pt x="38413" y="15517"/>
                    </a:cubicBezTo>
                    <a:close/>
                    <a:moveTo>
                      <a:pt x="40860" y="18222"/>
                    </a:moveTo>
                    <a:cubicBezTo>
                      <a:pt x="40263" y="18043"/>
                      <a:pt x="39666" y="17904"/>
                      <a:pt x="39030" y="17725"/>
                    </a:cubicBezTo>
                    <a:lnTo>
                      <a:pt x="39030" y="17148"/>
                    </a:lnTo>
                    <a:cubicBezTo>
                      <a:pt x="39666" y="17327"/>
                      <a:pt x="40263" y="17506"/>
                      <a:pt x="40860" y="17685"/>
                    </a:cubicBezTo>
                    <a:close/>
                    <a:moveTo>
                      <a:pt x="40860" y="17049"/>
                    </a:moveTo>
                    <a:cubicBezTo>
                      <a:pt x="40263" y="16870"/>
                      <a:pt x="39666" y="16711"/>
                      <a:pt x="39030" y="16512"/>
                    </a:cubicBezTo>
                    <a:lnTo>
                      <a:pt x="39030" y="15696"/>
                    </a:lnTo>
                    <a:cubicBezTo>
                      <a:pt x="39666" y="15855"/>
                      <a:pt x="40263" y="16034"/>
                      <a:pt x="40860" y="16213"/>
                    </a:cubicBezTo>
                    <a:close/>
                    <a:moveTo>
                      <a:pt x="43446" y="18919"/>
                    </a:moveTo>
                    <a:cubicBezTo>
                      <a:pt x="42790" y="18740"/>
                      <a:pt x="42173" y="18580"/>
                      <a:pt x="41497" y="18401"/>
                    </a:cubicBezTo>
                    <a:lnTo>
                      <a:pt x="41497" y="17864"/>
                    </a:lnTo>
                    <a:cubicBezTo>
                      <a:pt x="42153" y="18063"/>
                      <a:pt x="42790" y="18242"/>
                      <a:pt x="43446" y="18441"/>
                    </a:cubicBezTo>
                    <a:close/>
                    <a:moveTo>
                      <a:pt x="43446" y="17805"/>
                    </a:moveTo>
                    <a:cubicBezTo>
                      <a:pt x="42790" y="17606"/>
                      <a:pt x="42173" y="17427"/>
                      <a:pt x="41497" y="17228"/>
                    </a:cubicBezTo>
                    <a:lnTo>
                      <a:pt x="41497" y="16392"/>
                    </a:lnTo>
                    <a:cubicBezTo>
                      <a:pt x="42153" y="16591"/>
                      <a:pt x="42790" y="16750"/>
                      <a:pt x="43446" y="16949"/>
                    </a:cubicBezTo>
                    <a:close/>
                    <a:moveTo>
                      <a:pt x="45893" y="19575"/>
                    </a:moveTo>
                    <a:cubicBezTo>
                      <a:pt x="45296" y="19416"/>
                      <a:pt x="44679" y="19237"/>
                      <a:pt x="44063" y="19078"/>
                    </a:cubicBezTo>
                    <a:lnTo>
                      <a:pt x="44063" y="18600"/>
                    </a:lnTo>
                    <a:cubicBezTo>
                      <a:pt x="44679" y="18779"/>
                      <a:pt x="45276" y="18939"/>
                      <a:pt x="45893" y="19137"/>
                    </a:cubicBezTo>
                    <a:close/>
                    <a:moveTo>
                      <a:pt x="45893" y="18541"/>
                    </a:moveTo>
                    <a:cubicBezTo>
                      <a:pt x="45336" y="18362"/>
                      <a:pt x="44759" y="18203"/>
                      <a:pt x="44162" y="18023"/>
                    </a:cubicBezTo>
                    <a:cubicBezTo>
                      <a:pt x="44102" y="18004"/>
                      <a:pt x="44083" y="18004"/>
                      <a:pt x="44063" y="17964"/>
                    </a:cubicBezTo>
                    <a:lnTo>
                      <a:pt x="44063" y="17148"/>
                    </a:lnTo>
                    <a:cubicBezTo>
                      <a:pt x="44679" y="17327"/>
                      <a:pt x="45276" y="17506"/>
                      <a:pt x="45893" y="17705"/>
                    </a:cubicBezTo>
                    <a:close/>
                    <a:moveTo>
                      <a:pt x="48141" y="20192"/>
                    </a:moveTo>
                    <a:cubicBezTo>
                      <a:pt x="47623" y="20033"/>
                      <a:pt x="47066" y="19913"/>
                      <a:pt x="46549" y="19754"/>
                    </a:cubicBezTo>
                    <a:lnTo>
                      <a:pt x="46549" y="19356"/>
                    </a:lnTo>
                    <a:cubicBezTo>
                      <a:pt x="47086" y="19515"/>
                      <a:pt x="47623" y="19694"/>
                      <a:pt x="48141" y="19834"/>
                    </a:cubicBezTo>
                    <a:close/>
                    <a:moveTo>
                      <a:pt x="48141" y="19217"/>
                    </a:moveTo>
                    <a:cubicBezTo>
                      <a:pt x="47623" y="19038"/>
                      <a:pt x="47066" y="18899"/>
                      <a:pt x="46549" y="18720"/>
                    </a:cubicBezTo>
                    <a:lnTo>
                      <a:pt x="46549" y="17884"/>
                    </a:lnTo>
                    <a:cubicBezTo>
                      <a:pt x="47086" y="18043"/>
                      <a:pt x="47623" y="18203"/>
                      <a:pt x="48141" y="18382"/>
                    </a:cubicBezTo>
                    <a:close/>
                    <a:moveTo>
                      <a:pt x="48141" y="17327"/>
                    </a:moveTo>
                    <a:cubicBezTo>
                      <a:pt x="46788" y="16890"/>
                      <a:pt x="45435" y="16452"/>
                      <a:pt x="44043" y="16014"/>
                    </a:cubicBezTo>
                    <a:cubicBezTo>
                      <a:pt x="40005" y="14741"/>
                      <a:pt x="35728" y="13428"/>
                      <a:pt x="31331" y="12115"/>
                    </a:cubicBezTo>
                    <a:cubicBezTo>
                      <a:pt x="30615" y="11877"/>
                      <a:pt x="29859" y="11658"/>
                      <a:pt x="29123" y="11439"/>
                    </a:cubicBezTo>
                    <a:cubicBezTo>
                      <a:pt x="29442" y="11399"/>
                      <a:pt x="29740" y="11379"/>
                      <a:pt x="30058" y="11359"/>
                    </a:cubicBezTo>
                    <a:cubicBezTo>
                      <a:pt x="30416" y="11300"/>
                      <a:pt x="30774" y="11280"/>
                      <a:pt x="31132" y="11260"/>
                    </a:cubicBezTo>
                    <a:cubicBezTo>
                      <a:pt x="31510" y="11220"/>
                      <a:pt x="31849" y="11180"/>
                      <a:pt x="32227" y="11160"/>
                    </a:cubicBezTo>
                    <a:cubicBezTo>
                      <a:pt x="32605" y="11121"/>
                      <a:pt x="32963" y="11081"/>
                      <a:pt x="33341" y="11041"/>
                    </a:cubicBezTo>
                    <a:cubicBezTo>
                      <a:pt x="34832" y="10862"/>
                      <a:pt x="36404" y="10663"/>
                      <a:pt x="37976" y="10444"/>
                    </a:cubicBezTo>
                    <a:cubicBezTo>
                      <a:pt x="38731" y="10325"/>
                      <a:pt x="39527" y="10226"/>
                      <a:pt x="40323" y="10066"/>
                    </a:cubicBezTo>
                    <a:cubicBezTo>
                      <a:pt x="40721" y="9987"/>
                      <a:pt x="41119" y="9927"/>
                      <a:pt x="41516" y="9867"/>
                    </a:cubicBezTo>
                    <a:lnTo>
                      <a:pt x="42710" y="9649"/>
                    </a:lnTo>
                    <a:cubicBezTo>
                      <a:pt x="44282" y="9330"/>
                      <a:pt x="45873" y="8992"/>
                      <a:pt x="47425" y="8594"/>
                    </a:cubicBezTo>
                    <a:cubicBezTo>
                      <a:pt x="47643" y="8535"/>
                      <a:pt x="47882" y="8475"/>
                      <a:pt x="48121" y="8435"/>
                    </a:cubicBezTo>
                    <a:lnTo>
                      <a:pt x="48121" y="17327"/>
                    </a:lnTo>
                    <a:close/>
                    <a:moveTo>
                      <a:pt x="48141" y="7799"/>
                    </a:moveTo>
                    <a:cubicBezTo>
                      <a:pt x="47862" y="7878"/>
                      <a:pt x="47584" y="7938"/>
                      <a:pt x="47325" y="7998"/>
                    </a:cubicBezTo>
                    <a:cubicBezTo>
                      <a:pt x="45773" y="8356"/>
                      <a:pt x="44202" y="8674"/>
                      <a:pt x="42611" y="8952"/>
                    </a:cubicBezTo>
                    <a:cubicBezTo>
                      <a:pt x="42252" y="9032"/>
                      <a:pt x="41855" y="9072"/>
                      <a:pt x="41457" y="9151"/>
                    </a:cubicBezTo>
                    <a:cubicBezTo>
                      <a:pt x="41059" y="9231"/>
                      <a:pt x="40661" y="9271"/>
                      <a:pt x="40263" y="9350"/>
                    </a:cubicBezTo>
                    <a:cubicBezTo>
                      <a:pt x="39487" y="9470"/>
                      <a:pt x="38692" y="9569"/>
                      <a:pt x="37896" y="9669"/>
                    </a:cubicBezTo>
                    <a:cubicBezTo>
                      <a:pt x="36802" y="9788"/>
                      <a:pt x="35688" y="9927"/>
                      <a:pt x="34614" y="10027"/>
                    </a:cubicBezTo>
                    <a:cubicBezTo>
                      <a:pt x="35986" y="9748"/>
                      <a:pt x="37319" y="9450"/>
                      <a:pt x="38632" y="9092"/>
                    </a:cubicBezTo>
                    <a:cubicBezTo>
                      <a:pt x="39010" y="8992"/>
                      <a:pt x="39408" y="8893"/>
                      <a:pt x="39786" y="8793"/>
                    </a:cubicBezTo>
                    <a:lnTo>
                      <a:pt x="40900" y="8495"/>
                    </a:lnTo>
                    <a:cubicBezTo>
                      <a:pt x="41656" y="8296"/>
                      <a:pt x="42392" y="8057"/>
                      <a:pt x="43108" y="7838"/>
                    </a:cubicBezTo>
                    <a:cubicBezTo>
                      <a:pt x="44560" y="7381"/>
                      <a:pt x="45952" y="6903"/>
                      <a:pt x="47246" y="6406"/>
                    </a:cubicBezTo>
                    <a:cubicBezTo>
                      <a:pt x="47544" y="6287"/>
                      <a:pt x="47842" y="6187"/>
                      <a:pt x="48141" y="6068"/>
                    </a:cubicBezTo>
                    <a:lnTo>
                      <a:pt x="48141" y="7799"/>
                    </a:lnTo>
                    <a:close/>
                    <a:moveTo>
                      <a:pt x="48141" y="5670"/>
                    </a:moveTo>
                    <a:cubicBezTo>
                      <a:pt x="47822" y="5789"/>
                      <a:pt x="47464" y="5909"/>
                      <a:pt x="47126" y="6048"/>
                    </a:cubicBezTo>
                    <a:cubicBezTo>
                      <a:pt x="45833" y="6506"/>
                      <a:pt x="44441" y="6963"/>
                      <a:pt x="42988" y="7381"/>
                    </a:cubicBezTo>
                    <a:cubicBezTo>
                      <a:pt x="42272" y="7580"/>
                      <a:pt x="41516" y="7779"/>
                      <a:pt x="40780" y="7978"/>
                    </a:cubicBezTo>
                    <a:cubicBezTo>
                      <a:pt x="40402" y="8077"/>
                      <a:pt x="40024" y="8177"/>
                      <a:pt x="39666" y="8256"/>
                    </a:cubicBezTo>
                    <a:lnTo>
                      <a:pt x="38513" y="8535"/>
                    </a:lnTo>
                    <a:cubicBezTo>
                      <a:pt x="36981" y="8873"/>
                      <a:pt x="35409" y="9191"/>
                      <a:pt x="33818" y="9470"/>
                    </a:cubicBezTo>
                    <a:cubicBezTo>
                      <a:pt x="33440" y="9549"/>
                      <a:pt x="33042" y="9629"/>
                      <a:pt x="32644" y="9669"/>
                    </a:cubicBezTo>
                    <a:lnTo>
                      <a:pt x="31451" y="9867"/>
                    </a:lnTo>
                    <a:cubicBezTo>
                      <a:pt x="30675" y="9987"/>
                      <a:pt x="29879" y="10086"/>
                      <a:pt x="29083" y="10186"/>
                    </a:cubicBezTo>
                    <a:cubicBezTo>
                      <a:pt x="28467" y="10265"/>
                      <a:pt x="27850" y="10345"/>
                      <a:pt x="27194" y="10405"/>
                    </a:cubicBezTo>
                    <a:cubicBezTo>
                      <a:pt x="27970" y="10245"/>
                      <a:pt x="28745" y="10066"/>
                      <a:pt x="29521" y="9867"/>
                    </a:cubicBezTo>
                    <a:cubicBezTo>
                      <a:pt x="29879" y="9768"/>
                      <a:pt x="30277" y="9669"/>
                      <a:pt x="30655" y="9569"/>
                    </a:cubicBezTo>
                    <a:cubicBezTo>
                      <a:pt x="31033" y="9470"/>
                      <a:pt x="31411" y="9350"/>
                      <a:pt x="31769" y="9251"/>
                    </a:cubicBezTo>
                    <a:cubicBezTo>
                      <a:pt x="32525" y="9052"/>
                      <a:pt x="33261" y="8793"/>
                      <a:pt x="33997" y="8594"/>
                    </a:cubicBezTo>
                    <a:cubicBezTo>
                      <a:pt x="35429" y="8117"/>
                      <a:pt x="36822" y="7679"/>
                      <a:pt x="38115" y="7162"/>
                    </a:cubicBezTo>
                    <a:cubicBezTo>
                      <a:pt x="39428" y="6665"/>
                      <a:pt x="40621" y="6167"/>
                      <a:pt x="41715" y="5630"/>
                    </a:cubicBezTo>
                    <a:cubicBezTo>
                      <a:pt x="42809" y="5133"/>
                      <a:pt x="43804" y="4616"/>
                      <a:pt x="44659" y="4138"/>
                    </a:cubicBezTo>
                    <a:cubicBezTo>
                      <a:pt x="45535" y="3681"/>
                      <a:pt x="46251" y="3223"/>
                      <a:pt x="46868" y="2845"/>
                    </a:cubicBezTo>
                    <a:cubicBezTo>
                      <a:pt x="47047" y="2726"/>
                      <a:pt x="47186" y="2627"/>
                      <a:pt x="47365" y="2527"/>
                    </a:cubicBezTo>
                    <a:lnTo>
                      <a:pt x="48141" y="2925"/>
                    </a:lnTo>
                    <a:close/>
                    <a:moveTo>
                      <a:pt x="53850" y="21724"/>
                    </a:moveTo>
                    <a:cubicBezTo>
                      <a:pt x="53154" y="21525"/>
                      <a:pt x="52418" y="21326"/>
                      <a:pt x="51662" y="21127"/>
                    </a:cubicBezTo>
                    <a:lnTo>
                      <a:pt x="51662" y="20888"/>
                    </a:lnTo>
                    <a:cubicBezTo>
                      <a:pt x="52398" y="21107"/>
                      <a:pt x="53134" y="21365"/>
                      <a:pt x="53850" y="21564"/>
                    </a:cubicBezTo>
                    <a:close/>
                    <a:moveTo>
                      <a:pt x="53850" y="21007"/>
                    </a:moveTo>
                    <a:cubicBezTo>
                      <a:pt x="53134" y="20789"/>
                      <a:pt x="52418" y="20530"/>
                      <a:pt x="51662" y="20311"/>
                    </a:cubicBezTo>
                    <a:lnTo>
                      <a:pt x="51662" y="19476"/>
                    </a:lnTo>
                    <a:cubicBezTo>
                      <a:pt x="52398" y="19694"/>
                      <a:pt x="53134" y="19913"/>
                      <a:pt x="53850" y="20132"/>
                    </a:cubicBezTo>
                    <a:close/>
                    <a:moveTo>
                      <a:pt x="56138" y="22360"/>
                    </a:moveTo>
                    <a:cubicBezTo>
                      <a:pt x="55600" y="22201"/>
                      <a:pt x="55043" y="22062"/>
                      <a:pt x="54486" y="21903"/>
                    </a:cubicBezTo>
                    <a:lnTo>
                      <a:pt x="54486" y="21783"/>
                    </a:lnTo>
                    <a:cubicBezTo>
                      <a:pt x="54785" y="21883"/>
                      <a:pt x="55083" y="21962"/>
                      <a:pt x="55382" y="22062"/>
                    </a:cubicBezTo>
                    <a:cubicBezTo>
                      <a:pt x="55620" y="22121"/>
                      <a:pt x="55899" y="22201"/>
                      <a:pt x="56138" y="22300"/>
                    </a:cubicBezTo>
                    <a:close/>
                    <a:moveTo>
                      <a:pt x="56138" y="21724"/>
                    </a:moveTo>
                    <a:cubicBezTo>
                      <a:pt x="55939" y="21664"/>
                      <a:pt x="55740" y="21604"/>
                      <a:pt x="55541" y="21525"/>
                    </a:cubicBezTo>
                    <a:cubicBezTo>
                      <a:pt x="55203" y="21405"/>
                      <a:pt x="54845" y="21306"/>
                      <a:pt x="54486" y="21186"/>
                    </a:cubicBezTo>
                    <a:lnTo>
                      <a:pt x="54486" y="20311"/>
                    </a:lnTo>
                    <a:cubicBezTo>
                      <a:pt x="54785" y="20411"/>
                      <a:pt x="55083" y="20510"/>
                      <a:pt x="55382" y="20590"/>
                    </a:cubicBezTo>
                    <a:cubicBezTo>
                      <a:pt x="55620" y="20689"/>
                      <a:pt x="55899" y="20769"/>
                      <a:pt x="56138" y="20828"/>
                    </a:cubicBezTo>
                    <a:close/>
                    <a:moveTo>
                      <a:pt x="56138" y="19993"/>
                    </a:moveTo>
                    <a:cubicBezTo>
                      <a:pt x="55899" y="19893"/>
                      <a:pt x="55620" y="19814"/>
                      <a:pt x="55342" y="19714"/>
                    </a:cubicBezTo>
                    <a:cubicBezTo>
                      <a:pt x="54108" y="19297"/>
                      <a:pt x="52835" y="18839"/>
                      <a:pt x="51522" y="18421"/>
                    </a:cubicBezTo>
                    <a:lnTo>
                      <a:pt x="51522" y="12772"/>
                    </a:lnTo>
                    <a:cubicBezTo>
                      <a:pt x="51522" y="12334"/>
                      <a:pt x="51622" y="11877"/>
                      <a:pt x="51821" y="11499"/>
                    </a:cubicBezTo>
                    <a:lnTo>
                      <a:pt x="53432" y="8296"/>
                    </a:lnTo>
                    <a:cubicBezTo>
                      <a:pt x="53611" y="7918"/>
                      <a:pt x="54128" y="7918"/>
                      <a:pt x="54347" y="8276"/>
                    </a:cubicBezTo>
                    <a:lnTo>
                      <a:pt x="55740" y="10564"/>
                    </a:lnTo>
                    <a:cubicBezTo>
                      <a:pt x="56018" y="11001"/>
                      <a:pt x="56138" y="11538"/>
                      <a:pt x="56138" y="12056"/>
                    </a:cubicBezTo>
                    <a:close/>
                    <a:moveTo>
                      <a:pt x="60812" y="23235"/>
                    </a:moveTo>
                    <a:cubicBezTo>
                      <a:pt x="60753" y="23215"/>
                      <a:pt x="60673" y="23196"/>
                      <a:pt x="60574" y="23176"/>
                    </a:cubicBezTo>
                    <a:cubicBezTo>
                      <a:pt x="60176" y="23017"/>
                      <a:pt x="59758" y="22897"/>
                      <a:pt x="59320" y="22738"/>
                    </a:cubicBezTo>
                    <a:lnTo>
                      <a:pt x="59320" y="21883"/>
                    </a:lnTo>
                    <a:cubicBezTo>
                      <a:pt x="59678" y="22002"/>
                      <a:pt x="60037" y="22101"/>
                      <a:pt x="60395" y="22221"/>
                    </a:cubicBezTo>
                    <a:cubicBezTo>
                      <a:pt x="60534" y="22281"/>
                      <a:pt x="60673" y="22320"/>
                      <a:pt x="60812" y="22340"/>
                    </a:cubicBezTo>
                    <a:close/>
                    <a:moveTo>
                      <a:pt x="60375" y="21465"/>
                    </a:moveTo>
                    <a:cubicBezTo>
                      <a:pt x="60056" y="21326"/>
                      <a:pt x="59698" y="21206"/>
                      <a:pt x="59360" y="21107"/>
                    </a:cubicBezTo>
                    <a:lnTo>
                      <a:pt x="59360" y="15239"/>
                    </a:lnTo>
                    <a:cubicBezTo>
                      <a:pt x="59659" y="15796"/>
                      <a:pt x="59977" y="16313"/>
                      <a:pt x="60275" y="16850"/>
                    </a:cubicBezTo>
                    <a:cubicBezTo>
                      <a:pt x="60792" y="17745"/>
                      <a:pt x="61310" y="18620"/>
                      <a:pt x="61847" y="19496"/>
                    </a:cubicBezTo>
                    <a:cubicBezTo>
                      <a:pt x="62085" y="19933"/>
                      <a:pt x="62364" y="20371"/>
                      <a:pt x="62603" y="20769"/>
                    </a:cubicBezTo>
                    <a:cubicBezTo>
                      <a:pt x="62881" y="21186"/>
                      <a:pt x="63140" y="21584"/>
                      <a:pt x="63398" y="22002"/>
                    </a:cubicBezTo>
                    <a:cubicBezTo>
                      <a:pt x="63558" y="22221"/>
                      <a:pt x="63697" y="22479"/>
                      <a:pt x="63856" y="22698"/>
                    </a:cubicBezTo>
                    <a:cubicBezTo>
                      <a:pt x="63080" y="22420"/>
                      <a:pt x="62284" y="22121"/>
                      <a:pt x="61429" y="21823"/>
                    </a:cubicBezTo>
                    <a:lnTo>
                      <a:pt x="61349" y="21783"/>
                    </a:lnTo>
                    <a:cubicBezTo>
                      <a:pt x="61011" y="21684"/>
                      <a:pt x="60693" y="21584"/>
                      <a:pt x="60375" y="21465"/>
                    </a:cubicBezTo>
                    <a:close/>
                    <a:moveTo>
                      <a:pt x="63001" y="23991"/>
                    </a:moveTo>
                    <a:cubicBezTo>
                      <a:pt x="62483" y="23812"/>
                      <a:pt x="61986" y="23653"/>
                      <a:pt x="61469" y="23474"/>
                    </a:cubicBezTo>
                    <a:lnTo>
                      <a:pt x="61469" y="22599"/>
                    </a:lnTo>
                    <a:cubicBezTo>
                      <a:pt x="61986" y="22778"/>
                      <a:pt x="62503" y="22937"/>
                      <a:pt x="63001" y="23116"/>
                    </a:cubicBezTo>
                    <a:close/>
                    <a:moveTo>
                      <a:pt x="64154" y="24389"/>
                    </a:moveTo>
                    <a:cubicBezTo>
                      <a:pt x="63975" y="24310"/>
                      <a:pt x="63796" y="24270"/>
                      <a:pt x="63637" y="24210"/>
                    </a:cubicBezTo>
                    <a:lnTo>
                      <a:pt x="63637" y="23315"/>
                    </a:lnTo>
                    <a:cubicBezTo>
                      <a:pt x="63796" y="23395"/>
                      <a:pt x="63975" y="23434"/>
                      <a:pt x="64154" y="23494"/>
                    </a:cubicBezTo>
                    <a:close/>
                    <a:moveTo>
                      <a:pt x="64154" y="22599"/>
                    </a:moveTo>
                    <a:cubicBezTo>
                      <a:pt x="63995" y="22360"/>
                      <a:pt x="63836" y="22101"/>
                      <a:pt x="63677" y="21863"/>
                    </a:cubicBezTo>
                    <a:cubicBezTo>
                      <a:pt x="63438" y="21465"/>
                      <a:pt x="63160" y="21027"/>
                      <a:pt x="62901" y="20610"/>
                    </a:cubicBezTo>
                    <a:cubicBezTo>
                      <a:pt x="62662" y="20192"/>
                      <a:pt x="62384" y="19734"/>
                      <a:pt x="62145" y="19317"/>
                    </a:cubicBezTo>
                    <a:cubicBezTo>
                      <a:pt x="61608" y="18441"/>
                      <a:pt x="61111" y="17546"/>
                      <a:pt x="60613" y="16651"/>
                    </a:cubicBezTo>
                    <a:cubicBezTo>
                      <a:pt x="60176" y="15875"/>
                      <a:pt x="59758" y="15099"/>
                      <a:pt x="59360" y="14323"/>
                    </a:cubicBezTo>
                    <a:lnTo>
                      <a:pt x="59360" y="12016"/>
                    </a:lnTo>
                    <a:cubicBezTo>
                      <a:pt x="59360" y="11538"/>
                      <a:pt x="59440" y="11081"/>
                      <a:pt x="59659" y="10663"/>
                    </a:cubicBezTo>
                    <a:lnTo>
                      <a:pt x="61310" y="7341"/>
                    </a:lnTo>
                    <a:cubicBezTo>
                      <a:pt x="61509" y="6963"/>
                      <a:pt x="62066" y="6943"/>
                      <a:pt x="62284" y="7281"/>
                    </a:cubicBezTo>
                    <a:lnTo>
                      <a:pt x="63737" y="9669"/>
                    </a:lnTo>
                    <a:cubicBezTo>
                      <a:pt x="63995" y="10146"/>
                      <a:pt x="64154" y="10663"/>
                      <a:pt x="64154" y="11220"/>
                    </a:cubicBezTo>
                    <a:close/>
                    <a:moveTo>
                      <a:pt x="68929" y="25861"/>
                    </a:moveTo>
                    <a:cubicBezTo>
                      <a:pt x="68809" y="25821"/>
                      <a:pt x="68650" y="25782"/>
                      <a:pt x="68491" y="25722"/>
                    </a:cubicBezTo>
                    <a:lnTo>
                      <a:pt x="68491" y="25046"/>
                    </a:lnTo>
                    <a:cubicBezTo>
                      <a:pt x="68630" y="25085"/>
                      <a:pt x="68750" y="25145"/>
                      <a:pt x="68869" y="25165"/>
                    </a:cubicBezTo>
                    <a:cubicBezTo>
                      <a:pt x="68889" y="25185"/>
                      <a:pt x="68929" y="25185"/>
                      <a:pt x="68929" y="25185"/>
                    </a:cubicBezTo>
                    <a:close/>
                    <a:moveTo>
                      <a:pt x="75931" y="27930"/>
                    </a:moveTo>
                    <a:cubicBezTo>
                      <a:pt x="76030" y="28049"/>
                      <a:pt x="76130" y="28169"/>
                      <a:pt x="76229" y="28268"/>
                    </a:cubicBezTo>
                    <a:cubicBezTo>
                      <a:pt x="76428" y="28527"/>
                      <a:pt x="76627" y="28746"/>
                      <a:pt x="76826" y="28925"/>
                    </a:cubicBezTo>
                    <a:cubicBezTo>
                      <a:pt x="76925" y="29044"/>
                      <a:pt x="77025" y="29124"/>
                      <a:pt x="77124" y="29223"/>
                    </a:cubicBezTo>
                    <a:cubicBezTo>
                      <a:pt x="77104" y="29183"/>
                      <a:pt x="77085" y="29183"/>
                      <a:pt x="77025" y="29163"/>
                    </a:cubicBezTo>
                    <a:cubicBezTo>
                      <a:pt x="75971" y="28746"/>
                      <a:pt x="74399" y="28089"/>
                      <a:pt x="72390" y="27353"/>
                    </a:cubicBezTo>
                    <a:cubicBezTo>
                      <a:pt x="71893" y="27154"/>
                      <a:pt x="71336" y="26955"/>
                      <a:pt x="70798" y="26756"/>
                    </a:cubicBezTo>
                    <a:cubicBezTo>
                      <a:pt x="70719" y="26737"/>
                      <a:pt x="70639" y="26697"/>
                      <a:pt x="70560" y="26657"/>
                    </a:cubicBezTo>
                    <a:lnTo>
                      <a:pt x="70560" y="26299"/>
                    </a:lnTo>
                    <a:cubicBezTo>
                      <a:pt x="70560" y="26299"/>
                      <a:pt x="70222" y="26199"/>
                      <a:pt x="69545" y="26040"/>
                    </a:cubicBezTo>
                    <a:lnTo>
                      <a:pt x="69545" y="25404"/>
                    </a:lnTo>
                    <a:cubicBezTo>
                      <a:pt x="69903" y="25563"/>
                      <a:pt x="70261" y="25682"/>
                      <a:pt x="70619" y="25802"/>
                    </a:cubicBezTo>
                    <a:cubicBezTo>
                      <a:pt x="71057" y="25981"/>
                      <a:pt x="71455" y="26140"/>
                      <a:pt x="71853" y="26279"/>
                    </a:cubicBezTo>
                    <a:cubicBezTo>
                      <a:pt x="71893" y="26279"/>
                      <a:pt x="71912" y="26299"/>
                      <a:pt x="71932" y="26299"/>
                    </a:cubicBezTo>
                    <a:cubicBezTo>
                      <a:pt x="73583" y="26935"/>
                      <a:pt x="74936" y="27492"/>
                      <a:pt x="75931" y="27930"/>
                    </a:cubicBezTo>
                    <a:close/>
                    <a:moveTo>
                      <a:pt x="68769" y="17128"/>
                    </a:moveTo>
                    <a:cubicBezTo>
                      <a:pt x="69307" y="18023"/>
                      <a:pt x="69824" y="18919"/>
                      <a:pt x="70341" y="19794"/>
                    </a:cubicBezTo>
                    <a:cubicBezTo>
                      <a:pt x="70619" y="20212"/>
                      <a:pt x="70858" y="20669"/>
                      <a:pt x="71137" y="21067"/>
                    </a:cubicBezTo>
                    <a:cubicBezTo>
                      <a:pt x="71375" y="21465"/>
                      <a:pt x="71654" y="21883"/>
                      <a:pt x="71912" y="22300"/>
                    </a:cubicBezTo>
                    <a:cubicBezTo>
                      <a:pt x="72191" y="22698"/>
                      <a:pt x="72430" y="23096"/>
                      <a:pt x="72688" y="23494"/>
                    </a:cubicBezTo>
                    <a:cubicBezTo>
                      <a:pt x="72927" y="23872"/>
                      <a:pt x="73205" y="24250"/>
                      <a:pt x="73424" y="24608"/>
                    </a:cubicBezTo>
                    <a:cubicBezTo>
                      <a:pt x="73942" y="25344"/>
                      <a:pt x="74419" y="26000"/>
                      <a:pt x="74896" y="26637"/>
                    </a:cubicBezTo>
                    <a:cubicBezTo>
                      <a:pt x="74996" y="26776"/>
                      <a:pt x="75095" y="26896"/>
                      <a:pt x="75195" y="27035"/>
                    </a:cubicBezTo>
                    <a:cubicBezTo>
                      <a:pt x="74399" y="26697"/>
                      <a:pt x="73444" y="26339"/>
                      <a:pt x="72390" y="25941"/>
                    </a:cubicBezTo>
                    <a:cubicBezTo>
                      <a:pt x="72231" y="25881"/>
                      <a:pt x="72111" y="25841"/>
                      <a:pt x="71992" y="25782"/>
                    </a:cubicBezTo>
                    <a:cubicBezTo>
                      <a:pt x="71515" y="25603"/>
                      <a:pt x="71037" y="25404"/>
                      <a:pt x="70540" y="25205"/>
                    </a:cubicBezTo>
                    <a:lnTo>
                      <a:pt x="69565" y="24847"/>
                    </a:lnTo>
                    <a:lnTo>
                      <a:pt x="69147" y="24668"/>
                    </a:lnTo>
                    <a:cubicBezTo>
                      <a:pt x="69028" y="24608"/>
                      <a:pt x="68929" y="24568"/>
                      <a:pt x="68809" y="24548"/>
                    </a:cubicBezTo>
                    <a:cubicBezTo>
                      <a:pt x="68710" y="24489"/>
                      <a:pt x="68610" y="24469"/>
                      <a:pt x="68511" y="24449"/>
                    </a:cubicBezTo>
                    <a:lnTo>
                      <a:pt x="68511" y="16691"/>
                    </a:lnTo>
                    <a:cubicBezTo>
                      <a:pt x="68610" y="16830"/>
                      <a:pt x="68670" y="16949"/>
                      <a:pt x="68769" y="171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5"/>
              <p:cNvSpPr/>
              <p:nvPr/>
            </p:nvSpPr>
            <p:spPr>
              <a:xfrm>
                <a:off x="5402375" y="3838700"/>
                <a:ext cx="297925" cy="157175"/>
              </a:xfrm>
              <a:custGeom>
                <a:avLst/>
                <a:gdLst/>
                <a:ahLst/>
                <a:cxnLst/>
                <a:rect l="l" t="t" r="r" b="b"/>
                <a:pathLst>
                  <a:path w="11917" h="6287" extrusionOk="0">
                    <a:moveTo>
                      <a:pt x="1" y="2467"/>
                    </a:moveTo>
                    <a:lnTo>
                      <a:pt x="11041" y="6286"/>
                    </a:lnTo>
                    <a:lnTo>
                      <a:pt x="11917" y="3621"/>
                    </a:lnTo>
                    <a:lnTo>
                      <a:pt x="2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5"/>
              <p:cNvSpPr/>
              <p:nvPr/>
            </p:nvSpPr>
            <p:spPr>
              <a:xfrm>
                <a:off x="5497375" y="3811850"/>
                <a:ext cx="17425" cy="55725"/>
              </a:xfrm>
              <a:custGeom>
                <a:avLst/>
                <a:gdLst/>
                <a:ahLst/>
                <a:cxnLst/>
                <a:rect l="l" t="t" r="r" b="b"/>
                <a:pathLst>
                  <a:path w="697" h="2229" extrusionOk="0">
                    <a:moveTo>
                      <a:pt x="0" y="0"/>
                    </a:moveTo>
                    <a:lnTo>
                      <a:pt x="697" y="0"/>
                    </a:lnTo>
                    <a:lnTo>
                      <a:pt x="697" y="2228"/>
                    </a:lnTo>
                    <a:lnTo>
                      <a:pt x="0" y="222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5"/>
              <p:cNvSpPr/>
              <p:nvPr/>
            </p:nvSpPr>
            <p:spPr>
              <a:xfrm>
                <a:off x="5539650" y="3828750"/>
                <a:ext cx="17425" cy="55225"/>
              </a:xfrm>
              <a:custGeom>
                <a:avLst/>
                <a:gdLst/>
                <a:ahLst/>
                <a:cxnLst/>
                <a:rect l="l" t="t" r="r" b="b"/>
                <a:pathLst>
                  <a:path w="697" h="2209" extrusionOk="0">
                    <a:moveTo>
                      <a:pt x="0" y="1"/>
                    </a:moveTo>
                    <a:lnTo>
                      <a:pt x="697" y="1"/>
                    </a:lnTo>
                    <a:lnTo>
                      <a:pt x="697" y="2209"/>
                    </a:lnTo>
                    <a:lnTo>
                      <a:pt x="0" y="22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7" name="Google Shape;1297;p55"/>
            <p:cNvSpPr/>
            <p:nvPr/>
          </p:nvSpPr>
          <p:spPr>
            <a:xfrm rot="119891" flipH="1">
              <a:off x="5121643" y="3425052"/>
              <a:ext cx="531464" cy="327359"/>
            </a:xfrm>
            <a:custGeom>
              <a:avLst/>
              <a:gdLst/>
              <a:ahLst/>
              <a:cxnLst/>
              <a:rect l="l" t="t" r="r" b="b"/>
              <a:pathLst>
                <a:path w="11917" h="6287" extrusionOk="0">
                  <a:moveTo>
                    <a:pt x="1" y="2467"/>
                  </a:moveTo>
                  <a:lnTo>
                    <a:pt x="11041" y="6286"/>
                  </a:lnTo>
                  <a:lnTo>
                    <a:pt x="11917" y="3621"/>
                  </a:lnTo>
                  <a:lnTo>
                    <a:pt x="2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5"/>
            <p:cNvSpPr/>
            <p:nvPr/>
          </p:nvSpPr>
          <p:spPr>
            <a:xfrm>
              <a:off x="5111225" y="3382360"/>
              <a:ext cx="466275" cy="182950"/>
            </a:xfrm>
            <a:custGeom>
              <a:avLst/>
              <a:gdLst/>
              <a:ahLst/>
              <a:cxnLst/>
              <a:rect l="l" t="t" r="r" b="b"/>
              <a:pathLst>
                <a:path w="18651" h="7318" extrusionOk="0">
                  <a:moveTo>
                    <a:pt x="18651" y="0"/>
                  </a:moveTo>
                  <a:lnTo>
                    <a:pt x="0" y="7318"/>
                  </a:lnTo>
                </a:path>
              </a:pathLst>
            </a:custGeom>
            <a:noFill/>
            <a:ln w="28575" cap="flat" cmpd="sng">
              <a:solidFill>
                <a:schemeClr val="lt2"/>
              </a:solidFill>
              <a:prstDash val="solid"/>
              <a:round/>
              <a:headEnd type="none" w="med" len="med"/>
              <a:tailEnd type="none" w="med" len="med"/>
            </a:ln>
          </p:spPr>
          <p:txBody>
            <a:bodyPr/>
            <a:lstStyle/>
            <a:p>
              <a:endParaRPr lang="pt-PT"/>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56"/>
          <p:cNvSpPr txBox="1"/>
          <p:nvPr/>
        </p:nvSpPr>
        <p:spPr>
          <a:xfrm>
            <a:off x="5485577" y="1222575"/>
            <a:ext cx="2936100" cy="71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Mercury is the closest planet to the Sun and the smallest one</a:t>
            </a:r>
            <a:endParaRPr>
              <a:solidFill>
                <a:schemeClr val="dk1"/>
              </a:solidFill>
              <a:latin typeface="Karla"/>
              <a:ea typeface="Karla"/>
              <a:cs typeface="Karla"/>
              <a:sym typeface="Karla"/>
            </a:endParaRPr>
          </a:p>
        </p:txBody>
      </p:sp>
      <p:sp>
        <p:nvSpPr>
          <p:cNvPr id="1304" name="Google Shape;1304;p56"/>
          <p:cNvSpPr txBox="1"/>
          <p:nvPr/>
        </p:nvSpPr>
        <p:spPr>
          <a:xfrm>
            <a:off x="5481865" y="2067825"/>
            <a:ext cx="2940000" cy="706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Venus has a beautiful name and is the second planet from the Sun</a:t>
            </a:r>
            <a:endParaRPr>
              <a:solidFill>
                <a:schemeClr val="dk1"/>
              </a:solidFill>
              <a:latin typeface="Karla"/>
              <a:ea typeface="Karla"/>
              <a:cs typeface="Karla"/>
              <a:sym typeface="Karla"/>
            </a:endParaRPr>
          </a:p>
        </p:txBody>
      </p:sp>
      <p:sp>
        <p:nvSpPr>
          <p:cNvPr id="1305" name="Google Shape;1305;p56"/>
          <p:cNvSpPr txBox="1"/>
          <p:nvPr/>
        </p:nvSpPr>
        <p:spPr>
          <a:xfrm>
            <a:off x="5481865" y="2903775"/>
            <a:ext cx="2940000" cy="69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Despite being red, Mars is a cold place. It’s full of iron oxide dust</a:t>
            </a:r>
            <a:endParaRPr>
              <a:solidFill>
                <a:schemeClr val="dk1"/>
              </a:solidFill>
              <a:latin typeface="Karla"/>
              <a:ea typeface="Karla"/>
              <a:cs typeface="Karla"/>
              <a:sym typeface="Karla"/>
            </a:endParaRPr>
          </a:p>
        </p:txBody>
      </p:sp>
      <p:sp>
        <p:nvSpPr>
          <p:cNvPr id="1306" name="Google Shape;1306;p56"/>
          <p:cNvSpPr txBox="1"/>
          <p:nvPr/>
        </p:nvSpPr>
        <p:spPr>
          <a:xfrm>
            <a:off x="5485577" y="3732825"/>
            <a:ext cx="2936100" cy="716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Jupiter is a gas giant and the biggest planet in the System</a:t>
            </a:r>
            <a:endParaRPr>
              <a:solidFill>
                <a:schemeClr val="dk1"/>
              </a:solidFill>
              <a:latin typeface="Karla"/>
              <a:ea typeface="Karla"/>
              <a:cs typeface="Karla"/>
              <a:sym typeface="Karla"/>
            </a:endParaRPr>
          </a:p>
        </p:txBody>
      </p:sp>
      <p:sp>
        <p:nvSpPr>
          <p:cNvPr id="1307" name="Google Shape;1307;p56"/>
          <p:cNvSpPr txBox="1">
            <a:spLocks noGrp="1"/>
          </p:cNvSpPr>
          <p:nvPr>
            <p:ph type="title"/>
          </p:nvPr>
        </p:nvSpPr>
        <p:spPr>
          <a:xfrm>
            <a:off x="721575" y="54077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Methodology</a:t>
            </a:r>
            <a:endParaRPr/>
          </a:p>
        </p:txBody>
      </p:sp>
      <p:sp>
        <p:nvSpPr>
          <p:cNvPr id="1308" name="Google Shape;1308;p56"/>
          <p:cNvSpPr txBox="1"/>
          <p:nvPr/>
        </p:nvSpPr>
        <p:spPr>
          <a:xfrm>
            <a:off x="783260" y="2586275"/>
            <a:ext cx="1400700" cy="478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Mercury</a:t>
            </a:r>
            <a:endParaRPr sz="2000">
              <a:solidFill>
                <a:schemeClr val="lt2"/>
              </a:solidFill>
              <a:latin typeface="Epilogue"/>
              <a:ea typeface="Epilogue"/>
              <a:cs typeface="Epilogue"/>
              <a:sym typeface="Epilogue"/>
            </a:endParaRPr>
          </a:p>
        </p:txBody>
      </p:sp>
      <p:cxnSp>
        <p:nvCxnSpPr>
          <p:cNvPr id="1309" name="Google Shape;1309;p56"/>
          <p:cNvCxnSpPr>
            <a:stCxn id="1308" idx="0"/>
            <a:endCxn id="1310" idx="1"/>
          </p:cNvCxnSpPr>
          <p:nvPr/>
        </p:nvCxnSpPr>
        <p:spPr>
          <a:xfrm rot="-5400000">
            <a:off x="1535510" y="1528775"/>
            <a:ext cx="1005600" cy="1109400"/>
          </a:xfrm>
          <a:prstGeom prst="bentConnector2">
            <a:avLst/>
          </a:prstGeom>
          <a:noFill/>
          <a:ln w="19050" cap="flat" cmpd="sng">
            <a:solidFill>
              <a:schemeClr val="accent1"/>
            </a:solidFill>
            <a:prstDash val="solid"/>
            <a:round/>
            <a:headEnd type="none" w="med" len="med"/>
            <a:tailEnd type="none" w="med" len="med"/>
          </a:ln>
        </p:spPr>
      </p:cxnSp>
      <p:cxnSp>
        <p:nvCxnSpPr>
          <p:cNvPr id="1311" name="Google Shape;1311;p56"/>
          <p:cNvCxnSpPr>
            <a:stCxn id="1308" idx="2"/>
            <a:endCxn id="1312" idx="1"/>
          </p:cNvCxnSpPr>
          <p:nvPr/>
        </p:nvCxnSpPr>
        <p:spPr>
          <a:xfrm rot="-5400000" flipH="1">
            <a:off x="1525160" y="3022925"/>
            <a:ext cx="1026300" cy="1109400"/>
          </a:xfrm>
          <a:prstGeom prst="bentConnector2">
            <a:avLst/>
          </a:prstGeom>
          <a:noFill/>
          <a:ln w="19050" cap="flat" cmpd="sng">
            <a:solidFill>
              <a:schemeClr val="accent1"/>
            </a:solidFill>
            <a:prstDash val="solid"/>
            <a:round/>
            <a:headEnd type="none" w="med" len="med"/>
            <a:tailEnd type="none" w="med" len="med"/>
          </a:ln>
        </p:spPr>
      </p:cxnSp>
      <p:cxnSp>
        <p:nvCxnSpPr>
          <p:cNvPr id="1313" name="Google Shape;1313;p56"/>
          <p:cNvCxnSpPr>
            <a:stCxn id="1308" idx="0"/>
            <a:endCxn id="1314" idx="1"/>
          </p:cNvCxnSpPr>
          <p:nvPr/>
        </p:nvCxnSpPr>
        <p:spPr>
          <a:xfrm rot="-5400000">
            <a:off x="1953860" y="1947125"/>
            <a:ext cx="168900" cy="1109400"/>
          </a:xfrm>
          <a:prstGeom prst="bentConnector2">
            <a:avLst/>
          </a:prstGeom>
          <a:noFill/>
          <a:ln w="19050" cap="flat" cmpd="sng">
            <a:solidFill>
              <a:schemeClr val="accent1"/>
            </a:solidFill>
            <a:prstDash val="solid"/>
            <a:round/>
            <a:headEnd type="none" w="med" len="med"/>
            <a:tailEnd type="none" w="med" len="med"/>
          </a:ln>
        </p:spPr>
      </p:cxnSp>
      <p:cxnSp>
        <p:nvCxnSpPr>
          <p:cNvPr id="1315" name="Google Shape;1315;p56"/>
          <p:cNvCxnSpPr>
            <a:stCxn id="1308" idx="2"/>
            <a:endCxn id="1316" idx="1"/>
          </p:cNvCxnSpPr>
          <p:nvPr/>
        </p:nvCxnSpPr>
        <p:spPr>
          <a:xfrm rot="-5400000" flipH="1">
            <a:off x="1943510" y="2604575"/>
            <a:ext cx="189600" cy="1109400"/>
          </a:xfrm>
          <a:prstGeom prst="bentConnector2">
            <a:avLst/>
          </a:prstGeom>
          <a:noFill/>
          <a:ln w="19050" cap="flat" cmpd="sng">
            <a:solidFill>
              <a:schemeClr val="accent1"/>
            </a:solidFill>
            <a:prstDash val="solid"/>
            <a:round/>
            <a:headEnd type="none" w="med" len="med"/>
            <a:tailEnd type="none" w="med" len="med"/>
          </a:ln>
        </p:spPr>
      </p:cxnSp>
      <p:sp>
        <p:nvSpPr>
          <p:cNvPr id="1310" name="Google Shape;1310;p56"/>
          <p:cNvSpPr txBox="1"/>
          <p:nvPr/>
        </p:nvSpPr>
        <p:spPr>
          <a:xfrm>
            <a:off x="2592960" y="1301179"/>
            <a:ext cx="2439000" cy="55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Type of data</a:t>
            </a:r>
            <a:endParaRPr sz="2000">
              <a:solidFill>
                <a:schemeClr val="lt2"/>
              </a:solidFill>
              <a:latin typeface="Epilogue"/>
              <a:ea typeface="Epilogue"/>
              <a:cs typeface="Epilogue"/>
              <a:sym typeface="Epilogue"/>
            </a:endParaRPr>
          </a:p>
        </p:txBody>
      </p:sp>
      <p:sp>
        <p:nvSpPr>
          <p:cNvPr id="1314" name="Google Shape;1314;p56"/>
          <p:cNvSpPr txBox="1"/>
          <p:nvPr/>
        </p:nvSpPr>
        <p:spPr>
          <a:xfrm>
            <a:off x="2592960" y="2137928"/>
            <a:ext cx="2439000" cy="55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Motives</a:t>
            </a:r>
            <a:endParaRPr sz="2000">
              <a:solidFill>
                <a:schemeClr val="lt2"/>
              </a:solidFill>
              <a:latin typeface="Epilogue"/>
              <a:ea typeface="Epilogue"/>
              <a:cs typeface="Epilogue"/>
              <a:sym typeface="Epilogue"/>
            </a:endParaRPr>
          </a:p>
        </p:txBody>
      </p:sp>
      <p:sp>
        <p:nvSpPr>
          <p:cNvPr id="1316" name="Google Shape;1316;p56"/>
          <p:cNvSpPr txBox="1"/>
          <p:nvPr/>
        </p:nvSpPr>
        <p:spPr>
          <a:xfrm>
            <a:off x="2592960" y="2974676"/>
            <a:ext cx="2439000" cy="55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Data collection</a:t>
            </a:r>
            <a:endParaRPr sz="2000">
              <a:solidFill>
                <a:schemeClr val="lt2"/>
              </a:solidFill>
              <a:latin typeface="Epilogue"/>
              <a:ea typeface="Epilogue"/>
              <a:cs typeface="Epilogue"/>
              <a:sym typeface="Epilogue"/>
            </a:endParaRPr>
          </a:p>
        </p:txBody>
      </p:sp>
      <p:sp>
        <p:nvSpPr>
          <p:cNvPr id="1312" name="Google Shape;1312;p56"/>
          <p:cNvSpPr txBox="1"/>
          <p:nvPr/>
        </p:nvSpPr>
        <p:spPr>
          <a:xfrm>
            <a:off x="2592960" y="3811425"/>
            <a:ext cx="2439000" cy="558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Specific sampling</a:t>
            </a:r>
            <a:endParaRPr sz="2000">
              <a:solidFill>
                <a:schemeClr val="lt2"/>
              </a:solidFill>
              <a:latin typeface="Epilogue"/>
              <a:ea typeface="Epilogue"/>
              <a:cs typeface="Epilogue"/>
              <a:sym typeface="Epilogue"/>
            </a:endParaRPr>
          </a:p>
        </p:txBody>
      </p:sp>
      <p:cxnSp>
        <p:nvCxnSpPr>
          <p:cNvPr id="1317" name="Google Shape;1317;p56"/>
          <p:cNvCxnSpPr>
            <a:stCxn id="1310" idx="3"/>
            <a:endCxn id="1303" idx="1"/>
          </p:cNvCxnSpPr>
          <p:nvPr/>
        </p:nvCxnSpPr>
        <p:spPr>
          <a:xfrm>
            <a:off x="5031960" y="1580629"/>
            <a:ext cx="453600" cy="0"/>
          </a:xfrm>
          <a:prstGeom prst="straightConnector1">
            <a:avLst/>
          </a:prstGeom>
          <a:noFill/>
          <a:ln w="19050" cap="flat" cmpd="sng">
            <a:solidFill>
              <a:schemeClr val="accent1"/>
            </a:solidFill>
            <a:prstDash val="solid"/>
            <a:round/>
            <a:headEnd type="none" w="med" len="med"/>
            <a:tailEnd type="none" w="med" len="med"/>
          </a:ln>
        </p:spPr>
      </p:cxnSp>
      <p:cxnSp>
        <p:nvCxnSpPr>
          <p:cNvPr id="1318" name="Google Shape;1318;p56"/>
          <p:cNvCxnSpPr>
            <a:stCxn id="1314" idx="3"/>
            <a:endCxn id="1304" idx="1"/>
          </p:cNvCxnSpPr>
          <p:nvPr/>
        </p:nvCxnSpPr>
        <p:spPr>
          <a:xfrm>
            <a:off x="5031960" y="2417378"/>
            <a:ext cx="450000" cy="3900"/>
          </a:xfrm>
          <a:prstGeom prst="straightConnector1">
            <a:avLst/>
          </a:prstGeom>
          <a:noFill/>
          <a:ln w="19050" cap="flat" cmpd="sng">
            <a:solidFill>
              <a:schemeClr val="accent1"/>
            </a:solidFill>
            <a:prstDash val="solid"/>
            <a:round/>
            <a:headEnd type="none" w="med" len="med"/>
            <a:tailEnd type="none" w="med" len="med"/>
          </a:ln>
        </p:spPr>
      </p:cxnSp>
      <p:cxnSp>
        <p:nvCxnSpPr>
          <p:cNvPr id="1319" name="Google Shape;1319;p56"/>
          <p:cNvCxnSpPr>
            <a:stCxn id="1316" idx="3"/>
            <a:endCxn id="1305" idx="1"/>
          </p:cNvCxnSpPr>
          <p:nvPr/>
        </p:nvCxnSpPr>
        <p:spPr>
          <a:xfrm rot="10800000" flipH="1">
            <a:off x="5031960" y="3253826"/>
            <a:ext cx="450000" cy="300"/>
          </a:xfrm>
          <a:prstGeom prst="straightConnector1">
            <a:avLst/>
          </a:prstGeom>
          <a:noFill/>
          <a:ln w="19050" cap="flat" cmpd="sng">
            <a:solidFill>
              <a:schemeClr val="accent1"/>
            </a:solidFill>
            <a:prstDash val="solid"/>
            <a:round/>
            <a:headEnd type="none" w="med" len="med"/>
            <a:tailEnd type="none" w="med" len="med"/>
          </a:ln>
        </p:spPr>
      </p:cxnSp>
      <p:cxnSp>
        <p:nvCxnSpPr>
          <p:cNvPr id="1320" name="Google Shape;1320;p56"/>
          <p:cNvCxnSpPr>
            <a:stCxn id="1312" idx="3"/>
            <a:endCxn id="1306" idx="1"/>
          </p:cNvCxnSpPr>
          <p:nvPr/>
        </p:nvCxnSpPr>
        <p:spPr>
          <a:xfrm>
            <a:off x="5031960" y="4090875"/>
            <a:ext cx="453600" cy="0"/>
          </a:xfrm>
          <a:prstGeom prst="straightConnector1">
            <a:avLst/>
          </a:prstGeom>
          <a:noFill/>
          <a:ln w="19050" cap="flat" cmpd="sng">
            <a:solidFill>
              <a:schemeClr val="accent1"/>
            </a:solidFill>
            <a:prstDash val="solid"/>
            <a:round/>
            <a:headEnd type="none" w="med" len="med"/>
            <a:tailEnd type="none" w="med" len="med"/>
          </a:ln>
        </p:spPr>
      </p:cxnSp>
      <p:sp>
        <p:nvSpPr>
          <p:cNvPr id="1321" name="Google Shape;1321;p56"/>
          <p:cNvSpPr/>
          <p:nvPr/>
        </p:nvSpPr>
        <p:spPr>
          <a:xfrm>
            <a:off x="248288" y="7002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56"/>
          <p:cNvGrpSpPr/>
          <p:nvPr/>
        </p:nvGrpSpPr>
        <p:grpSpPr>
          <a:xfrm>
            <a:off x="552350" y="921550"/>
            <a:ext cx="1355975" cy="172150"/>
            <a:chOff x="1183625" y="1057450"/>
            <a:chExt cx="1355975" cy="172150"/>
          </a:xfrm>
        </p:grpSpPr>
        <p:cxnSp>
          <p:nvCxnSpPr>
            <p:cNvPr id="1323" name="Google Shape;1323;p56"/>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324" name="Google Shape;1324;p56"/>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325" name="Google Shape;1325;p56"/>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57"/>
          <p:cNvSpPr txBox="1">
            <a:spLocks noGrp="1"/>
          </p:cNvSpPr>
          <p:nvPr>
            <p:ph type="title"/>
          </p:nvPr>
        </p:nvSpPr>
        <p:spPr>
          <a:xfrm>
            <a:off x="720000" y="540000"/>
            <a:ext cx="77043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 </a:t>
            </a:r>
            <a:r>
              <a:rPr lang="en">
                <a:solidFill>
                  <a:schemeClr val="accent1"/>
                </a:solidFill>
              </a:rPr>
              <a:t>&amp; development</a:t>
            </a:r>
            <a:endParaRPr>
              <a:solidFill>
                <a:schemeClr val="accent1"/>
              </a:solidFill>
            </a:endParaRPr>
          </a:p>
        </p:txBody>
      </p:sp>
      <p:sp>
        <p:nvSpPr>
          <p:cNvPr id="1331" name="Google Shape;1331;p57"/>
          <p:cNvSpPr txBox="1">
            <a:spLocks noGrp="1"/>
          </p:cNvSpPr>
          <p:nvPr>
            <p:ph type="subTitle" idx="3"/>
          </p:nvPr>
        </p:nvSpPr>
        <p:spPr>
          <a:xfrm>
            <a:off x="1605779" y="3328943"/>
            <a:ext cx="2846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Phase 1</a:t>
            </a:r>
            <a:endParaRPr/>
          </a:p>
        </p:txBody>
      </p:sp>
      <p:sp>
        <p:nvSpPr>
          <p:cNvPr id="1332" name="Google Shape;1332;p57"/>
          <p:cNvSpPr txBox="1">
            <a:spLocks noGrp="1"/>
          </p:cNvSpPr>
          <p:nvPr>
            <p:ph type="subTitle" idx="4"/>
          </p:nvPr>
        </p:nvSpPr>
        <p:spPr>
          <a:xfrm>
            <a:off x="4688055" y="3328943"/>
            <a:ext cx="2846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Phase 2</a:t>
            </a:r>
            <a:endParaRPr/>
          </a:p>
        </p:txBody>
      </p:sp>
      <p:sp>
        <p:nvSpPr>
          <p:cNvPr id="1333" name="Google Shape;1333;p57"/>
          <p:cNvSpPr txBox="1">
            <a:spLocks noGrp="1"/>
          </p:cNvSpPr>
          <p:nvPr>
            <p:ph type="subTitle" idx="1"/>
          </p:nvPr>
        </p:nvSpPr>
        <p:spPr>
          <a:xfrm>
            <a:off x="1605779" y="3779706"/>
            <a:ext cx="2846700" cy="656100"/>
          </a:xfrm>
          <a:prstGeom prst="rect">
            <a:avLst/>
          </a:prstGeom>
        </p:spPr>
        <p:txBody>
          <a:bodyPr spcFirstLastPara="1" wrap="square" lIns="182875" tIns="91425" rIns="182875" bIns="91425" anchor="ctr" anchorCtr="0">
            <a:noAutofit/>
          </a:bodyPr>
          <a:lstStyle/>
          <a:p>
            <a:pPr marL="0" lvl="0" indent="0" algn="ctr" rtl="0">
              <a:spcBef>
                <a:spcPts val="0"/>
              </a:spcBef>
              <a:spcAft>
                <a:spcPts val="0"/>
              </a:spcAft>
              <a:buNone/>
            </a:pPr>
            <a:r>
              <a:rPr lang="en"/>
              <a:t>Mercury is the closest planet to the Sun and the smallest one in the entire Solar System</a:t>
            </a:r>
            <a:endParaRPr/>
          </a:p>
        </p:txBody>
      </p:sp>
      <p:sp>
        <p:nvSpPr>
          <p:cNvPr id="1334" name="Google Shape;1334;p57"/>
          <p:cNvSpPr txBox="1">
            <a:spLocks noGrp="1"/>
          </p:cNvSpPr>
          <p:nvPr>
            <p:ph type="subTitle" idx="2"/>
          </p:nvPr>
        </p:nvSpPr>
        <p:spPr>
          <a:xfrm>
            <a:off x="4688054" y="3779706"/>
            <a:ext cx="2846700" cy="65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 has a beautiful name and is the second planet from the Sun. It has high temperatures!</a:t>
            </a:r>
            <a:endParaRPr/>
          </a:p>
        </p:txBody>
      </p:sp>
      <p:grpSp>
        <p:nvGrpSpPr>
          <p:cNvPr id="1335" name="Google Shape;1335;p57"/>
          <p:cNvGrpSpPr/>
          <p:nvPr/>
        </p:nvGrpSpPr>
        <p:grpSpPr>
          <a:xfrm>
            <a:off x="7161" y="2913398"/>
            <a:ext cx="8428968" cy="172650"/>
            <a:chOff x="3936975" y="4282175"/>
            <a:chExt cx="5212075" cy="172650"/>
          </a:xfrm>
        </p:grpSpPr>
        <p:sp>
          <p:nvSpPr>
            <p:cNvPr id="1336" name="Google Shape;1336;p57"/>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7"/>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7"/>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57"/>
          <p:cNvGrpSpPr/>
          <p:nvPr/>
        </p:nvGrpSpPr>
        <p:grpSpPr>
          <a:xfrm>
            <a:off x="2024902" y="1807890"/>
            <a:ext cx="5093927" cy="1108383"/>
            <a:chOff x="2493625" y="3781475"/>
            <a:chExt cx="4121300" cy="896750"/>
          </a:xfrm>
        </p:grpSpPr>
        <p:sp>
          <p:nvSpPr>
            <p:cNvPr id="1340" name="Google Shape;1340;p57"/>
            <p:cNvSpPr/>
            <p:nvPr/>
          </p:nvSpPr>
          <p:spPr>
            <a:xfrm>
              <a:off x="4472525" y="3904075"/>
              <a:ext cx="20875" cy="418650"/>
            </a:xfrm>
            <a:custGeom>
              <a:avLst/>
              <a:gdLst/>
              <a:ahLst/>
              <a:cxnLst/>
              <a:rect l="l" t="t" r="r" b="b"/>
              <a:pathLst>
                <a:path w="835" h="16746" extrusionOk="0">
                  <a:moveTo>
                    <a:pt x="434" y="0"/>
                  </a:moveTo>
                  <a:cubicBezTo>
                    <a:pt x="168" y="0"/>
                    <a:pt x="1" y="167"/>
                    <a:pt x="1" y="434"/>
                  </a:cubicBezTo>
                  <a:lnTo>
                    <a:pt x="1" y="16312"/>
                  </a:lnTo>
                  <a:cubicBezTo>
                    <a:pt x="1" y="16579"/>
                    <a:pt x="168" y="16746"/>
                    <a:pt x="434" y="16746"/>
                  </a:cubicBezTo>
                  <a:cubicBezTo>
                    <a:pt x="635" y="16746"/>
                    <a:pt x="835" y="16579"/>
                    <a:pt x="835" y="16312"/>
                  </a:cubicBezTo>
                  <a:lnTo>
                    <a:pt x="835" y="434"/>
                  </a:lnTo>
                  <a:cubicBezTo>
                    <a:pt x="835" y="167"/>
                    <a:pt x="668"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7"/>
            <p:cNvSpPr/>
            <p:nvPr/>
          </p:nvSpPr>
          <p:spPr>
            <a:xfrm>
              <a:off x="4630150" y="3910750"/>
              <a:ext cx="20875" cy="411975"/>
            </a:xfrm>
            <a:custGeom>
              <a:avLst/>
              <a:gdLst/>
              <a:ahLst/>
              <a:cxnLst/>
              <a:rect l="l" t="t" r="r" b="b"/>
              <a:pathLst>
                <a:path w="835" h="16479" extrusionOk="0">
                  <a:moveTo>
                    <a:pt x="434" y="0"/>
                  </a:moveTo>
                  <a:cubicBezTo>
                    <a:pt x="167" y="0"/>
                    <a:pt x="0" y="167"/>
                    <a:pt x="0" y="400"/>
                  </a:cubicBezTo>
                  <a:lnTo>
                    <a:pt x="0" y="16045"/>
                  </a:lnTo>
                  <a:cubicBezTo>
                    <a:pt x="0" y="16312"/>
                    <a:pt x="167" y="16479"/>
                    <a:pt x="434" y="16479"/>
                  </a:cubicBezTo>
                  <a:cubicBezTo>
                    <a:pt x="634" y="16479"/>
                    <a:pt x="834" y="16312"/>
                    <a:pt x="834" y="16045"/>
                  </a:cubicBezTo>
                  <a:lnTo>
                    <a:pt x="834" y="400"/>
                  </a:lnTo>
                  <a:cubicBezTo>
                    <a:pt x="834" y="167"/>
                    <a:pt x="667"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7"/>
            <p:cNvSpPr/>
            <p:nvPr/>
          </p:nvSpPr>
          <p:spPr>
            <a:xfrm>
              <a:off x="4756075" y="3926575"/>
              <a:ext cx="20875" cy="396150"/>
            </a:xfrm>
            <a:custGeom>
              <a:avLst/>
              <a:gdLst/>
              <a:ahLst/>
              <a:cxnLst/>
              <a:rect l="l" t="t" r="r" b="b"/>
              <a:pathLst>
                <a:path w="835" h="15846" extrusionOk="0">
                  <a:moveTo>
                    <a:pt x="434" y="1"/>
                  </a:moveTo>
                  <a:cubicBezTo>
                    <a:pt x="167" y="1"/>
                    <a:pt x="0" y="168"/>
                    <a:pt x="0" y="401"/>
                  </a:cubicBezTo>
                  <a:lnTo>
                    <a:pt x="0" y="15412"/>
                  </a:lnTo>
                  <a:cubicBezTo>
                    <a:pt x="0" y="15679"/>
                    <a:pt x="167" y="15846"/>
                    <a:pt x="434" y="15846"/>
                  </a:cubicBezTo>
                  <a:cubicBezTo>
                    <a:pt x="667" y="15846"/>
                    <a:pt x="834" y="15679"/>
                    <a:pt x="834" y="15412"/>
                  </a:cubicBezTo>
                  <a:lnTo>
                    <a:pt x="834" y="401"/>
                  </a:lnTo>
                  <a:cubicBezTo>
                    <a:pt x="834" y="168"/>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7"/>
            <p:cNvSpPr/>
            <p:nvPr/>
          </p:nvSpPr>
          <p:spPr>
            <a:xfrm>
              <a:off x="4874475" y="3947425"/>
              <a:ext cx="20875" cy="375300"/>
            </a:xfrm>
            <a:custGeom>
              <a:avLst/>
              <a:gdLst/>
              <a:ahLst/>
              <a:cxnLst/>
              <a:rect l="l" t="t" r="r" b="b"/>
              <a:pathLst>
                <a:path w="835" h="15012" extrusionOk="0">
                  <a:moveTo>
                    <a:pt x="401" y="1"/>
                  </a:moveTo>
                  <a:cubicBezTo>
                    <a:pt x="134" y="1"/>
                    <a:pt x="1" y="168"/>
                    <a:pt x="1" y="401"/>
                  </a:cubicBezTo>
                  <a:lnTo>
                    <a:pt x="1" y="14578"/>
                  </a:lnTo>
                  <a:cubicBezTo>
                    <a:pt x="1" y="14845"/>
                    <a:pt x="134" y="15012"/>
                    <a:pt x="401" y="15012"/>
                  </a:cubicBezTo>
                  <a:cubicBezTo>
                    <a:pt x="668" y="15012"/>
                    <a:pt x="835" y="14845"/>
                    <a:pt x="835" y="14578"/>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7"/>
            <p:cNvSpPr/>
            <p:nvPr/>
          </p:nvSpPr>
          <p:spPr>
            <a:xfrm>
              <a:off x="4999575" y="3973275"/>
              <a:ext cx="20875" cy="349450"/>
            </a:xfrm>
            <a:custGeom>
              <a:avLst/>
              <a:gdLst/>
              <a:ahLst/>
              <a:cxnLst/>
              <a:rect l="l" t="t" r="r" b="b"/>
              <a:pathLst>
                <a:path w="835" h="13978" extrusionOk="0">
                  <a:moveTo>
                    <a:pt x="401" y="1"/>
                  </a:moveTo>
                  <a:cubicBezTo>
                    <a:pt x="134" y="1"/>
                    <a:pt x="0" y="168"/>
                    <a:pt x="0" y="401"/>
                  </a:cubicBezTo>
                  <a:lnTo>
                    <a:pt x="0" y="13544"/>
                  </a:lnTo>
                  <a:cubicBezTo>
                    <a:pt x="0" y="13811"/>
                    <a:pt x="134" y="13978"/>
                    <a:pt x="401" y="13978"/>
                  </a:cubicBezTo>
                  <a:cubicBezTo>
                    <a:pt x="601" y="13978"/>
                    <a:pt x="834" y="13811"/>
                    <a:pt x="834" y="13544"/>
                  </a:cubicBezTo>
                  <a:lnTo>
                    <a:pt x="834" y="401"/>
                  </a:lnTo>
                  <a:cubicBezTo>
                    <a:pt x="834"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7"/>
            <p:cNvSpPr/>
            <p:nvPr/>
          </p:nvSpPr>
          <p:spPr>
            <a:xfrm>
              <a:off x="5114650" y="4007475"/>
              <a:ext cx="20875" cy="315250"/>
            </a:xfrm>
            <a:custGeom>
              <a:avLst/>
              <a:gdLst/>
              <a:ahLst/>
              <a:cxnLst/>
              <a:rect l="l" t="t" r="r" b="b"/>
              <a:pathLst>
                <a:path w="835" h="12610" extrusionOk="0">
                  <a:moveTo>
                    <a:pt x="434" y="1"/>
                  </a:moveTo>
                  <a:cubicBezTo>
                    <a:pt x="168" y="1"/>
                    <a:pt x="1" y="167"/>
                    <a:pt x="1" y="434"/>
                  </a:cubicBezTo>
                  <a:lnTo>
                    <a:pt x="1" y="12176"/>
                  </a:lnTo>
                  <a:cubicBezTo>
                    <a:pt x="1" y="12443"/>
                    <a:pt x="168" y="12610"/>
                    <a:pt x="434" y="12610"/>
                  </a:cubicBezTo>
                  <a:cubicBezTo>
                    <a:pt x="635" y="12610"/>
                    <a:pt x="835" y="12443"/>
                    <a:pt x="835" y="12176"/>
                  </a:cubicBezTo>
                  <a:lnTo>
                    <a:pt x="835" y="434"/>
                  </a:lnTo>
                  <a:cubicBezTo>
                    <a:pt x="835" y="167"/>
                    <a:pt x="6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7"/>
            <p:cNvSpPr/>
            <p:nvPr/>
          </p:nvSpPr>
          <p:spPr>
            <a:xfrm>
              <a:off x="5238900" y="4050000"/>
              <a:ext cx="20875" cy="272725"/>
            </a:xfrm>
            <a:custGeom>
              <a:avLst/>
              <a:gdLst/>
              <a:ahLst/>
              <a:cxnLst/>
              <a:rect l="l" t="t" r="r" b="b"/>
              <a:pathLst>
                <a:path w="835" h="10909" extrusionOk="0">
                  <a:moveTo>
                    <a:pt x="435" y="1"/>
                  </a:moveTo>
                  <a:cubicBezTo>
                    <a:pt x="168" y="1"/>
                    <a:pt x="1" y="168"/>
                    <a:pt x="1" y="434"/>
                  </a:cubicBezTo>
                  <a:lnTo>
                    <a:pt x="1" y="10475"/>
                  </a:lnTo>
                  <a:cubicBezTo>
                    <a:pt x="1" y="10742"/>
                    <a:pt x="168" y="10909"/>
                    <a:pt x="435" y="10909"/>
                  </a:cubicBezTo>
                  <a:cubicBezTo>
                    <a:pt x="668" y="10909"/>
                    <a:pt x="835" y="10742"/>
                    <a:pt x="835" y="10475"/>
                  </a:cubicBezTo>
                  <a:lnTo>
                    <a:pt x="835" y="434"/>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7"/>
            <p:cNvSpPr/>
            <p:nvPr/>
          </p:nvSpPr>
          <p:spPr>
            <a:xfrm>
              <a:off x="5366500" y="4098375"/>
              <a:ext cx="20875" cy="224350"/>
            </a:xfrm>
            <a:custGeom>
              <a:avLst/>
              <a:gdLst/>
              <a:ahLst/>
              <a:cxnLst/>
              <a:rect l="l" t="t" r="r" b="b"/>
              <a:pathLst>
                <a:path w="835" h="8974" extrusionOk="0">
                  <a:moveTo>
                    <a:pt x="401" y="1"/>
                  </a:moveTo>
                  <a:cubicBezTo>
                    <a:pt x="167" y="1"/>
                    <a:pt x="1" y="167"/>
                    <a:pt x="1" y="401"/>
                  </a:cubicBezTo>
                  <a:lnTo>
                    <a:pt x="1" y="8540"/>
                  </a:lnTo>
                  <a:cubicBezTo>
                    <a:pt x="1" y="8807"/>
                    <a:pt x="167" y="8974"/>
                    <a:pt x="401" y="8974"/>
                  </a:cubicBezTo>
                  <a:cubicBezTo>
                    <a:pt x="668" y="8974"/>
                    <a:pt x="835" y="8807"/>
                    <a:pt x="835" y="8540"/>
                  </a:cubicBezTo>
                  <a:lnTo>
                    <a:pt x="835" y="401"/>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7"/>
            <p:cNvSpPr/>
            <p:nvPr/>
          </p:nvSpPr>
          <p:spPr>
            <a:xfrm>
              <a:off x="5484075" y="4150075"/>
              <a:ext cx="20875" cy="172650"/>
            </a:xfrm>
            <a:custGeom>
              <a:avLst/>
              <a:gdLst/>
              <a:ahLst/>
              <a:cxnLst/>
              <a:rect l="l" t="t" r="r" b="b"/>
              <a:pathLst>
                <a:path w="835" h="6906" extrusionOk="0">
                  <a:moveTo>
                    <a:pt x="401" y="1"/>
                  </a:moveTo>
                  <a:cubicBezTo>
                    <a:pt x="168" y="1"/>
                    <a:pt x="1" y="167"/>
                    <a:pt x="1" y="434"/>
                  </a:cubicBezTo>
                  <a:lnTo>
                    <a:pt x="1" y="6472"/>
                  </a:lnTo>
                  <a:cubicBezTo>
                    <a:pt x="1" y="6739"/>
                    <a:pt x="168" y="6906"/>
                    <a:pt x="401" y="6906"/>
                  </a:cubicBezTo>
                  <a:cubicBezTo>
                    <a:pt x="635" y="6906"/>
                    <a:pt x="835" y="6739"/>
                    <a:pt x="835" y="6472"/>
                  </a:cubicBezTo>
                  <a:lnTo>
                    <a:pt x="835" y="434"/>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7"/>
            <p:cNvSpPr/>
            <p:nvPr/>
          </p:nvSpPr>
          <p:spPr>
            <a:xfrm>
              <a:off x="5610000" y="4210950"/>
              <a:ext cx="20875" cy="111775"/>
            </a:xfrm>
            <a:custGeom>
              <a:avLst/>
              <a:gdLst/>
              <a:ahLst/>
              <a:cxnLst/>
              <a:rect l="l" t="t" r="r" b="b"/>
              <a:pathLst>
                <a:path w="835" h="4471" extrusionOk="0">
                  <a:moveTo>
                    <a:pt x="435" y="1"/>
                  </a:moveTo>
                  <a:cubicBezTo>
                    <a:pt x="168" y="1"/>
                    <a:pt x="1" y="168"/>
                    <a:pt x="1" y="401"/>
                  </a:cubicBezTo>
                  <a:lnTo>
                    <a:pt x="1" y="4037"/>
                  </a:lnTo>
                  <a:cubicBezTo>
                    <a:pt x="1" y="4304"/>
                    <a:pt x="168" y="4471"/>
                    <a:pt x="435" y="4471"/>
                  </a:cubicBezTo>
                  <a:cubicBezTo>
                    <a:pt x="668" y="4471"/>
                    <a:pt x="835" y="4304"/>
                    <a:pt x="835" y="4037"/>
                  </a:cubicBezTo>
                  <a:lnTo>
                    <a:pt x="835" y="401"/>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7"/>
            <p:cNvSpPr/>
            <p:nvPr/>
          </p:nvSpPr>
          <p:spPr>
            <a:xfrm>
              <a:off x="4315750" y="3910750"/>
              <a:ext cx="20875" cy="411975"/>
            </a:xfrm>
            <a:custGeom>
              <a:avLst/>
              <a:gdLst/>
              <a:ahLst/>
              <a:cxnLst/>
              <a:rect l="l" t="t" r="r" b="b"/>
              <a:pathLst>
                <a:path w="835" h="16479" extrusionOk="0">
                  <a:moveTo>
                    <a:pt x="401" y="0"/>
                  </a:moveTo>
                  <a:cubicBezTo>
                    <a:pt x="167" y="0"/>
                    <a:pt x="1" y="167"/>
                    <a:pt x="1" y="400"/>
                  </a:cubicBezTo>
                  <a:lnTo>
                    <a:pt x="1" y="16045"/>
                  </a:lnTo>
                  <a:cubicBezTo>
                    <a:pt x="1" y="16312"/>
                    <a:pt x="167" y="16479"/>
                    <a:pt x="401" y="16479"/>
                  </a:cubicBezTo>
                  <a:cubicBezTo>
                    <a:pt x="601" y="16479"/>
                    <a:pt x="835" y="16312"/>
                    <a:pt x="835" y="16045"/>
                  </a:cubicBezTo>
                  <a:lnTo>
                    <a:pt x="835" y="400"/>
                  </a:lnTo>
                  <a:cubicBezTo>
                    <a:pt x="835" y="167"/>
                    <a:pt x="668" y="0"/>
                    <a:pt x="4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7"/>
            <p:cNvSpPr/>
            <p:nvPr/>
          </p:nvSpPr>
          <p:spPr>
            <a:xfrm>
              <a:off x="4188150" y="3926575"/>
              <a:ext cx="20875" cy="396150"/>
            </a:xfrm>
            <a:custGeom>
              <a:avLst/>
              <a:gdLst/>
              <a:ahLst/>
              <a:cxnLst/>
              <a:rect l="l" t="t" r="r" b="b"/>
              <a:pathLst>
                <a:path w="835" h="15846" extrusionOk="0">
                  <a:moveTo>
                    <a:pt x="435" y="1"/>
                  </a:moveTo>
                  <a:cubicBezTo>
                    <a:pt x="168" y="1"/>
                    <a:pt x="1" y="168"/>
                    <a:pt x="1" y="401"/>
                  </a:cubicBezTo>
                  <a:lnTo>
                    <a:pt x="1" y="15412"/>
                  </a:lnTo>
                  <a:cubicBezTo>
                    <a:pt x="1" y="15679"/>
                    <a:pt x="168" y="15846"/>
                    <a:pt x="435" y="15846"/>
                  </a:cubicBezTo>
                  <a:cubicBezTo>
                    <a:pt x="668" y="15846"/>
                    <a:pt x="835" y="15679"/>
                    <a:pt x="835" y="15412"/>
                  </a:cubicBezTo>
                  <a:lnTo>
                    <a:pt x="835" y="401"/>
                  </a:lnTo>
                  <a:cubicBezTo>
                    <a:pt x="835" y="168"/>
                    <a:pt x="668" y="1"/>
                    <a:pt x="4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7"/>
            <p:cNvSpPr/>
            <p:nvPr/>
          </p:nvSpPr>
          <p:spPr>
            <a:xfrm>
              <a:off x="4071400" y="3947425"/>
              <a:ext cx="20875" cy="375300"/>
            </a:xfrm>
            <a:custGeom>
              <a:avLst/>
              <a:gdLst/>
              <a:ahLst/>
              <a:cxnLst/>
              <a:rect l="l" t="t" r="r" b="b"/>
              <a:pathLst>
                <a:path w="835" h="15012" extrusionOk="0">
                  <a:moveTo>
                    <a:pt x="401" y="1"/>
                  </a:moveTo>
                  <a:cubicBezTo>
                    <a:pt x="168" y="1"/>
                    <a:pt x="1" y="168"/>
                    <a:pt x="1" y="401"/>
                  </a:cubicBezTo>
                  <a:lnTo>
                    <a:pt x="1" y="14578"/>
                  </a:lnTo>
                  <a:cubicBezTo>
                    <a:pt x="1" y="14845"/>
                    <a:pt x="168" y="15012"/>
                    <a:pt x="401" y="15012"/>
                  </a:cubicBezTo>
                  <a:cubicBezTo>
                    <a:pt x="635" y="15012"/>
                    <a:pt x="835" y="14845"/>
                    <a:pt x="835" y="14578"/>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7"/>
            <p:cNvSpPr/>
            <p:nvPr/>
          </p:nvSpPr>
          <p:spPr>
            <a:xfrm>
              <a:off x="3946325" y="3973275"/>
              <a:ext cx="20875" cy="349450"/>
            </a:xfrm>
            <a:custGeom>
              <a:avLst/>
              <a:gdLst/>
              <a:ahLst/>
              <a:cxnLst/>
              <a:rect l="l" t="t" r="r" b="b"/>
              <a:pathLst>
                <a:path w="835" h="13978" extrusionOk="0">
                  <a:moveTo>
                    <a:pt x="401" y="1"/>
                  </a:moveTo>
                  <a:cubicBezTo>
                    <a:pt x="167" y="1"/>
                    <a:pt x="0" y="168"/>
                    <a:pt x="0" y="401"/>
                  </a:cubicBezTo>
                  <a:lnTo>
                    <a:pt x="0" y="13544"/>
                  </a:lnTo>
                  <a:cubicBezTo>
                    <a:pt x="0" y="13811"/>
                    <a:pt x="167" y="13978"/>
                    <a:pt x="401" y="13978"/>
                  </a:cubicBezTo>
                  <a:cubicBezTo>
                    <a:pt x="634" y="13978"/>
                    <a:pt x="834" y="13811"/>
                    <a:pt x="834" y="13544"/>
                  </a:cubicBezTo>
                  <a:lnTo>
                    <a:pt x="834" y="401"/>
                  </a:lnTo>
                  <a:cubicBezTo>
                    <a:pt x="834"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7"/>
            <p:cNvSpPr/>
            <p:nvPr/>
          </p:nvSpPr>
          <p:spPr>
            <a:xfrm>
              <a:off x="3830400" y="4007475"/>
              <a:ext cx="20875" cy="315250"/>
            </a:xfrm>
            <a:custGeom>
              <a:avLst/>
              <a:gdLst/>
              <a:ahLst/>
              <a:cxnLst/>
              <a:rect l="l" t="t" r="r" b="b"/>
              <a:pathLst>
                <a:path w="835" h="12610" extrusionOk="0">
                  <a:moveTo>
                    <a:pt x="434" y="1"/>
                  </a:moveTo>
                  <a:cubicBezTo>
                    <a:pt x="168" y="1"/>
                    <a:pt x="1" y="167"/>
                    <a:pt x="1" y="434"/>
                  </a:cubicBezTo>
                  <a:lnTo>
                    <a:pt x="1" y="12176"/>
                  </a:lnTo>
                  <a:cubicBezTo>
                    <a:pt x="1" y="12443"/>
                    <a:pt x="168" y="12610"/>
                    <a:pt x="434" y="12610"/>
                  </a:cubicBezTo>
                  <a:cubicBezTo>
                    <a:pt x="668" y="12610"/>
                    <a:pt x="835" y="12443"/>
                    <a:pt x="835" y="12176"/>
                  </a:cubicBezTo>
                  <a:lnTo>
                    <a:pt x="835" y="434"/>
                  </a:lnTo>
                  <a:cubicBezTo>
                    <a:pt x="835" y="167"/>
                    <a:pt x="668"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7"/>
            <p:cNvSpPr/>
            <p:nvPr/>
          </p:nvSpPr>
          <p:spPr>
            <a:xfrm>
              <a:off x="3705325" y="4050000"/>
              <a:ext cx="20875" cy="272725"/>
            </a:xfrm>
            <a:custGeom>
              <a:avLst/>
              <a:gdLst/>
              <a:ahLst/>
              <a:cxnLst/>
              <a:rect l="l" t="t" r="r" b="b"/>
              <a:pathLst>
                <a:path w="835" h="10909" extrusionOk="0">
                  <a:moveTo>
                    <a:pt x="434" y="1"/>
                  </a:moveTo>
                  <a:cubicBezTo>
                    <a:pt x="167" y="1"/>
                    <a:pt x="0" y="168"/>
                    <a:pt x="0" y="434"/>
                  </a:cubicBezTo>
                  <a:lnTo>
                    <a:pt x="0" y="10475"/>
                  </a:lnTo>
                  <a:cubicBezTo>
                    <a:pt x="0" y="10742"/>
                    <a:pt x="167" y="10909"/>
                    <a:pt x="434" y="10909"/>
                  </a:cubicBezTo>
                  <a:cubicBezTo>
                    <a:pt x="667" y="10909"/>
                    <a:pt x="834" y="10742"/>
                    <a:pt x="834" y="10475"/>
                  </a:cubicBezTo>
                  <a:lnTo>
                    <a:pt x="834" y="434"/>
                  </a:lnTo>
                  <a:cubicBezTo>
                    <a:pt x="834" y="168"/>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7"/>
            <p:cNvSpPr/>
            <p:nvPr/>
          </p:nvSpPr>
          <p:spPr>
            <a:xfrm>
              <a:off x="3579400" y="4098375"/>
              <a:ext cx="20875" cy="224350"/>
            </a:xfrm>
            <a:custGeom>
              <a:avLst/>
              <a:gdLst/>
              <a:ahLst/>
              <a:cxnLst/>
              <a:rect l="l" t="t" r="r" b="b"/>
              <a:pathLst>
                <a:path w="835" h="8974" extrusionOk="0">
                  <a:moveTo>
                    <a:pt x="434" y="1"/>
                  </a:moveTo>
                  <a:cubicBezTo>
                    <a:pt x="167" y="1"/>
                    <a:pt x="0" y="167"/>
                    <a:pt x="0" y="401"/>
                  </a:cubicBezTo>
                  <a:lnTo>
                    <a:pt x="0" y="8540"/>
                  </a:lnTo>
                  <a:cubicBezTo>
                    <a:pt x="0" y="8807"/>
                    <a:pt x="167" y="8974"/>
                    <a:pt x="434" y="8974"/>
                  </a:cubicBezTo>
                  <a:cubicBezTo>
                    <a:pt x="634" y="8974"/>
                    <a:pt x="834" y="8807"/>
                    <a:pt x="834" y="8540"/>
                  </a:cubicBezTo>
                  <a:lnTo>
                    <a:pt x="834" y="401"/>
                  </a:lnTo>
                  <a:cubicBezTo>
                    <a:pt x="834" y="167"/>
                    <a:pt x="667" y="1"/>
                    <a:pt x="4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7"/>
            <p:cNvSpPr/>
            <p:nvPr/>
          </p:nvSpPr>
          <p:spPr>
            <a:xfrm>
              <a:off x="3461800" y="4150075"/>
              <a:ext cx="20875" cy="172650"/>
            </a:xfrm>
            <a:custGeom>
              <a:avLst/>
              <a:gdLst/>
              <a:ahLst/>
              <a:cxnLst/>
              <a:rect l="l" t="t" r="r" b="b"/>
              <a:pathLst>
                <a:path w="835" h="6906" extrusionOk="0">
                  <a:moveTo>
                    <a:pt x="401" y="1"/>
                  </a:moveTo>
                  <a:cubicBezTo>
                    <a:pt x="168" y="1"/>
                    <a:pt x="1" y="167"/>
                    <a:pt x="1" y="434"/>
                  </a:cubicBezTo>
                  <a:lnTo>
                    <a:pt x="1" y="6472"/>
                  </a:lnTo>
                  <a:cubicBezTo>
                    <a:pt x="1" y="6739"/>
                    <a:pt x="168" y="6906"/>
                    <a:pt x="401" y="6906"/>
                  </a:cubicBezTo>
                  <a:cubicBezTo>
                    <a:pt x="635" y="6906"/>
                    <a:pt x="835" y="6739"/>
                    <a:pt x="835" y="6472"/>
                  </a:cubicBezTo>
                  <a:lnTo>
                    <a:pt x="835" y="434"/>
                  </a:lnTo>
                  <a:cubicBezTo>
                    <a:pt x="835" y="167"/>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7"/>
            <p:cNvSpPr/>
            <p:nvPr/>
          </p:nvSpPr>
          <p:spPr>
            <a:xfrm>
              <a:off x="3335875" y="4210950"/>
              <a:ext cx="20875" cy="111775"/>
            </a:xfrm>
            <a:custGeom>
              <a:avLst/>
              <a:gdLst/>
              <a:ahLst/>
              <a:cxnLst/>
              <a:rect l="l" t="t" r="r" b="b"/>
              <a:pathLst>
                <a:path w="835" h="4471" extrusionOk="0">
                  <a:moveTo>
                    <a:pt x="401" y="1"/>
                  </a:moveTo>
                  <a:cubicBezTo>
                    <a:pt x="168" y="1"/>
                    <a:pt x="1" y="168"/>
                    <a:pt x="1" y="401"/>
                  </a:cubicBezTo>
                  <a:lnTo>
                    <a:pt x="1" y="4037"/>
                  </a:lnTo>
                  <a:cubicBezTo>
                    <a:pt x="1" y="4304"/>
                    <a:pt x="168" y="4471"/>
                    <a:pt x="401" y="4471"/>
                  </a:cubicBezTo>
                  <a:cubicBezTo>
                    <a:pt x="601" y="4471"/>
                    <a:pt x="835" y="4304"/>
                    <a:pt x="835" y="4037"/>
                  </a:cubicBezTo>
                  <a:lnTo>
                    <a:pt x="835" y="401"/>
                  </a:lnTo>
                  <a:cubicBezTo>
                    <a:pt x="835" y="168"/>
                    <a:pt x="668" y="1"/>
                    <a:pt x="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7"/>
            <p:cNvSpPr/>
            <p:nvPr/>
          </p:nvSpPr>
          <p:spPr>
            <a:xfrm>
              <a:off x="2652900" y="4294350"/>
              <a:ext cx="3962025" cy="35050"/>
            </a:xfrm>
            <a:custGeom>
              <a:avLst/>
              <a:gdLst/>
              <a:ahLst/>
              <a:cxnLst/>
              <a:rect l="l" t="t" r="r" b="b"/>
              <a:pathLst>
                <a:path w="158481" h="1402" extrusionOk="0">
                  <a:moveTo>
                    <a:pt x="0" y="0"/>
                  </a:moveTo>
                  <a:lnTo>
                    <a:pt x="0" y="1401"/>
                  </a:lnTo>
                  <a:lnTo>
                    <a:pt x="158480" y="1401"/>
                  </a:lnTo>
                  <a:lnTo>
                    <a:pt x="15848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7"/>
            <p:cNvSpPr/>
            <p:nvPr/>
          </p:nvSpPr>
          <p:spPr>
            <a:xfrm>
              <a:off x="2641225" y="3905750"/>
              <a:ext cx="3683500" cy="772475"/>
            </a:xfrm>
            <a:custGeom>
              <a:avLst/>
              <a:gdLst/>
              <a:ahLst/>
              <a:cxnLst/>
              <a:rect l="l" t="t" r="r" b="b"/>
              <a:pathLst>
                <a:path w="147340" h="30899" extrusionOk="0">
                  <a:moveTo>
                    <a:pt x="73686" y="0"/>
                  </a:moveTo>
                  <a:cubicBezTo>
                    <a:pt x="54039" y="0"/>
                    <a:pt x="35092" y="8206"/>
                    <a:pt x="22683" y="15077"/>
                  </a:cubicBezTo>
                  <a:cubicBezTo>
                    <a:pt x="9240" y="22549"/>
                    <a:pt x="301" y="30088"/>
                    <a:pt x="201" y="30188"/>
                  </a:cubicBezTo>
                  <a:cubicBezTo>
                    <a:pt x="34" y="30288"/>
                    <a:pt x="0" y="30589"/>
                    <a:pt x="167" y="30755"/>
                  </a:cubicBezTo>
                  <a:cubicBezTo>
                    <a:pt x="241" y="30847"/>
                    <a:pt x="354" y="30898"/>
                    <a:pt x="469" y="30898"/>
                  </a:cubicBezTo>
                  <a:cubicBezTo>
                    <a:pt x="564" y="30898"/>
                    <a:pt x="659" y="30864"/>
                    <a:pt x="734" y="30789"/>
                  </a:cubicBezTo>
                  <a:cubicBezTo>
                    <a:pt x="834" y="30722"/>
                    <a:pt x="9707" y="23217"/>
                    <a:pt x="23084" y="15778"/>
                  </a:cubicBezTo>
                  <a:cubicBezTo>
                    <a:pt x="35426" y="8940"/>
                    <a:pt x="54239" y="834"/>
                    <a:pt x="73686" y="834"/>
                  </a:cubicBezTo>
                  <a:cubicBezTo>
                    <a:pt x="93134" y="834"/>
                    <a:pt x="111914" y="8940"/>
                    <a:pt x="124256" y="15778"/>
                  </a:cubicBezTo>
                  <a:cubicBezTo>
                    <a:pt x="137632" y="23217"/>
                    <a:pt x="146538" y="30722"/>
                    <a:pt x="146605" y="30789"/>
                  </a:cubicBezTo>
                  <a:cubicBezTo>
                    <a:pt x="146639" y="30822"/>
                    <a:pt x="146772" y="30889"/>
                    <a:pt x="146872" y="30889"/>
                  </a:cubicBezTo>
                  <a:cubicBezTo>
                    <a:pt x="146972" y="30889"/>
                    <a:pt x="147106" y="30789"/>
                    <a:pt x="147172" y="30755"/>
                  </a:cubicBezTo>
                  <a:cubicBezTo>
                    <a:pt x="147339" y="30589"/>
                    <a:pt x="147306" y="30355"/>
                    <a:pt x="147139" y="30188"/>
                  </a:cubicBezTo>
                  <a:cubicBezTo>
                    <a:pt x="147072" y="30088"/>
                    <a:pt x="138132" y="22549"/>
                    <a:pt x="124656" y="15077"/>
                  </a:cubicBezTo>
                  <a:cubicBezTo>
                    <a:pt x="112247" y="8206"/>
                    <a:pt x="93300" y="0"/>
                    <a:pt x="736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7"/>
            <p:cNvSpPr/>
            <p:nvPr/>
          </p:nvSpPr>
          <p:spPr>
            <a:xfrm>
              <a:off x="2640400" y="3781475"/>
              <a:ext cx="3682650" cy="558775"/>
            </a:xfrm>
            <a:custGeom>
              <a:avLst/>
              <a:gdLst/>
              <a:ahLst/>
              <a:cxnLst/>
              <a:rect l="l" t="t" r="r" b="b"/>
              <a:pathLst>
                <a:path w="147306" h="22351" extrusionOk="0">
                  <a:moveTo>
                    <a:pt x="73686" y="1"/>
                  </a:moveTo>
                  <a:cubicBezTo>
                    <a:pt x="37227" y="1"/>
                    <a:pt x="667" y="21349"/>
                    <a:pt x="300" y="21550"/>
                  </a:cubicBezTo>
                  <a:cubicBezTo>
                    <a:pt x="67" y="21683"/>
                    <a:pt x="0" y="21916"/>
                    <a:pt x="134" y="22150"/>
                  </a:cubicBezTo>
                  <a:cubicBezTo>
                    <a:pt x="200" y="22250"/>
                    <a:pt x="367" y="22350"/>
                    <a:pt x="500" y="22350"/>
                  </a:cubicBezTo>
                  <a:cubicBezTo>
                    <a:pt x="567" y="22350"/>
                    <a:pt x="667" y="22350"/>
                    <a:pt x="701" y="22317"/>
                  </a:cubicBezTo>
                  <a:cubicBezTo>
                    <a:pt x="1034" y="22083"/>
                    <a:pt x="37427" y="868"/>
                    <a:pt x="73686" y="868"/>
                  </a:cubicBezTo>
                  <a:cubicBezTo>
                    <a:pt x="109879" y="868"/>
                    <a:pt x="146271" y="22083"/>
                    <a:pt x="146638" y="22317"/>
                  </a:cubicBezTo>
                  <a:cubicBezTo>
                    <a:pt x="146699" y="22337"/>
                    <a:pt x="146765" y="22348"/>
                    <a:pt x="146833" y="22348"/>
                  </a:cubicBezTo>
                  <a:cubicBezTo>
                    <a:pt x="146988" y="22348"/>
                    <a:pt x="147146" y="22290"/>
                    <a:pt x="147239" y="22150"/>
                  </a:cubicBezTo>
                  <a:cubicBezTo>
                    <a:pt x="147305" y="21916"/>
                    <a:pt x="147272" y="21683"/>
                    <a:pt x="147072" y="21550"/>
                  </a:cubicBezTo>
                  <a:cubicBezTo>
                    <a:pt x="146738" y="21349"/>
                    <a:pt x="110112" y="1"/>
                    <a:pt x="736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7"/>
            <p:cNvSpPr/>
            <p:nvPr/>
          </p:nvSpPr>
          <p:spPr>
            <a:xfrm>
              <a:off x="4472525" y="3782325"/>
              <a:ext cx="1850525" cy="794750"/>
            </a:xfrm>
            <a:custGeom>
              <a:avLst/>
              <a:gdLst/>
              <a:ahLst/>
              <a:cxnLst/>
              <a:rect l="l" t="t" r="r" b="b"/>
              <a:pathLst>
                <a:path w="74021" h="31790" extrusionOk="0">
                  <a:moveTo>
                    <a:pt x="434" y="0"/>
                  </a:moveTo>
                  <a:cubicBezTo>
                    <a:pt x="168" y="0"/>
                    <a:pt x="1" y="167"/>
                    <a:pt x="1" y="434"/>
                  </a:cubicBezTo>
                  <a:lnTo>
                    <a:pt x="1" y="5371"/>
                  </a:lnTo>
                  <a:cubicBezTo>
                    <a:pt x="1" y="5537"/>
                    <a:pt x="101" y="5671"/>
                    <a:pt x="201" y="5771"/>
                  </a:cubicBezTo>
                  <a:cubicBezTo>
                    <a:pt x="248" y="5795"/>
                    <a:pt x="300" y="5806"/>
                    <a:pt x="352" y="5806"/>
                  </a:cubicBezTo>
                  <a:cubicBezTo>
                    <a:pt x="448" y="5806"/>
                    <a:pt x="548" y="5769"/>
                    <a:pt x="635" y="5704"/>
                  </a:cubicBezTo>
                  <a:lnTo>
                    <a:pt x="6372" y="1501"/>
                  </a:lnTo>
                  <a:lnTo>
                    <a:pt x="6372" y="5638"/>
                  </a:lnTo>
                  <a:cubicBezTo>
                    <a:pt x="6372" y="5804"/>
                    <a:pt x="6472" y="5938"/>
                    <a:pt x="6639" y="6004"/>
                  </a:cubicBezTo>
                  <a:cubicBezTo>
                    <a:pt x="6700" y="6017"/>
                    <a:pt x="6761" y="6024"/>
                    <a:pt x="6820" y="6024"/>
                  </a:cubicBezTo>
                  <a:cubicBezTo>
                    <a:pt x="6923" y="6024"/>
                    <a:pt x="7021" y="6001"/>
                    <a:pt x="7106" y="5938"/>
                  </a:cubicBezTo>
                  <a:lnTo>
                    <a:pt x="11476" y="2035"/>
                  </a:lnTo>
                  <a:lnTo>
                    <a:pt x="11476" y="6205"/>
                  </a:lnTo>
                  <a:cubicBezTo>
                    <a:pt x="11476" y="6371"/>
                    <a:pt x="11542" y="6505"/>
                    <a:pt x="11709" y="6605"/>
                  </a:cubicBezTo>
                  <a:cubicBezTo>
                    <a:pt x="11765" y="6616"/>
                    <a:pt x="11820" y="6623"/>
                    <a:pt x="11875" y="6623"/>
                  </a:cubicBezTo>
                  <a:cubicBezTo>
                    <a:pt x="11983" y="6623"/>
                    <a:pt x="12087" y="6594"/>
                    <a:pt x="12176" y="6505"/>
                  </a:cubicBezTo>
                  <a:lnTo>
                    <a:pt x="16312" y="2669"/>
                  </a:lnTo>
                  <a:lnTo>
                    <a:pt x="16312" y="7039"/>
                  </a:lnTo>
                  <a:cubicBezTo>
                    <a:pt x="16312" y="7205"/>
                    <a:pt x="16379" y="7339"/>
                    <a:pt x="16546" y="7439"/>
                  </a:cubicBezTo>
                  <a:cubicBezTo>
                    <a:pt x="16602" y="7450"/>
                    <a:pt x="16657" y="7457"/>
                    <a:pt x="16711" y="7457"/>
                  </a:cubicBezTo>
                  <a:cubicBezTo>
                    <a:pt x="16820" y="7457"/>
                    <a:pt x="16924" y="7428"/>
                    <a:pt x="17013" y="7339"/>
                  </a:cubicBezTo>
                  <a:lnTo>
                    <a:pt x="21183" y="3503"/>
                  </a:lnTo>
                  <a:lnTo>
                    <a:pt x="21183" y="8173"/>
                  </a:lnTo>
                  <a:cubicBezTo>
                    <a:pt x="21183" y="8339"/>
                    <a:pt x="21283" y="8473"/>
                    <a:pt x="21449" y="8540"/>
                  </a:cubicBezTo>
                  <a:cubicBezTo>
                    <a:pt x="21515" y="8579"/>
                    <a:pt x="21581" y="8598"/>
                    <a:pt x="21643" y="8598"/>
                  </a:cubicBezTo>
                  <a:cubicBezTo>
                    <a:pt x="21737" y="8598"/>
                    <a:pt x="21822" y="8554"/>
                    <a:pt x="21883" y="8473"/>
                  </a:cubicBezTo>
                  <a:lnTo>
                    <a:pt x="25786" y="4503"/>
                  </a:lnTo>
                  <a:lnTo>
                    <a:pt x="25786" y="9474"/>
                  </a:lnTo>
                  <a:cubicBezTo>
                    <a:pt x="25786" y="9640"/>
                    <a:pt x="25853" y="9774"/>
                    <a:pt x="26019" y="9841"/>
                  </a:cubicBezTo>
                  <a:cubicBezTo>
                    <a:pt x="26078" y="9864"/>
                    <a:pt x="26138" y="9875"/>
                    <a:pt x="26195" y="9875"/>
                  </a:cubicBezTo>
                  <a:cubicBezTo>
                    <a:pt x="26300" y="9875"/>
                    <a:pt x="26400" y="9838"/>
                    <a:pt x="26486" y="9774"/>
                  </a:cubicBezTo>
                  <a:lnTo>
                    <a:pt x="30623" y="5671"/>
                  </a:lnTo>
                  <a:lnTo>
                    <a:pt x="30623" y="11141"/>
                  </a:lnTo>
                  <a:cubicBezTo>
                    <a:pt x="30623" y="11308"/>
                    <a:pt x="30689" y="11442"/>
                    <a:pt x="30856" y="11508"/>
                  </a:cubicBezTo>
                  <a:cubicBezTo>
                    <a:pt x="30915" y="11532"/>
                    <a:pt x="30974" y="11543"/>
                    <a:pt x="31032" y="11543"/>
                  </a:cubicBezTo>
                  <a:cubicBezTo>
                    <a:pt x="31137" y="11543"/>
                    <a:pt x="31237" y="11506"/>
                    <a:pt x="31323" y="11442"/>
                  </a:cubicBezTo>
                  <a:lnTo>
                    <a:pt x="35693" y="7105"/>
                  </a:lnTo>
                  <a:lnTo>
                    <a:pt x="35693" y="13110"/>
                  </a:lnTo>
                  <a:cubicBezTo>
                    <a:pt x="35693" y="13276"/>
                    <a:pt x="35793" y="13443"/>
                    <a:pt x="35960" y="13476"/>
                  </a:cubicBezTo>
                  <a:cubicBezTo>
                    <a:pt x="35999" y="13484"/>
                    <a:pt x="36039" y="13488"/>
                    <a:pt x="36077" y="13488"/>
                  </a:cubicBezTo>
                  <a:cubicBezTo>
                    <a:pt x="36203" y="13488"/>
                    <a:pt x="36325" y="13445"/>
                    <a:pt x="36427" y="13343"/>
                  </a:cubicBezTo>
                  <a:lnTo>
                    <a:pt x="40530" y="8706"/>
                  </a:lnTo>
                  <a:lnTo>
                    <a:pt x="40530" y="15178"/>
                  </a:lnTo>
                  <a:cubicBezTo>
                    <a:pt x="40530" y="15344"/>
                    <a:pt x="40663" y="15511"/>
                    <a:pt x="40830" y="15545"/>
                  </a:cubicBezTo>
                  <a:cubicBezTo>
                    <a:pt x="40876" y="15563"/>
                    <a:pt x="40923" y="15571"/>
                    <a:pt x="40969" y="15571"/>
                  </a:cubicBezTo>
                  <a:cubicBezTo>
                    <a:pt x="41087" y="15571"/>
                    <a:pt x="41201" y="15517"/>
                    <a:pt x="41297" y="15445"/>
                  </a:cubicBezTo>
                  <a:lnTo>
                    <a:pt x="45633" y="10374"/>
                  </a:lnTo>
                  <a:lnTo>
                    <a:pt x="45633" y="17479"/>
                  </a:lnTo>
                  <a:cubicBezTo>
                    <a:pt x="45633" y="17679"/>
                    <a:pt x="45767" y="17846"/>
                    <a:pt x="45900" y="17880"/>
                  </a:cubicBezTo>
                  <a:cubicBezTo>
                    <a:pt x="45945" y="17887"/>
                    <a:pt x="45990" y="17891"/>
                    <a:pt x="46034" y="17891"/>
                  </a:cubicBezTo>
                  <a:cubicBezTo>
                    <a:pt x="46184" y="17891"/>
                    <a:pt x="46315" y="17842"/>
                    <a:pt x="46367" y="17713"/>
                  </a:cubicBezTo>
                  <a:lnTo>
                    <a:pt x="50070" y="12309"/>
                  </a:lnTo>
                  <a:lnTo>
                    <a:pt x="50070" y="19848"/>
                  </a:lnTo>
                  <a:cubicBezTo>
                    <a:pt x="50070" y="20048"/>
                    <a:pt x="50203" y="20215"/>
                    <a:pt x="50370" y="20281"/>
                  </a:cubicBezTo>
                  <a:cubicBezTo>
                    <a:pt x="50408" y="20289"/>
                    <a:pt x="50448" y="20293"/>
                    <a:pt x="50490" y="20293"/>
                  </a:cubicBezTo>
                  <a:cubicBezTo>
                    <a:pt x="50633" y="20293"/>
                    <a:pt x="50785" y="20244"/>
                    <a:pt x="50837" y="20115"/>
                  </a:cubicBezTo>
                  <a:lnTo>
                    <a:pt x="54740" y="14210"/>
                  </a:lnTo>
                  <a:lnTo>
                    <a:pt x="54740" y="22516"/>
                  </a:lnTo>
                  <a:cubicBezTo>
                    <a:pt x="54740" y="22716"/>
                    <a:pt x="54873" y="22883"/>
                    <a:pt x="55040" y="22917"/>
                  </a:cubicBezTo>
                  <a:cubicBezTo>
                    <a:pt x="55076" y="22931"/>
                    <a:pt x="55113" y="22937"/>
                    <a:pt x="55150" y="22937"/>
                  </a:cubicBezTo>
                  <a:cubicBezTo>
                    <a:pt x="55288" y="22937"/>
                    <a:pt x="55428" y="22848"/>
                    <a:pt x="55507" y="22716"/>
                  </a:cubicBezTo>
                  <a:lnTo>
                    <a:pt x="59176" y="16345"/>
                  </a:lnTo>
                  <a:lnTo>
                    <a:pt x="59176" y="25151"/>
                  </a:lnTo>
                  <a:cubicBezTo>
                    <a:pt x="59176" y="25352"/>
                    <a:pt x="59343" y="25518"/>
                    <a:pt x="59510" y="25552"/>
                  </a:cubicBezTo>
                  <a:cubicBezTo>
                    <a:pt x="59546" y="25566"/>
                    <a:pt x="59583" y="25573"/>
                    <a:pt x="59620" y="25573"/>
                  </a:cubicBezTo>
                  <a:cubicBezTo>
                    <a:pt x="59758" y="25573"/>
                    <a:pt x="59898" y="25483"/>
                    <a:pt x="59977" y="25352"/>
                  </a:cubicBezTo>
                  <a:lnTo>
                    <a:pt x="63513" y="18513"/>
                  </a:lnTo>
                  <a:lnTo>
                    <a:pt x="63513" y="28154"/>
                  </a:lnTo>
                  <a:cubicBezTo>
                    <a:pt x="63513" y="28354"/>
                    <a:pt x="63646" y="28521"/>
                    <a:pt x="63846" y="28554"/>
                  </a:cubicBezTo>
                  <a:cubicBezTo>
                    <a:pt x="63882" y="28568"/>
                    <a:pt x="63919" y="28575"/>
                    <a:pt x="63957" y="28575"/>
                  </a:cubicBezTo>
                  <a:cubicBezTo>
                    <a:pt x="64094" y="28575"/>
                    <a:pt x="64235" y="28485"/>
                    <a:pt x="64313" y="28354"/>
                  </a:cubicBezTo>
                  <a:lnTo>
                    <a:pt x="68016" y="20848"/>
                  </a:lnTo>
                  <a:lnTo>
                    <a:pt x="68016" y="31356"/>
                  </a:lnTo>
                  <a:cubicBezTo>
                    <a:pt x="68016" y="31556"/>
                    <a:pt x="68183" y="31723"/>
                    <a:pt x="68350" y="31790"/>
                  </a:cubicBezTo>
                  <a:lnTo>
                    <a:pt x="68450" y="31790"/>
                  </a:lnTo>
                  <a:cubicBezTo>
                    <a:pt x="68550" y="31790"/>
                    <a:pt x="68717" y="31690"/>
                    <a:pt x="68683" y="31690"/>
                  </a:cubicBezTo>
                  <a:lnTo>
                    <a:pt x="73887" y="22216"/>
                  </a:lnTo>
                  <a:cubicBezTo>
                    <a:pt x="74020" y="22016"/>
                    <a:pt x="73954" y="21749"/>
                    <a:pt x="73720" y="21649"/>
                  </a:cubicBezTo>
                  <a:cubicBezTo>
                    <a:pt x="73651" y="21603"/>
                    <a:pt x="73579" y="21581"/>
                    <a:pt x="73508" y="21581"/>
                  </a:cubicBezTo>
                  <a:cubicBezTo>
                    <a:pt x="73371" y="21581"/>
                    <a:pt x="73241" y="21662"/>
                    <a:pt x="73153" y="21816"/>
                  </a:cubicBezTo>
                  <a:lnTo>
                    <a:pt x="68717" y="29855"/>
                  </a:lnTo>
                  <a:lnTo>
                    <a:pt x="68717" y="19214"/>
                  </a:lnTo>
                  <a:cubicBezTo>
                    <a:pt x="68717" y="19014"/>
                    <a:pt x="68616" y="18847"/>
                    <a:pt x="68383" y="18814"/>
                  </a:cubicBezTo>
                  <a:cubicBezTo>
                    <a:pt x="68347" y="18799"/>
                    <a:pt x="68310" y="18793"/>
                    <a:pt x="68273" y="18793"/>
                  </a:cubicBezTo>
                  <a:cubicBezTo>
                    <a:pt x="68137" y="18793"/>
                    <a:pt x="68002" y="18883"/>
                    <a:pt x="67949" y="19014"/>
                  </a:cubicBezTo>
                  <a:lnTo>
                    <a:pt x="64213" y="26519"/>
                  </a:lnTo>
                  <a:lnTo>
                    <a:pt x="64213" y="16979"/>
                  </a:lnTo>
                  <a:cubicBezTo>
                    <a:pt x="64213" y="16745"/>
                    <a:pt x="64047" y="16579"/>
                    <a:pt x="63880" y="16545"/>
                  </a:cubicBezTo>
                  <a:cubicBezTo>
                    <a:pt x="63852" y="16540"/>
                    <a:pt x="63823" y="16537"/>
                    <a:pt x="63794" y="16537"/>
                  </a:cubicBezTo>
                  <a:cubicBezTo>
                    <a:pt x="63650" y="16537"/>
                    <a:pt x="63502" y="16606"/>
                    <a:pt x="63446" y="16745"/>
                  </a:cubicBezTo>
                  <a:lnTo>
                    <a:pt x="59877" y="23584"/>
                  </a:lnTo>
                  <a:lnTo>
                    <a:pt x="59877" y="14911"/>
                  </a:lnTo>
                  <a:cubicBezTo>
                    <a:pt x="59877" y="14711"/>
                    <a:pt x="59777" y="14544"/>
                    <a:pt x="59610" y="14511"/>
                  </a:cubicBezTo>
                  <a:cubicBezTo>
                    <a:pt x="59582" y="14505"/>
                    <a:pt x="59553" y="14502"/>
                    <a:pt x="59522" y="14502"/>
                  </a:cubicBezTo>
                  <a:cubicBezTo>
                    <a:pt x="59370" y="14502"/>
                    <a:pt x="59199" y="14572"/>
                    <a:pt x="59143" y="14711"/>
                  </a:cubicBezTo>
                  <a:lnTo>
                    <a:pt x="55474" y="21082"/>
                  </a:lnTo>
                  <a:lnTo>
                    <a:pt x="55474" y="12976"/>
                  </a:lnTo>
                  <a:cubicBezTo>
                    <a:pt x="55474" y="12743"/>
                    <a:pt x="55340" y="12576"/>
                    <a:pt x="55173" y="12542"/>
                  </a:cubicBezTo>
                  <a:cubicBezTo>
                    <a:pt x="55136" y="12535"/>
                    <a:pt x="55097" y="12531"/>
                    <a:pt x="55058" y="12531"/>
                  </a:cubicBezTo>
                  <a:cubicBezTo>
                    <a:pt x="54922" y="12531"/>
                    <a:pt x="54784" y="12580"/>
                    <a:pt x="54706" y="12709"/>
                  </a:cubicBezTo>
                  <a:lnTo>
                    <a:pt x="50804" y="18580"/>
                  </a:lnTo>
                  <a:lnTo>
                    <a:pt x="50804" y="11041"/>
                  </a:lnTo>
                  <a:cubicBezTo>
                    <a:pt x="50804" y="10841"/>
                    <a:pt x="50670" y="10674"/>
                    <a:pt x="50503" y="10641"/>
                  </a:cubicBezTo>
                  <a:cubicBezTo>
                    <a:pt x="50460" y="10624"/>
                    <a:pt x="50415" y="10616"/>
                    <a:pt x="50370" y="10616"/>
                  </a:cubicBezTo>
                  <a:cubicBezTo>
                    <a:pt x="50240" y="10616"/>
                    <a:pt x="50111" y="10684"/>
                    <a:pt x="50036" y="10808"/>
                  </a:cubicBezTo>
                  <a:lnTo>
                    <a:pt x="46334" y="16212"/>
                  </a:lnTo>
                  <a:lnTo>
                    <a:pt x="46334" y="9340"/>
                  </a:lnTo>
                  <a:cubicBezTo>
                    <a:pt x="46334" y="9173"/>
                    <a:pt x="46200" y="9007"/>
                    <a:pt x="46034" y="8973"/>
                  </a:cubicBezTo>
                  <a:cubicBezTo>
                    <a:pt x="45987" y="8955"/>
                    <a:pt x="45940" y="8946"/>
                    <a:pt x="45895" y="8946"/>
                  </a:cubicBezTo>
                  <a:cubicBezTo>
                    <a:pt x="45779" y="8946"/>
                    <a:pt x="45672" y="9001"/>
                    <a:pt x="45600" y="9073"/>
                  </a:cubicBezTo>
                  <a:lnTo>
                    <a:pt x="41364" y="14044"/>
                  </a:lnTo>
                  <a:lnTo>
                    <a:pt x="41364" y="7639"/>
                  </a:lnTo>
                  <a:cubicBezTo>
                    <a:pt x="41364" y="7472"/>
                    <a:pt x="41297" y="7305"/>
                    <a:pt x="41130" y="7239"/>
                  </a:cubicBezTo>
                  <a:cubicBezTo>
                    <a:pt x="41091" y="7231"/>
                    <a:pt x="41051" y="7227"/>
                    <a:pt x="41012" y="7227"/>
                  </a:cubicBezTo>
                  <a:cubicBezTo>
                    <a:pt x="40886" y="7227"/>
                    <a:pt x="40765" y="7270"/>
                    <a:pt x="40663" y="7372"/>
                  </a:cubicBezTo>
                  <a:lnTo>
                    <a:pt x="36527" y="12009"/>
                  </a:lnTo>
                  <a:lnTo>
                    <a:pt x="36527" y="6138"/>
                  </a:lnTo>
                  <a:cubicBezTo>
                    <a:pt x="36527" y="5971"/>
                    <a:pt x="36460" y="5838"/>
                    <a:pt x="36293" y="5738"/>
                  </a:cubicBezTo>
                  <a:cubicBezTo>
                    <a:pt x="36238" y="5715"/>
                    <a:pt x="36182" y="5704"/>
                    <a:pt x="36128" y="5704"/>
                  </a:cubicBezTo>
                  <a:cubicBezTo>
                    <a:pt x="36019" y="5704"/>
                    <a:pt x="35915" y="5749"/>
                    <a:pt x="35826" y="5838"/>
                  </a:cubicBezTo>
                  <a:lnTo>
                    <a:pt x="31457" y="10174"/>
                  </a:lnTo>
                  <a:lnTo>
                    <a:pt x="31457" y="4704"/>
                  </a:lnTo>
                  <a:cubicBezTo>
                    <a:pt x="31457" y="4537"/>
                    <a:pt x="31356" y="4403"/>
                    <a:pt x="31190" y="4337"/>
                  </a:cubicBezTo>
                  <a:cubicBezTo>
                    <a:pt x="31132" y="4302"/>
                    <a:pt x="31073" y="4287"/>
                    <a:pt x="31017" y="4287"/>
                  </a:cubicBezTo>
                  <a:cubicBezTo>
                    <a:pt x="30911" y="4287"/>
                    <a:pt x="30810" y="4338"/>
                    <a:pt x="30723" y="4403"/>
                  </a:cubicBezTo>
                  <a:lnTo>
                    <a:pt x="26620" y="8506"/>
                  </a:lnTo>
                  <a:lnTo>
                    <a:pt x="26620" y="3503"/>
                  </a:lnTo>
                  <a:cubicBezTo>
                    <a:pt x="26620" y="3336"/>
                    <a:pt x="26520" y="3202"/>
                    <a:pt x="26353" y="3136"/>
                  </a:cubicBezTo>
                  <a:cubicBezTo>
                    <a:pt x="26287" y="3096"/>
                    <a:pt x="26221" y="3078"/>
                    <a:pt x="26158" y="3078"/>
                  </a:cubicBezTo>
                  <a:cubicBezTo>
                    <a:pt x="26060" y="3078"/>
                    <a:pt x="25967" y="3122"/>
                    <a:pt x="25886" y="3202"/>
                  </a:cubicBezTo>
                  <a:lnTo>
                    <a:pt x="22016" y="7172"/>
                  </a:lnTo>
                  <a:lnTo>
                    <a:pt x="22016" y="2535"/>
                  </a:lnTo>
                  <a:cubicBezTo>
                    <a:pt x="22016" y="2369"/>
                    <a:pt x="21950" y="2235"/>
                    <a:pt x="21783" y="2168"/>
                  </a:cubicBezTo>
                  <a:cubicBezTo>
                    <a:pt x="21722" y="2156"/>
                    <a:pt x="21661" y="2148"/>
                    <a:pt x="21601" y="2148"/>
                  </a:cubicBezTo>
                  <a:cubicBezTo>
                    <a:pt x="21499" y="2148"/>
                    <a:pt x="21401" y="2172"/>
                    <a:pt x="21316" y="2235"/>
                  </a:cubicBezTo>
                  <a:lnTo>
                    <a:pt x="17146" y="6071"/>
                  </a:lnTo>
                  <a:lnTo>
                    <a:pt x="17146" y="1701"/>
                  </a:lnTo>
                  <a:cubicBezTo>
                    <a:pt x="17146" y="1535"/>
                    <a:pt x="17046" y="1401"/>
                    <a:pt x="16879" y="1334"/>
                  </a:cubicBezTo>
                  <a:cubicBezTo>
                    <a:pt x="16818" y="1322"/>
                    <a:pt x="16757" y="1314"/>
                    <a:pt x="16700" y="1314"/>
                  </a:cubicBezTo>
                  <a:cubicBezTo>
                    <a:pt x="16600" y="1314"/>
                    <a:pt x="16509" y="1338"/>
                    <a:pt x="16446" y="1401"/>
                  </a:cubicBezTo>
                  <a:lnTo>
                    <a:pt x="12310" y="5237"/>
                  </a:lnTo>
                  <a:lnTo>
                    <a:pt x="12310" y="1068"/>
                  </a:lnTo>
                  <a:cubicBezTo>
                    <a:pt x="12310" y="901"/>
                    <a:pt x="12209" y="801"/>
                    <a:pt x="12043" y="701"/>
                  </a:cubicBezTo>
                  <a:cubicBezTo>
                    <a:pt x="11987" y="690"/>
                    <a:pt x="11932" y="682"/>
                    <a:pt x="11878" y="682"/>
                  </a:cubicBezTo>
                  <a:cubicBezTo>
                    <a:pt x="11772" y="682"/>
                    <a:pt x="11676" y="712"/>
                    <a:pt x="11609" y="801"/>
                  </a:cubicBezTo>
                  <a:lnTo>
                    <a:pt x="7206" y="4670"/>
                  </a:lnTo>
                  <a:lnTo>
                    <a:pt x="7206" y="634"/>
                  </a:lnTo>
                  <a:cubicBezTo>
                    <a:pt x="7206" y="467"/>
                    <a:pt x="7139" y="334"/>
                    <a:pt x="7006" y="267"/>
                  </a:cubicBezTo>
                  <a:cubicBezTo>
                    <a:pt x="6950" y="225"/>
                    <a:pt x="6888" y="207"/>
                    <a:pt x="6828" y="207"/>
                  </a:cubicBezTo>
                  <a:cubicBezTo>
                    <a:pt x="6744" y="207"/>
                    <a:pt x="6664" y="242"/>
                    <a:pt x="6605" y="300"/>
                  </a:cubicBezTo>
                  <a:lnTo>
                    <a:pt x="835" y="4503"/>
                  </a:lnTo>
                  <a:lnTo>
                    <a:pt x="835" y="434"/>
                  </a:lnTo>
                  <a:cubicBezTo>
                    <a:pt x="835" y="167"/>
                    <a:pt x="668" y="0"/>
                    <a:pt x="4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7"/>
            <p:cNvSpPr/>
            <p:nvPr/>
          </p:nvSpPr>
          <p:spPr>
            <a:xfrm>
              <a:off x="2641225" y="3782325"/>
              <a:ext cx="1851350" cy="795575"/>
            </a:xfrm>
            <a:custGeom>
              <a:avLst/>
              <a:gdLst/>
              <a:ahLst/>
              <a:cxnLst/>
              <a:rect l="l" t="t" r="r" b="b"/>
              <a:pathLst>
                <a:path w="74054" h="31823" extrusionOk="0">
                  <a:moveTo>
                    <a:pt x="73653" y="0"/>
                  </a:moveTo>
                  <a:cubicBezTo>
                    <a:pt x="73386" y="0"/>
                    <a:pt x="73219" y="167"/>
                    <a:pt x="73219" y="434"/>
                  </a:cubicBezTo>
                  <a:lnTo>
                    <a:pt x="73219" y="4370"/>
                  </a:lnTo>
                  <a:lnTo>
                    <a:pt x="67482" y="167"/>
                  </a:lnTo>
                  <a:cubicBezTo>
                    <a:pt x="67398" y="125"/>
                    <a:pt x="67300" y="83"/>
                    <a:pt x="67206" y="83"/>
                  </a:cubicBezTo>
                  <a:cubicBezTo>
                    <a:pt x="67151" y="83"/>
                    <a:pt x="67097" y="97"/>
                    <a:pt x="67048" y="134"/>
                  </a:cubicBezTo>
                  <a:cubicBezTo>
                    <a:pt x="66915" y="200"/>
                    <a:pt x="66848" y="334"/>
                    <a:pt x="66848" y="501"/>
                  </a:cubicBezTo>
                  <a:lnTo>
                    <a:pt x="66848" y="4537"/>
                  </a:lnTo>
                  <a:lnTo>
                    <a:pt x="62478" y="667"/>
                  </a:lnTo>
                  <a:cubicBezTo>
                    <a:pt x="62398" y="587"/>
                    <a:pt x="62305" y="542"/>
                    <a:pt x="62207" y="542"/>
                  </a:cubicBezTo>
                  <a:cubicBezTo>
                    <a:pt x="62143" y="542"/>
                    <a:pt x="62077" y="561"/>
                    <a:pt x="62011" y="601"/>
                  </a:cubicBezTo>
                  <a:cubicBezTo>
                    <a:pt x="61845" y="634"/>
                    <a:pt x="61745" y="801"/>
                    <a:pt x="61745" y="968"/>
                  </a:cubicBezTo>
                  <a:lnTo>
                    <a:pt x="61745" y="5137"/>
                  </a:lnTo>
                  <a:lnTo>
                    <a:pt x="57642" y="1301"/>
                  </a:lnTo>
                  <a:cubicBezTo>
                    <a:pt x="57553" y="1212"/>
                    <a:pt x="57449" y="1168"/>
                    <a:pt x="57340" y="1168"/>
                  </a:cubicBezTo>
                  <a:cubicBezTo>
                    <a:pt x="57286" y="1168"/>
                    <a:pt x="57230" y="1179"/>
                    <a:pt x="57175" y="1201"/>
                  </a:cubicBezTo>
                  <a:cubicBezTo>
                    <a:pt x="57008" y="1268"/>
                    <a:pt x="56908" y="1435"/>
                    <a:pt x="56908" y="1601"/>
                  </a:cubicBezTo>
                  <a:lnTo>
                    <a:pt x="56908" y="5971"/>
                  </a:lnTo>
                  <a:lnTo>
                    <a:pt x="52738" y="2135"/>
                  </a:lnTo>
                  <a:cubicBezTo>
                    <a:pt x="52649" y="2046"/>
                    <a:pt x="52545" y="2002"/>
                    <a:pt x="52437" y="2002"/>
                  </a:cubicBezTo>
                  <a:cubicBezTo>
                    <a:pt x="52382" y="2002"/>
                    <a:pt x="52327" y="2013"/>
                    <a:pt x="52271" y="2035"/>
                  </a:cubicBezTo>
                  <a:cubicBezTo>
                    <a:pt x="52104" y="2102"/>
                    <a:pt x="52038" y="2268"/>
                    <a:pt x="52038" y="2435"/>
                  </a:cubicBezTo>
                  <a:lnTo>
                    <a:pt x="52038" y="7039"/>
                  </a:lnTo>
                  <a:lnTo>
                    <a:pt x="48168" y="3102"/>
                  </a:lnTo>
                  <a:cubicBezTo>
                    <a:pt x="48079" y="3013"/>
                    <a:pt x="47975" y="2969"/>
                    <a:pt x="47867" y="2969"/>
                  </a:cubicBezTo>
                  <a:cubicBezTo>
                    <a:pt x="47812" y="2969"/>
                    <a:pt x="47757" y="2980"/>
                    <a:pt x="47701" y="3002"/>
                  </a:cubicBezTo>
                  <a:cubicBezTo>
                    <a:pt x="47534" y="3036"/>
                    <a:pt x="47434" y="3202"/>
                    <a:pt x="47434" y="3369"/>
                  </a:cubicBezTo>
                  <a:lnTo>
                    <a:pt x="47434" y="8373"/>
                  </a:lnTo>
                  <a:lnTo>
                    <a:pt x="43331" y="4303"/>
                  </a:lnTo>
                  <a:cubicBezTo>
                    <a:pt x="43242" y="4214"/>
                    <a:pt x="43139" y="4170"/>
                    <a:pt x="43030" y="4170"/>
                  </a:cubicBezTo>
                  <a:cubicBezTo>
                    <a:pt x="42976" y="4170"/>
                    <a:pt x="42920" y="4181"/>
                    <a:pt x="42864" y="4203"/>
                  </a:cubicBezTo>
                  <a:cubicBezTo>
                    <a:pt x="42698" y="4270"/>
                    <a:pt x="42598" y="4437"/>
                    <a:pt x="42598" y="4603"/>
                  </a:cubicBezTo>
                  <a:lnTo>
                    <a:pt x="42598" y="10041"/>
                  </a:lnTo>
                  <a:lnTo>
                    <a:pt x="38228" y="5704"/>
                  </a:lnTo>
                  <a:cubicBezTo>
                    <a:pt x="38141" y="5639"/>
                    <a:pt x="38040" y="5588"/>
                    <a:pt x="37934" y="5588"/>
                  </a:cubicBezTo>
                  <a:cubicBezTo>
                    <a:pt x="37877" y="5588"/>
                    <a:pt x="37819" y="5603"/>
                    <a:pt x="37761" y="5638"/>
                  </a:cubicBezTo>
                  <a:cubicBezTo>
                    <a:pt x="37594" y="5671"/>
                    <a:pt x="37527" y="5838"/>
                    <a:pt x="37527" y="6004"/>
                  </a:cubicBezTo>
                  <a:lnTo>
                    <a:pt x="37527" y="11875"/>
                  </a:lnTo>
                  <a:lnTo>
                    <a:pt x="33391" y="7272"/>
                  </a:lnTo>
                  <a:cubicBezTo>
                    <a:pt x="33289" y="7170"/>
                    <a:pt x="33168" y="7127"/>
                    <a:pt x="33042" y="7127"/>
                  </a:cubicBezTo>
                  <a:cubicBezTo>
                    <a:pt x="33003" y="7127"/>
                    <a:pt x="32963" y="7131"/>
                    <a:pt x="32924" y="7139"/>
                  </a:cubicBezTo>
                  <a:cubicBezTo>
                    <a:pt x="32824" y="7172"/>
                    <a:pt x="32690" y="7339"/>
                    <a:pt x="32690" y="7506"/>
                  </a:cubicBezTo>
                  <a:lnTo>
                    <a:pt x="32690" y="13943"/>
                  </a:lnTo>
                  <a:lnTo>
                    <a:pt x="28487" y="8973"/>
                  </a:lnTo>
                  <a:cubicBezTo>
                    <a:pt x="28386" y="8871"/>
                    <a:pt x="28264" y="8828"/>
                    <a:pt x="28138" y="8828"/>
                  </a:cubicBezTo>
                  <a:cubicBezTo>
                    <a:pt x="28099" y="8828"/>
                    <a:pt x="28060" y="8832"/>
                    <a:pt x="28020" y="8840"/>
                  </a:cubicBezTo>
                  <a:cubicBezTo>
                    <a:pt x="27854" y="8873"/>
                    <a:pt x="27720" y="9040"/>
                    <a:pt x="27720" y="9207"/>
                  </a:cubicBezTo>
                  <a:lnTo>
                    <a:pt x="27720" y="16112"/>
                  </a:lnTo>
                  <a:lnTo>
                    <a:pt x="24018" y="10674"/>
                  </a:lnTo>
                  <a:cubicBezTo>
                    <a:pt x="23966" y="10545"/>
                    <a:pt x="23814" y="10496"/>
                    <a:pt x="23671" y="10496"/>
                  </a:cubicBezTo>
                  <a:cubicBezTo>
                    <a:pt x="23629" y="10496"/>
                    <a:pt x="23588" y="10500"/>
                    <a:pt x="23551" y="10508"/>
                  </a:cubicBezTo>
                  <a:cubicBezTo>
                    <a:pt x="23384" y="10608"/>
                    <a:pt x="23284" y="10775"/>
                    <a:pt x="23284" y="10941"/>
                  </a:cubicBezTo>
                  <a:lnTo>
                    <a:pt x="23284" y="18480"/>
                  </a:lnTo>
                  <a:lnTo>
                    <a:pt x="19348" y="12609"/>
                  </a:lnTo>
                  <a:cubicBezTo>
                    <a:pt x="19298" y="12485"/>
                    <a:pt x="19157" y="12417"/>
                    <a:pt x="19019" y="12417"/>
                  </a:cubicBezTo>
                  <a:cubicBezTo>
                    <a:pt x="18971" y="12417"/>
                    <a:pt x="18924" y="12425"/>
                    <a:pt x="18881" y="12442"/>
                  </a:cubicBezTo>
                  <a:cubicBezTo>
                    <a:pt x="18714" y="12509"/>
                    <a:pt x="18614" y="12676"/>
                    <a:pt x="18614" y="12843"/>
                  </a:cubicBezTo>
                  <a:lnTo>
                    <a:pt x="18614" y="20982"/>
                  </a:lnTo>
                  <a:lnTo>
                    <a:pt x="14944" y="14611"/>
                  </a:lnTo>
                  <a:cubicBezTo>
                    <a:pt x="14857" y="14465"/>
                    <a:pt x="14694" y="14371"/>
                    <a:pt x="14543" y="14371"/>
                  </a:cubicBezTo>
                  <a:cubicBezTo>
                    <a:pt x="14521" y="14371"/>
                    <a:pt x="14499" y="14373"/>
                    <a:pt x="14477" y="14377"/>
                  </a:cubicBezTo>
                  <a:cubicBezTo>
                    <a:pt x="14311" y="14477"/>
                    <a:pt x="14177" y="14611"/>
                    <a:pt x="14177" y="14811"/>
                  </a:cubicBezTo>
                  <a:lnTo>
                    <a:pt x="14177" y="23484"/>
                  </a:lnTo>
                  <a:lnTo>
                    <a:pt x="10641" y="16645"/>
                  </a:lnTo>
                  <a:cubicBezTo>
                    <a:pt x="10563" y="16514"/>
                    <a:pt x="10422" y="16424"/>
                    <a:pt x="10285" y="16424"/>
                  </a:cubicBezTo>
                  <a:cubicBezTo>
                    <a:pt x="10247" y="16424"/>
                    <a:pt x="10210" y="16431"/>
                    <a:pt x="10174" y="16445"/>
                  </a:cubicBezTo>
                  <a:cubicBezTo>
                    <a:pt x="9974" y="16479"/>
                    <a:pt x="9841" y="16645"/>
                    <a:pt x="9841" y="16846"/>
                  </a:cubicBezTo>
                  <a:lnTo>
                    <a:pt x="9841" y="26386"/>
                  </a:lnTo>
                  <a:lnTo>
                    <a:pt x="6105" y="18880"/>
                  </a:lnTo>
                  <a:cubicBezTo>
                    <a:pt x="6021" y="18741"/>
                    <a:pt x="5892" y="18672"/>
                    <a:pt x="5735" y="18672"/>
                  </a:cubicBezTo>
                  <a:cubicBezTo>
                    <a:pt x="5704" y="18672"/>
                    <a:pt x="5671" y="18675"/>
                    <a:pt x="5638" y="18680"/>
                  </a:cubicBezTo>
                  <a:cubicBezTo>
                    <a:pt x="5438" y="18714"/>
                    <a:pt x="5304" y="18880"/>
                    <a:pt x="5304" y="19114"/>
                  </a:cubicBezTo>
                  <a:lnTo>
                    <a:pt x="5304" y="29721"/>
                  </a:lnTo>
                  <a:lnTo>
                    <a:pt x="868" y="21682"/>
                  </a:lnTo>
                  <a:cubicBezTo>
                    <a:pt x="799" y="21545"/>
                    <a:pt x="652" y="21455"/>
                    <a:pt x="502" y="21455"/>
                  </a:cubicBezTo>
                  <a:cubicBezTo>
                    <a:pt x="433" y="21455"/>
                    <a:pt x="363" y="21474"/>
                    <a:pt x="301" y="21516"/>
                  </a:cubicBezTo>
                  <a:cubicBezTo>
                    <a:pt x="101" y="21649"/>
                    <a:pt x="0" y="21882"/>
                    <a:pt x="134" y="22116"/>
                  </a:cubicBezTo>
                  <a:lnTo>
                    <a:pt x="5304" y="31556"/>
                  </a:lnTo>
                  <a:cubicBezTo>
                    <a:pt x="5371" y="31690"/>
                    <a:pt x="5504" y="31790"/>
                    <a:pt x="5671" y="31790"/>
                  </a:cubicBezTo>
                  <a:cubicBezTo>
                    <a:pt x="5705" y="31790"/>
                    <a:pt x="5771" y="31790"/>
                    <a:pt x="5838" y="31823"/>
                  </a:cubicBezTo>
                  <a:cubicBezTo>
                    <a:pt x="6038" y="31790"/>
                    <a:pt x="6172" y="31623"/>
                    <a:pt x="6172" y="31389"/>
                  </a:cubicBezTo>
                  <a:lnTo>
                    <a:pt x="6172" y="20882"/>
                  </a:lnTo>
                  <a:lnTo>
                    <a:pt x="9941" y="28387"/>
                  </a:lnTo>
                  <a:cubicBezTo>
                    <a:pt x="9999" y="28532"/>
                    <a:pt x="10133" y="28627"/>
                    <a:pt x="10299" y="28627"/>
                  </a:cubicBezTo>
                  <a:cubicBezTo>
                    <a:pt x="10323" y="28627"/>
                    <a:pt x="10349" y="28625"/>
                    <a:pt x="10375" y="28621"/>
                  </a:cubicBezTo>
                  <a:cubicBezTo>
                    <a:pt x="10608" y="28554"/>
                    <a:pt x="10708" y="28387"/>
                    <a:pt x="10708" y="28187"/>
                  </a:cubicBezTo>
                  <a:lnTo>
                    <a:pt x="10708" y="18547"/>
                  </a:lnTo>
                  <a:lnTo>
                    <a:pt x="14277" y="25385"/>
                  </a:lnTo>
                  <a:cubicBezTo>
                    <a:pt x="14335" y="25530"/>
                    <a:pt x="14495" y="25625"/>
                    <a:pt x="14645" y="25625"/>
                  </a:cubicBezTo>
                  <a:cubicBezTo>
                    <a:pt x="14667" y="25625"/>
                    <a:pt x="14689" y="25623"/>
                    <a:pt x="14711" y="25618"/>
                  </a:cubicBezTo>
                  <a:cubicBezTo>
                    <a:pt x="14944" y="25552"/>
                    <a:pt x="15045" y="25385"/>
                    <a:pt x="15045" y="25185"/>
                  </a:cubicBezTo>
                  <a:lnTo>
                    <a:pt x="15045" y="16379"/>
                  </a:lnTo>
                  <a:lnTo>
                    <a:pt x="18714" y="22783"/>
                  </a:lnTo>
                  <a:cubicBezTo>
                    <a:pt x="18801" y="22899"/>
                    <a:pt x="18963" y="22990"/>
                    <a:pt x="19114" y="22990"/>
                  </a:cubicBezTo>
                  <a:cubicBezTo>
                    <a:pt x="19136" y="22990"/>
                    <a:pt x="19159" y="22988"/>
                    <a:pt x="19181" y="22983"/>
                  </a:cubicBezTo>
                  <a:cubicBezTo>
                    <a:pt x="19348" y="22883"/>
                    <a:pt x="19481" y="22783"/>
                    <a:pt x="19481" y="22550"/>
                  </a:cubicBezTo>
                  <a:lnTo>
                    <a:pt x="19481" y="14277"/>
                  </a:lnTo>
                  <a:lnTo>
                    <a:pt x="23384" y="20148"/>
                  </a:lnTo>
                  <a:cubicBezTo>
                    <a:pt x="23461" y="20277"/>
                    <a:pt x="23599" y="20326"/>
                    <a:pt x="23735" y="20326"/>
                  </a:cubicBezTo>
                  <a:cubicBezTo>
                    <a:pt x="23774" y="20326"/>
                    <a:pt x="23813" y="20322"/>
                    <a:pt x="23851" y="20315"/>
                  </a:cubicBezTo>
                  <a:cubicBezTo>
                    <a:pt x="24018" y="20215"/>
                    <a:pt x="24151" y="20048"/>
                    <a:pt x="24151" y="19881"/>
                  </a:cubicBezTo>
                  <a:lnTo>
                    <a:pt x="24151" y="12342"/>
                  </a:lnTo>
                  <a:lnTo>
                    <a:pt x="27854" y="17780"/>
                  </a:lnTo>
                  <a:cubicBezTo>
                    <a:pt x="27927" y="17877"/>
                    <a:pt x="28054" y="17939"/>
                    <a:pt x="28182" y="17939"/>
                  </a:cubicBezTo>
                  <a:cubicBezTo>
                    <a:pt x="28229" y="17939"/>
                    <a:pt x="28276" y="17931"/>
                    <a:pt x="28321" y="17913"/>
                  </a:cubicBezTo>
                  <a:cubicBezTo>
                    <a:pt x="28487" y="17846"/>
                    <a:pt x="28621" y="17679"/>
                    <a:pt x="28621" y="17513"/>
                  </a:cubicBezTo>
                  <a:lnTo>
                    <a:pt x="28621" y="10408"/>
                  </a:lnTo>
                  <a:lnTo>
                    <a:pt x="32824" y="15378"/>
                  </a:lnTo>
                  <a:cubicBezTo>
                    <a:pt x="32926" y="15480"/>
                    <a:pt x="33047" y="15523"/>
                    <a:pt x="33173" y="15523"/>
                  </a:cubicBezTo>
                  <a:cubicBezTo>
                    <a:pt x="33212" y="15523"/>
                    <a:pt x="33252" y="15519"/>
                    <a:pt x="33291" y="15511"/>
                  </a:cubicBezTo>
                  <a:cubicBezTo>
                    <a:pt x="33458" y="15478"/>
                    <a:pt x="33558" y="15311"/>
                    <a:pt x="33558" y="15144"/>
                  </a:cubicBezTo>
                  <a:lnTo>
                    <a:pt x="33558" y="8673"/>
                  </a:lnTo>
                  <a:lnTo>
                    <a:pt x="37694" y="13310"/>
                  </a:lnTo>
                  <a:cubicBezTo>
                    <a:pt x="37796" y="13412"/>
                    <a:pt x="37917" y="13455"/>
                    <a:pt x="38043" y="13455"/>
                  </a:cubicBezTo>
                  <a:cubicBezTo>
                    <a:pt x="38082" y="13455"/>
                    <a:pt x="38122" y="13451"/>
                    <a:pt x="38161" y="13443"/>
                  </a:cubicBezTo>
                  <a:cubicBezTo>
                    <a:pt x="38294" y="13376"/>
                    <a:pt x="38395" y="13210"/>
                    <a:pt x="38395" y="13043"/>
                  </a:cubicBezTo>
                  <a:lnTo>
                    <a:pt x="38395" y="7105"/>
                  </a:lnTo>
                  <a:lnTo>
                    <a:pt x="42731" y="11342"/>
                  </a:lnTo>
                  <a:cubicBezTo>
                    <a:pt x="42812" y="11422"/>
                    <a:pt x="42905" y="11467"/>
                    <a:pt x="43003" y="11467"/>
                  </a:cubicBezTo>
                  <a:cubicBezTo>
                    <a:pt x="43066" y="11467"/>
                    <a:pt x="43132" y="11448"/>
                    <a:pt x="43198" y="11408"/>
                  </a:cubicBezTo>
                  <a:cubicBezTo>
                    <a:pt x="43365" y="11375"/>
                    <a:pt x="43431" y="11208"/>
                    <a:pt x="43431" y="11041"/>
                  </a:cubicBezTo>
                  <a:lnTo>
                    <a:pt x="43431" y="5571"/>
                  </a:lnTo>
                  <a:lnTo>
                    <a:pt x="47568" y="9674"/>
                  </a:lnTo>
                  <a:cubicBezTo>
                    <a:pt x="47649" y="9755"/>
                    <a:pt x="47742" y="9799"/>
                    <a:pt x="47839" y="9799"/>
                  </a:cubicBezTo>
                  <a:cubicBezTo>
                    <a:pt x="47903" y="9799"/>
                    <a:pt x="47969" y="9780"/>
                    <a:pt x="48035" y="9740"/>
                  </a:cubicBezTo>
                  <a:cubicBezTo>
                    <a:pt x="48202" y="9707"/>
                    <a:pt x="48268" y="9540"/>
                    <a:pt x="48268" y="9374"/>
                  </a:cubicBezTo>
                  <a:lnTo>
                    <a:pt x="48268" y="4403"/>
                  </a:lnTo>
                  <a:lnTo>
                    <a:pt x="52171" y="8373"/>
                  </a:lnTo>
                  <a:cubicBezTo>
                    <a:pt x="52238" y="8462"/>
                    <a:pt x="52334" y="8506"/>
                    <a:pt x="52440" y="8506"/>
                  </a:cubicBezTo>
                  <a:cubicBezTo>
                    <a:pt x="52493" y="8506"/>
                    <a:pt x="52549" y="8495"/>
                    <a:pt x="52605" y="8473"/>
                  </a:cubicBezTo>
                  <a:cubicBezTo>
                    <a:pt x="52771" y="8406"/>
                    <a:pt x="52872" y="8239"/>
                    <a:pt x="52872" y="8073"/>
                  </a:cubicBezTo>
                  <a:lnTo>
                    <a:pt x="52872" y="3403"/>
                  </a:lnTo>
                  <a:lnTo>
                    <a:pt x="57041" y="7239"/>
                  </a:lnTo>
                  <a:cubicBezTo>
                    <a:pt x="57130" y="7328"/>
                    <a:pt x="57234" y="7372"/>
                    <a:pt x="57343" y="7372"/>
                  </a:cubicBezTo>
                  <a:cubicBezTo>
                    <a:pt x="57397" y="7372"/>
                    <a:pt x="57453" y="7361"/>
                    <a:pt x="57508" y="7339"/>
                  </a:cubicBezTo>
                  <a:cubicBezTo>
                    <a:pt x="57675" y="7305"/>
                    <a:pt x="57742" y="7139"/>
                    <a:pt x="57742" y="6972"/>
                  </a:cubicBezTo>
                  <a:lnTo>
                    <a:pt x="57742" y="2569"/>
                  </a:lnTo>
                  <a:lnTo>
                    <a:pt x="61878" y="6405"/>
                  </a:lnTo>
                  <a:cubicBezTo>
                    <a:pt x="61967" y="6494"/>
                    <a:pt x="62071" y="6538"/>
                    <a:pt x="62179" y="6538"/>
                  </a:cubicBezTo>
                  <a:cubicBezTo>
                    <a:pt x="62234" y="6538"/>
                    <a:pt x="62289" y="6527"/>
                    <a:pt x="62345" y="6505"/>
                  </a:cubicBezTo>
                  <a:cubicBezTo>
                    <a:pt x="62512" y="6471"/>
                    <a:pt x="62578" y="6305"/>
                    <a:pt x="62578" y="6138"/>
                  </a:cubicBezTo>
                  <a:lnTo>
                    <a:pt x="62578" y="1968"/>
                  </a:lnTo>
                  <a:lnTo>
                    <a:pt x="66982" y="5838"/>
                  </a:lnTo>
                  <a:cubicBezTo>
                    <a:pt x="67042" y="5918"/>
                    <a:pt x="67127" y="5963"/>
                    <a:pt x="67222" y="5963"/>
                  </a:cubicBezTo>
                  <a:cubicBezTo>
                    <a:pt x="67284" y="5963"/>
                    <a:pt x="67349" y="5944"/>
                    <a:pt x="67415" y="5904"/>
                  </a:cubicBezTo>
                  <a:cubicBezTo>
                    <a:pt x="67582" y="5871"/>
                    <a:pt x="67682" y="5704"/>
                    <a:pt x="67682" y="5537"/>
                  </a:cubicBezTo>
                  <a:lnTo>
                    <a:pt x="67682" y="1401"/>
                  </a:lnTo>
                  <a:lnTo>
                    <a:pt x="73420" y="5638"/>
                  </a:lnTo>
                  <a:cubicBezTo>
                    <a:pt x="73502" y="5679"/>
                    <a:pt x="73597" y="5707"/>
                    <a:pt x="73689" y="5707"/>
                  </a:cubicBezTo>
                  <a:cubicBezTo>
                    <a:pt x="73746" y="5707"/>
                    <a:pt x="73802" y="5696"/>
                    <a:pt x="73853" y="5671"/>
                  </a:cubicBezTo>
                  <a:cubicBezTo>
                    <a:pt x="73987" y="5604"/>
                    <a:pt x="74053" y="5471"/>
                    <a:pt x="74053" y="5304"/>
                  </a:cubicBezTo>
                  <a:lnTo>
                    <a:pt x="74053" y="434"/>
                  </a:lnTo>
                  <a:cubicBezTo>
                    <a:pt x="74053" y="167"/>
                    <a:pt x="73887" y="0"/>
                    <a:pt x="73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7"/>
            <p:cNvSpPr/>
            <p:nvPr/>
          </p:nvSpPr>
          <p:spPr>
            <a:xfrm>
              <a:off x="6313025" y="4179275"/>
              <a:ext cx="159300" cy="487875"/>
            </a:xfrm>
            <a:custGeom>
              <a:avLst/>
              <a:gdLst/>
              <a:ahLst/>
              <a:cxnLst/>
              <a:rect l="l" t="t" r="r" b="b"/>
              <a:pathLst>
                <a:path w="6372" h="19515" extrusionOk="0">
                  <a:moveTo>
                    <a:pt x="834" y="0"/>
                  </a:moveTo>
                  <a:cubicBezTo>
                    <a:pt x="367" y="0"/>
                    <a:pt x="0" y="367"/>
                    <a:pt x="0" y="834"/>
                  </a:cubicBezTo>
                  <a:lnTo>
                    <a:pt x="0" y="19514"/>
                  </a:lnTo>
                  <a:lnTo>
                    <a:pt x="6371" y="19514"/>
                  </a:lnTo>
                  <a:lnTo>
                    <a:pt x="6371" y="834"/>
                  </a:lnTo>
                  <a:cubicBezTo>
                    <a:pt x="6371" y="367"/>
                    <a:pt x="6004" y="0"/>
                    <a:pt x="55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7"/>
            <p:cNvSpPr/>
            <p:nvPr/>
          </p:nvSpPr>
          <p:spPr>
            <a:xfrm>
              <a:off x="6336375" y="4135075"/>
              <a:ext cx="112600" cy="44225"/>
            </a:xfrm>
            <a:custGeom>
              <a:avLst/>
              <a:gdLst/>
              <a:ahLst/>
              <a:cxnLst/>
              <a:rect l="l" t="t" r="r" b="b"/>
              <a:pathLst>
                <a:path w="4504" h="1769" extrusionOk="0">
                  <a:moveTo>
                    <a:pt x="467" y="0"/>
                  </a:moveTo>
                  <a:cubicBezTo>
                    <a:pt x="200" y="0"/>
                    <a:pt x="0" y="200"/>
                    <a:pt x="0" y="434"/>
                  </a:cubicBezTo>
                  <a:lnTo>
                    <a:pt x="0" y="1768"/>
                  </a:lnTo>
                  <a:lnTo>
                    <a:pt x="4470" y="1768"/>
                  </a:lnTo>
                  <a:lnTo>
                    <a:pt x="4470" y="434"/>
                  </a:lnTo>
                  <a:cubicBezTo>
                    <a:pt x="4503" y="200"/>
                    <a:pt x="4303" y="0"/>
                    <a:pt x="4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7"/>
            <p:cNvSpPr/>
            <p:nvPr/>
          </p:nvSpPr>
          <p:spPr>
            <a:xfrm>
              <a:off x="6350550" y="4118400"/>
              <a:ext cx="85900" cy="23375"/>
            </a:xfrm>
            <a:custGeom>
              <a:avLst/>
              <a:gdLst/>
              <a:ahLst/>
              <a:cxnLst/>
              <a:rect l="l" t="t" r="r" b="b"/>
              <a:pathLst>
                <a:path w="3436" h="935" extrusionOk="0">
                  <a:moveTo>
                    <a:pt x="0" y="0"/>
                  </a:moveTo>
                  <a:lnTo>
                    <a:pt x="0" y="934"/>
                  </a:lnTo>
                  <a:lnTo>
                    <a:pt x="3436" y="934"/>
                  </a:lnTo>
                  <a:lnTo>
                    <a:pt x="34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7"/>
            <p:cNvSpPr/>
            <p:nvPr/>
          </p:nvSpPr>
          <p:spPr>
            <a:xfrm>
              <a:off x="2493625" y="4179275"/>
              <a:ext cx="160125" cy="487875"/>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7"/>
            <p:cNvSpPr/>
            <p:nvPr/>
          </p:nvSpPr>
          <p:spPr>
            <a:xfrm>
              <a:off x="2516975" y="4135075"/>
              <a:ext cx="112600" cy="44225"/>
            </a:xfrm>
            <a:custGeom>
              <a:avLst/>
              <a:gdLst/>
              <a:ahLst/>
              <a:cxnLst/>
              <a:rect l="l" t="t" r="r" b="b"/>
              <a:pathLst>
                <a:path w="4504" h="1769" extrusionOk="0">
                  <a:moveTo>
                    <a:pt x="467" y="0"/>
                  </a:moveTo>
                  <a:cubicBezTo>
                    <a:pt x="234" y="0"/>
                    <a:pt x="0" y="200"/>
                    <a:pt x="67" y="434"/>
                  </a:cubicBezTo>
                  <a:lnTo>
                    <a:pt x="67" y="1768"/>
                  </a:lnTo>
                  <a:lnTo>
                    <a:pt x="4503" y="1768"/>
                  </a:lnTo>
                  <a:lnTo>
                    <a:pt x="4503" y="434"/>
                  </a:lnTo>
                  <a:cubicBezTo>
                    <a:pt x="4503" y="200"/>
                    <a:pt x="4303" y="0"/>
                    <a:pt x="40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7"/>
            <p:cNvSpPr/>
            <p:nvPr/>
          </p:nvSpPr>
          <p:spPr>
            <a:xfrm>
              <a:off x="2528650" y="4118400"/>
              <a:ext cx="86750" cy="23375"/>
            </a:xfrm>
            <a:custGeom>
              <a:avLst/>
              <a:gdLst/>
              <a:ahLst/>
              <a:cxnLst/>
              <a:rect l="l" t="t" r="r" b="b"/>
              <a:pathLst>
                <a:path w="3470" h="935" extrusionOk="0">
                  <a:moveTo>
                    <a:pt x="0" y="0"/>
                  </a:moveTo>
                  <a:lnTo>
                    <a:pt x="0" y="934"/>
                  </a:lnTo>
                  <a:lnTo>
                    <a:pt x="3469" y="934"/>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0" name="Google Shape;1370;p57"/>
          <p:cNvSpPr/>
          <p:nvPr/>
        </p:nvSpPr>
        <p:spPr>
          <a:xfrm>
            <a:off x="7672988" y="1112688"/>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grpSp>
        <p:nvGrpSpPr>
          <p:cNvPr id="1375" name="Google Shape;1375;p58"/>
          <p:cNvGrpSpPr/>
          <p:nvPr/>
        </p:nvGrpSpPr>
        <p:grpSpPr>
          <a:xfrm>
            <a:off x="722818" y="1944682"/>
            <a:ext cx="7569882" cy="1122544"/>
            <a:chOff x="722818" y="1944682"/>
            <a:chExt cx="7569882" cy="1122544"/>
          </a:xfrm>
        </p:grpSpPr>
        <p:grpSp>
          <p:nvGrpSpPr>
            <p:cNvPr id="1376" name="Google Shape;1376;p58"/>
            <p:cNvGrpSpPr/>
            <p:nvPr/>
          </p:nvGrpSpPr>
          <p:grpSpPr>
            <a:xfrm flipH="1">
              <a:off x="722818" y="1944682"/>
              <a:ext cx="7569882" cy="1122544"/>
              <a:chOff x="-3674701" y="3252775"/>
              <a:chExt cx="9414105" cy="1396025"/>
            </a:xfrm>
          </p:grpSpPr>
          <p:sp>
            <p:nvSpPr>
              <p:cNvPr id="1377" name="Google Shape;1377;p58"/>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8"/>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8"/>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8"/>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8"/>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8"/>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8"/>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8"/>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8"/>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8"/>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8"/>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8"/>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8"/>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8"/>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8"/>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8"/>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8"/>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8"/>
              <p:cNvSpPr/>
              <p:nvPr/>
            </p:nvSpPr>
            <p:spPr>
              <a:xfrm>
                <a:off x="-3674701" y="4371079"/>
                <a:ext cx="9414105" cy="31681"/>
              </a:xfrm>
              <a:custGeom>
                <a:avLst/>
                <a:gdLst/>
                <a:ahLst/>
                <a:cxnLst/>
                <a:rect l="l" t="t" r="r" b="b"/>
                <a:pathLst>
                  <a:path w="91233" h="1268" extrusionOk="0">
                    <a:moveTo>
                      <a:pt x="1" y="0"/>
                    </a:moveTo>
                    <a:lnTo>
                      <a:pt x="1" y="1268"/>
                    </a:lnTo>
                    <a:lnTo>
                      <a:pt x="91232" y="1268"/>
                    </a:lnTo>
                    <a:lnTo>
                      <a:pt x="91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5" name="Google Shape;1395;p58"/>
            <p:cNvGrpSpPr/>
            <p:nvPr/>
          </p:nvGrpSpPr>
          <p:grpSpPr>
            <a:xfrm flipH="1">
              <a:off x="5049322" y="1944682"/>
              <a:ext cx="1012563" cy="1122544"/>
              <a:chOff x="3921300" y="3252775"/>
              <a:chExt cx="1259250" cy="1396025"/>
            </a:xfrm>
          </p:grpSpPr>
          <p:sp>
            <p:nvSpPr>
              <p:cNvPr id="1396" name="Google Shape;1396;p58"/>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8"/>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8"/>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8"/>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8"/>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8"/>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8"/>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8"/>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8"/>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8"/>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8"/>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8"/>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8"/>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8"/>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8"/>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8"/>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8"/>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58"/>
            <p:cNvGrpSpPr/>
            <p:nvPr/>
          </p:nvGrpSpPr>
          <p:grpSpPr>
            <a:xfrm flipH="1">
              <a:off x="3091540" y="1944682"/>
              <a:ext cx="1012563" cy="1122544"/>
              <a:chOff x="3921300" y="3252775"/>
              <a:chExt cx="1259250" cy="1396025"/>
            </a:xfrm>
          </p:grpSpPr>
          <p:sp>
            <p:nvSpPr>
              <p:cNvPr id="1414" name="Google Shape;1414;p58"/>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8"/>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8"/>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8"/>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8"/>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8"/>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8"/>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8"/>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8"/>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8"/>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8"/>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8"/>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8"/>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8"/>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8"/>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8"/>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8"/>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8"/>
            <p:cNvGrpSpPr/>
            <p:nvPr/>
          </p:nvGrpSpPr>
          <p:grpSpPr>
            <a:xfrm flipH="1">
              <a:off x="7007715" y="1944682"/>
              <a:ext cx="1012563" cy="1122544"/>
              <a:chOff x="3921300" y="3252775"/>
              <a:chExt cx="1259250" cy="1396025"/>
            </a:xfrm>
          </p:grpSpPr>
          <p:sp>
            <p:nvSpPr>
              <p:cNvPr id="1432" name="Google Shape;1432;p58"/>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8"/>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8"/>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8"/>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8"/>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8"/>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8"/>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58"/>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58"/>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8"/>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8"/>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8"/>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8"/>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8"/>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8"/>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8"/>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8"/>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449" name="Google Shape;1449;p58"/>
          <p:cNvCxnSpPr/>
          <p:nvPr/>
        </p:nvCxnSpPr>
        <p:spPr>
          <a:xfrm>
            <a:off x="718150" y="2862544"/>
            <a:ext cx="7698900" cy="0"/>
          </a:xfrm>
          <a:prstGeom prst="straightConnector1">
            <a:avLst/>
          </a:prstGeom>
          <a:noFill/>
          <a:ln w="19050" cap="flat" cmpd="sng">
            <a:solidFill>
              <a:schemeClr val="lt2"/>
            </a:solidFill>
            <a:prstDash val="solid"/>
            <a:round/>
            <a:headEnd type="none" w="med" len="med"/>
            <a:tailEnd type="triangle" w="med" len="med"/>
          </a:ln>
        </p:spPr>
      </p:cxnSp>
      <p:sp>
        <p:nvSpPr>
          <p:cNvPr id="1450" name="Google Shape;1450;p58"/>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Evolution</a:t>
            </a:r>
            <a:endParaRPr/>
          </a:p>
        </p:txBody>
      </p:sp>
      <p:sp>
        <p:nvSpPr>
          <p:cNvPr id="1451" name="Google Shape;1451;p58"/>
          <p:cNvSpPr txBox="1"/>
          <p:nvPr/>
        </p:nvSpPr>
        <p:spPr>
          <a:xfrm>
            <a:off x="2680883" y="3292100"/>
            <a:ext cx="18339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Mars</a:t>
            </a:r>
            <a:endParaRPr sz="2000">
              <a:solidFill>
                <a:schemeClr val="lt2"/>
              </a:solidFill>
              <a:latin typeface="Epilogue"/>
              <a:ea typeface="Epilogue"/>
              <a:cs typeface="Epilogue"/>
              <a:sym typeface="Epilogue"/>
            </a:endParaRPr>
          </a:p>
        </p:txBody>
      </p:sp>
      <p:sp>
        <p:nvSpPr>
          <p:cNvPr id="1452" name="Google Shape;1452;p58"/>
          <p:cNvSpPr txBox="1"/>
          <p:nvPr/>
        </p:nvSpPr>
        <p:spPr>
          <a:xfrm>
            <a:off x="2680883" y="3683600"/>
            <a:ext cx="18339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Mars is actually a very cold place</a:t>
            </a:r>
            <a:endParaRPr>
              <a:solidFill>
                <a:schemeClr val="dk1"/>
              </a:solidFill>
              <a:latin typeface="Karla"/>
              <a:ea typeface="Karla"/>
              <a:cs typeface="Karla"/>
              <a:sym typeface="Karla"/>
            </a:endParaRPr>
          </a:p>
        </p:txBody>
      </p:sp>
      <p:sp>
        <p:nvSpPr>
          <p:cNvPr id="1453" name="Google Shape;1453;p58"/>
          <p:cNvSpPr txBox="1"/>
          <p:nvPr/>
        </p:nvSpPr>
        <p:spPr>
          <a:xfrm>
            <a:off x="6597050" y="3292100"/>
            <a:ext cx="18339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Venus</a:t>
            </a:r>
            <a:endParaRPr sz="2000">
              <a:solidFill>
                <a:schemeClr val="lt2"/>
              </a:solidFill>
              <a:latin typeface="Epilogue"/>
              <a:ea typeface="Epilogue"/>
              <a:cs typeface="Epilogue"/>
              <a:sym typeface="Epilogue"/>
            </a:endParaRPr>
          </a:p>
        </p:txBody>
      </p:sp>
      <p:sp>
        <p:nvSpPr>
          <p:cNvPr id="1454" name="Google Shape;1454;p58"/>
          <p:cNvSpPr txBox="1"/>
          <p:nvPr/>
        </p:nvSpPr>
        <p:spPr>
          <a:xfrm>
            <a:off x="6597050" y="3683600"/>
            <a:ext cx="18339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It’s the second planet from the Sun</a:t>
            </a:r>
            <a:endParaRPr>
              <a:solidFill>
                <a:schemeClr val="dk1"/>
              </a:solidFill>
              <a:latin typeface="Karla"/>
              <a:ea typeface="Karla"/>
              <a:cs typeface="Karla"/>
              <a:sym typeface="Karla"/>
            </a:endParaRPr>
          </a:p>
        </p:txBody>
      </p:sp>
      <p:sp>
        <p:nvSpPr>
          <p:cNvPr id="1455" name="Google Shape;1455;p58"/>
          <p:cNvSpPr txBox="1"/>
          <p:nvPr/>
        </p:nvSpPr>
        <p:spPr>
          <a:xfrm>
            <a:off x="722800" y="3292100"/>
            <a:ext cx="18339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Jupiter</a:t>
            </a:r>
            <a:endParaRPr sz="2000">
              <a:solidFill>
                <a:schemeClr val="lt2"/>
              </a:solidFill>
              <a:latin typeface="Epilogue"/>
              <a:ea typeface="Epilogue"/>
              <a:cs typeface="Epilogue"/>
              <a:sym typeface="Epilogue"/>
            </a:endParaRPr>
          </a:p>
        </p:txBody>
      </p:sp>
      <p:sp>
        <p:nvSpPr>
          <p:cNvPr id="1456" name="Google Shape;1456;p58"/>
          <p:cNvSpPr txBox="1"/>
          <p:nvPr/>
        </p:nvSpPr>
        <p:spPr>
          <a:xfrm>
            <a:off x="722800" y="3683600"/>
            <a:ext cx="18339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It’s the biggest planet of them all</a:t>
            </a:r>
            <a:endParaRPr>
              <a:solidFill>
                <a:schemeClr val="dk1"/>
              </a:solidFill>
              <a:latin typeface="Karla"/>
              <a:ea typeface="Karla"/>
              <a:cs typeface="Karla"/>
              <a:sym typeface="Karla"/>
            </a:endParaRPr>
          </a:p>
        </p:txBody>
      </p:sp>
      <p:sp>
        <p:nvSpPr>
          <p:cNvPr id="1457" name="Google Shape;1457;p58"/>
          <p:cNvSpPr txBox="1"/>
          <p:nvPr/>
        </p:nvSpPr>
        <p:spPr>
          <a:xfrm>
            <a:off x="4638967" y="3292100"/>
            <a:ext cx="1833900" cy="39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lt2"/>
                </a:solidFill>
                <a:latin typeface="Epilogue"/>
                <a:ea typeface="Epilogue"/>
                <a:cs typeface="Epilogue"/>
                <a:sym typeface="Epilogue"/>
              </a:rPr>
              <a:t>Mercury</a:t>
            </a:r>
            <a:endParaRPr sz="2000">
              <a:solidFill>
                <a:schemeClr val="lt2"/>
              </a:solidFill>
              <a:latin typeface="Epilogue"/>
              <a:ea typeface="Epilogue"/>
              <a:cs typeface="Epilogue"/>
              <a:sym typeface="Epilogue"/>
            </a:endParaRPr>
          </a:p>
        </p:txBody>
      </p:sp>
      <p:sp>
        <p:nvSpPr>
          <p:cNvPr id="1458" name="Google Shape;1458;p58"/>
          <p:cNvSpPr txBox="1"/>
          <p:nvPr/>
        </p:nvSpPr>
        <p:spPr>
          <a:xfrm>
            <a:off x="4638967" y="3683600"/>
            <a:ext cx="18339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Karla"/>
                <a:ea typeface="Karla"/>
                <a:cs typeface="Karla"/>
                <a:sym typeface="Karla"/>
              </a:rPr>
              <a:t>It’s the closest planet to the Sun</a:t>
            </a:r>
            <a:endParaRPr>
              <a:solidFill>
                <a:schemeClr val="dk1"/>
              </a:solidFill>
              <a:latin typeface="Karla"/>
              <a:ea typeface="Karla"/>
              <a:cs typeface="Karla"/>
              <a:sym typeface="Karla"/>
            </a:endParaRPr>
          </a:p>
        </p:txBody>
      </p:sp>
      <p:sp>
        <p:nvSpPr>
          <p:cNvPr id="1459" name="Google Shape;1459;p58"/>
          <p:cNvSpPr txBox="1"/>
          <p:nvPr/>
        </p:nvSpPr>
        <p:spPr>
          <a:xfrm>
            <a:off x="1236100" y="1255000"/>
            <a:ext cx="807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01</a:t>
            </a:r>
            <a:endParaRPr sz="2500">
              <a:solidFill>
                <a:schemeClr val="accent1"/>
              </a:solidFill>
              <a:latin typeface="Epilogue"/>
              <a:ea typeface="Epilogue"/>
              <a:cs typeface="Epilogue"/>
              <a:sym typeface="Epilogue"/>
            </a:endParaRPr>
          </a:p>
        </p:txBody>
      </p:sp>
      <p:sp>
        <p:nvSpPr>
          <p:cNvPr id="1460" name="Google Shape;1460;p58"/>
          <p:cNvSpPr txBox="1"/>
          <p:nvPr/>
        </p:nvSpPr>
        <p:spPr>
          <a:xfrm>
            <a:off x="5152267" y="1255000"/>
            <a:ext cx="807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03</a:t>
            </a:r>
            <a:endParaRPr sz="2500">
              <a:solidFill>
                <a:schemeClr val="accent1"/>
              </a:solidFill>
              <a:latin typeface="Epilogue"/>
              <a:ea typeface="Epilogue"/>
              <a:cs typeface="Epilogue"/>
              <a:sym typeface="Epilogue"/>
            </a:endParaRPr>
          </a:p>
        </p:txBody>
      </p:sp>
      <p:sp>
        <p:nvSpPr>
          <p:cNvPr id="1461" name="Google Shape;1461;p58"/>
          <p:cNvSpPr txBox="1"/>
          <p:nvPr/>
        </p:nvSpPr>
        <p:spPr>
          <a:xfrm>
            <a:off x="7110350" y="1255000"/>
            <a:ext cx="807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04</a:t>
            </a:r>
            <a:endParaRPr sz="2500">
              <a:solidFill>
                <a:schemeClr val="accent1"/>
              </a:solidFill>
              <a:latin typeface="Epilogue"/>
              <a:ea typeface="Epilogue"/>
              <a:cs typeface="Epilogue"/>
              <a:sym typeface="Epilogue"/>
            </a:endParaRPr>
          </a:p>
        </p:txBody>
      </p:sp>
      <p:sp>
        <p:nvSpPr>
          <p:cNvPr id="1462" name="Google Shape;1462;p58"/>
          <p:cNvSpPr txBox="1"/>
          <p:nvPr/>
        </p:nvSpPr>
        <p:spPr>
          <a:xfrm>
            <a:off x="3194183" y="1255000"/>
            <a:ext cx="8073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1"/>
                </a:solidFill>
                <a:latin typeface="Epilogue"/>
                <a:ea typeface="Epilogue"/>
                <a:cs typeface="Epilogue"/>
                <a:sym typeface="Epilogue"/>
              </a:rPr>
              <a:t>02</a:t>
            </a:r>
            <a:endParaRPr sz="2500">
              <a:solidFill>
                <a:schemeClr val="accent1"/>
              </a:solidFill>
              <a:latin typeface="Epilogue"/>
              <a:ea typeface="Epilogue"/>
              <a:cs typeface="Epilogue"/>
              <a:sym typeface="Epilogue"/>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5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Analysis </a:t>
            </a:r>
            <a:r>
              <a:rPr lang="en">
                <a:solidFill>
                  <a:schemeClr val="accent1"/>
                </a:solidFill>
              </a:rPr>
              <a:t>&amp; development</a:t>
            </a:r>
            <a:endParaRPr>
              <a:solidFill>
                <a:schemeClr val="accent1"/>
              </a:solidFill>
            </a:endParaRPr>
          </a:p>
        </p:txBody>
      </p:sp>
      <p:sp>
        <p:nvSpPr>
          <p:cNvPr id="1468" name="Google Shape;1468;p59"/>
          <p:cNvSpPr txBox="1">
            <a:spLocks noGrp="1"/>
          </p:cNvSpPr>
          <p:nvPr>
            <p:ph type="title" idx="4294967295"/>
          </p:nvPr>
        </p:nvSpPr>
        <p:spPr>
          <a:xfrm>
            <a:off x="7064983" y="1458853"/>
            <a:ext cx="1358700" cy="3234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t>Mercury</a:t>
            </a:r>
            <a:endParaRPr sz="2000"/>
          </a:p>
        </p:txBody>
      </p:sp>
      <p:sp>
        <p:nvSpPr>
          <p:cNvPr id="1469" name="Google Shape;1469;p59"/>
          <p:cNvSpPr txBox="1">
            <a:spLocks noGrp="1"/>
          </p:cNvSpPr>
          <p:nvPr>
            <p:ph type="subTitle" idx="4294967295"/>
          </p:nvPr>
        </p:nvSpPr>
        <p:spPr>
          <a:xfrm>
            <a:off x="7064983" y="1782175"/>
            <a:ext cx="1358700" cy="527700"/>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Mercury is a small planet</a:t>
            </a:r>
            <a:endParaRPr/>
          </a:p>
        </p:txBody>
      </p:sp>
      <p:sp>
        <p:nvSpPr>
          <p:cNvPr id="1470" name="Google Shape;1470;p59"/>
          <p:cNvSpPr txBox="1">
            <a:spLocks noGrp="1"/>
          </p:cNvSpPr>
          <p:nvPr>
            <p:ph type="title" idx="4294967295"/>
          </p:nvPr>
        </p:nvSpPr>
        <p:spPr>
          <a:xfrm>
            <a:off x="5305675" y="1458857"/>
            <a:ext cx="1358700" cy="3234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t>Mars</a:t>
            </a:r>
            <a:endParaRPr sz="2000"/>
          </a:p>
        </p:txBody>
      </p:sp>
      <p:sp>
        <p:nvSpPr>
          <p:cNvPr id="1471" name="Google Shape;1471;p59"/>
          <p:cNvSpPr txBox="1">
            <a:spLocks noGrp="1"/>
          </p:cNvSpPr>
          <p:nvPr>
            <p:ph type="subTitle" idx="4294967295"/>
          </p:nvPr>
        </p:nvSpPr>
        <p:spPr>
          <a:xfrm>
            <a:off x="5305675" y="1782179"/>
            <a:ext cx="1358700" cy="527700"/>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t>Mars is a very cold planet</a:t>
            </a:r>
            <a:endParaRPr/>
          </a:p>
        </p:txBody>
      </p:sp>
      <p:pic>
        <p:nvPicPr>
          <p:cNvPr id="1472" name="Google Shape;1472;p59" title="Gráfico">
            <a:hlinkClick r:id="rId3"/>
          </p:cNvPr>
          <p:cNvPicPr preferRelativeResize="0"/>
          <p:nvPr/>
        </p:nvPicPr>
        <p:blipFill>
          <a:blip r:embed="rId4">
            <a:alphaModFix/>
          </a:blip>
          <a:stretch>
            <a:fillRect/>
          </a:stretch>
        </p:blipFill>
        <p:spPr>
          <a:xfrm>
            <a:off x="620800" y="1299279"/>
            <a:ext cx="4081737" cy="2523876"/>
          </a:xfrm>
          <a:prstGeom prst="rect">
            <a:avLst/>
          </a:prstGeom>
          <a:noFill/>
          <a:ln>
            <a:noFill/>
          </a:ln>
        </p:spPr>
      </p:pic>
      <p:sp>
        <p:nvSpPr>
          <p:cNvPr id="1473" name="Google Shape;1473;p59"/>
          <p:cNvSpPr/>
          <p:nvPr/>
        </p:nvSpPr>
        <p:spPr>
          <a:xfrm rot="5400000">
            <a:off x="6446075" y="1804404"/>
            <a:ext cx="794400" cy="12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9"/>
          <p:cNvSpPr/>
          <p:nvPr/>
        </p:nvSpPr>
        <p:spPr>
          <a:xfrm rot="5400000">
            <a:off x="4687224" y="1794325"/>
            <a:ext cx="793500" cy="1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9"/>
          <p:cNvSpPr txBox="1"/>
          <p:nvPr/>
        </p:nvSpPr>
        <p:spPr>
          <a:xfrm>
            <a:off x="727392" y="4127595"/>
            <a:ext cx="4140600" cy="276000"/>
          </a:xfrm>
          <a:prstGeom prst="rect">
            <a:avLst/>
          </a:prstGeom>
          <a:noFill/>
          <a:ln>
            <a:noFill/>
          </a:ln>
        </p:spPr>
        <p:txBody>
          <a:bodyPr spcFirstLastPara="1" wrap="square" lIns="91425" tIns="91425" rIns="91425" bIns="0" anchor="b" anchorCtr="0">
            <a:noAutofit/>
          </a:bodyPr>
          <a:lstStyle/>
          <a:p>
            <a:pPr marL="0" lvl="0" indent="0" algn="l" rtl="0">
              <a:spcBef>
                <a:spcPts val="0"/>
              </a:spcBef>
              <a:spcAft>
                <a:spcPts val="0"/>
              </a:spcAft>
              <a:buNone/>
            </a:pPr>
            <a:r>
              <a:rPr lang="en" sz="1000">
                <a:solidFill>
                  <a:schemeClr val="dk1"/>
                </a:solidFill>
                <a:latin typeface="Karla"/>
                <a:ea typeface="Karla"/>
                <a:cs typeface="Karla"/>
                <a:sym typeface="Karla"/>
              </a:rPr>
              <a:t>Follow the link in the graph to modify its data and then paste the new one here.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For more info, click here</a:t>
            </a:r>
            <a:endParaRPr sz="1000">
              <a:solidFill>
                <a:schemeClr val="dk1"/>
              </a:solidFill>
              <a:latin typeface="Karla"/>
              <a:ea typeface="Karla"/>
              <a:cs typeface="Karla"/>
              <a:sym typeface="Karla"/>
            </a:endParaRPr>
          </a:p>
        </p:txBody>
      </p:sp>
      <p:sp>
        <p:nvSpPr>
          <p:cNvPr id="1476" name="Google Shape;1476;p59"/>
          <p:cNvSpPr txBox="1"/>
          <p:nvPr/>
        </p:nvSpPr>
        <p:spPr>
          <a:xfrm>
            <a:off x="4921125" y="2541650"/>
            <a:ext cx="3502500" cy="18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Neptune is the farthest planet from the Sun. It's also the fourth-largest by diameter in the Solar System:</a:t>
            </a:r>
            <a:endParaRPr>
              <a:solidFill>
                <a:schemeClr val="dk1"/>
              </a:solidFill>
              <a:latin typeface="Karla"/>
              <a:ea typeface="Karla"/>
              <a:cs typeface="Karla"/>
              <a:sym typeface="Karla"/>
            </a:endParaRPr>
          </a:p>
          <a:p>
            <a:pPr marL="342900" lvl="0" indent="-260350" algn="l" rtl="0">
              <a:spcBef>
                <a:spcPts val="1000"/>
              </a:spcBef>
              <a:spcAft>
                <a:spcPts val="0"/>
              </a:spcAft>
              <a:buClr>
                <a:schemeClr val="dk2"/>
              </a:buClr>
              <a:buSzPts val="1400"/>
              <a:buFont typeface="Karla"/>
              <a:buChar char="●"/>
            </a:pPr>
            <a:r>
              <a:rPr lang="en">
                <a:solidFill>
                  <a:schemeClr val="dk1"/>
                </a:solidFill>
                <a:latin typeface="Karla"/>
                <a:ea typeface="Karla"/>
                <a:cs typeface="Karla"/>
                <a:sym typeface="Karla"/>
              </a:rPr>
              <a:t>Despite being red, Mars is actually a cold place</a:t>
            </a:r>
            <a:endParaRPr>
              <a:solidFill>
                <a:schemeClr val="dk1"/>
              </a:solidFill>
              <a:latin typeface="Karla"/>
              <a:ea typeface="Karla"/>
              <a:cs typeface="Karla"/>
              <a:sym typeface="Karla"/>
            </a:endParaRPr>
          </a:p>
          <a:p>
            <a:pPr marL="342900" lvl="0" indent="-260350" algn="l" rtl="0">
              <a:spcBef>
                <a:spcPts val="1000"/>
              </a:spcBef>
              <a:spcAft>
                <a:spcPts val="1000"/>
              </a:spcAft>
              <a:buClr>
                <a:schemeClr val="dk2"/>
              </a:buClr>
              <a:buSzPts val="1400"/>
              <a:buFont typeface="Karla"/>
              <a:buChar char="●"/>
            </a:pPr>
            <a:r>
              <a:rPr lang="en">
                <a:solidFill>
                  <a:schemeClr val="dk1"/>
                </a:solidFill>
                <a:latin typeface="Karla"/>
                <a:ea typeface="Karla"/>
                <a:cs typeface="Karla"/>
                <a:sym typeface="Karla"/>
              </a:rPr>
              <a:t>Jupiter is the biggest planet in the Solar System</a:t>
            </a:r>
            <a:endParaRPr>
              <a:solidFill>
                <a:schemeClr val="dk1"/>
              </a:solidFill>
              <a:latin typeface="Karla"/>
              <a:ea typeface="Karla"/>
              <a:cs typeface="Karla"/>
              <a:sym typeface="Karl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80"/>
        <p:cNvGrpSpPr/>
        <p:nvPr/>
      </p:nvGrpSpPr>
      <p:grpSpPr>
        <a:xfrm>
          <a:off x="0" y="0"/>
          <a:ext cx="0" cy="0"/>
          <a:chOff x="0" y="0"/>
          <a:chExt cx="0" cy="0"/>
        </a:xfrm>
      </p:grpSpPr>
      <p:pic>
        <p:nvPicPr>
          <p:cNvPr id="1481" name="Google Shape;1481;p60" title="Gráfico">
            <a:hlinkClick r:id="rId3"/>
          </p:cNvPr>
          <p:cNvPicPr preferRelativeResize="0"/>
          <p:nvPr/>
        </p:nvPicPr>
        <p:blipFill>
          <a:blip r:embed="rId4">
            <a:alphaModFix/>
          </a:blip>
          <a:stretch>
            <a:fillRect/>
          </a:stretch>
        </p:blipFill>
        <p:spPr>
          <a:xfrm>
            <a:off x="3813753" y="1204101"/>
            <a:ext cx="4683147" cy="2895750"/>
          </a:xfrm>
          <a:prstGeom prst="rect">
            <a:avLst/>
          </a:prstGeom>
          <a:noFill/>
          <a:ln>
            <a:noFill/>
          </a:ln>
        </p:spPr>
      </p:pic>
      <p:sp>
        <p:nvSpPr>
          <p:cNvPr id="1482" name="Google Shape;1482;p60"/>
          <p:cNvSpPr txBox="1">
            <a:spLocks noGrp="1"/>
          </p:cNvSpPr>
          <p:nvPr>
            <p:ph type="title"/>
          </p:nvPr>
        </p:nvSpPr>
        <p:spPr>
          <a:xfrm>
            <a:off x="721575" y="540775"/>
            <a:ext cx="77040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a:t>Analysis of </a:t>
            </a:r>
            <a:r>
              <a:rPr lang="en">
                <a:solidFill>
                  <a:schemeClr val="accent1"/>
                </a:solidFill>
              </a:rPr>
              <a:t>the results</a:t>
            </a:r>
            <a:endParaRPr>
              <a:solidFill>
                <a:schemeClr val="accent1"/>
              </a:solidFill>
            </a:endParaRPr>
          </a:p>
        </p:txBody>
      </p:sp>
      <p:sp>
        <p:nvSpPr>
          <p:cNvPr id="1483" name="Google Shape;1483;p60"/>
          <p:cNvSpPr txBox="1">
            <a:spLocks noGrp="1"/>
          </p:cNvSpPr>
          <p:nvPr>
            <p:ph type="subTitle" idx="4294967295"/>
          </p:nvPr>
        </p:nvSpPr>
        <p:spPr>
          <a:xfrm>
            <a:off x="721586" y="1332600"/>
            <a:ext cx="2199300" cy="3423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lt2"/>
                </a:solidFill>
                <a:latin typeface="Epilogue"/>
                <a:ea typeface="Epilogue"/>
                <a:cs typeface="Epilogue"/>
                <a:sym typeface="Epilogue"/>
              </a:rPr>
              <a:t>Mars</a:t>
            </a:r>
            <a:endParaRPr sz="2000">
              <a:solidFill>
                <a:schemeClr val="lt2"/>
              </a:solidFill>
              <a:latin typeface="Epilogue"/>
              <a:ea typeface="Epilogue"/>
              <a:cs typeface="Epilogue"/>
              <a:sym typeface="Epilogue"/>
            </a:endParaRPr>
          </a:p>
        </p:txBody>
      </p:sp>
      <p:sp>
        <p:nvSpPr>
          <p:cNvPr id="1484" name="Google Shape;1484;p60"/>
          <p:cNvSpPr txBox="1">
            <a:spLocks noGrp="1"/>
          </p:cNvSpPr>
          <p:nvPr>
            <p:ph type="body" idx="4294967295"/>
          </p:nvPr>
        </p:nvSpPr>
        <p:spPr>
          <a:xfrm>
            <a:off x="721575" y="2759676"/>
            <a:ext cx="2199300" cy="539400"/>
          </a:xfrm>
          <a:prstGeom prst="rect">
            <a:avLst/>
          </a:prstGeom>
          <a:ln>
            <a:noFill/>
          </a:ln>
        </p:spPr>
        <p:txBody>
          <a:bodyPr spcFirstLastPara="1" wrap="square" lIns="182875" tIns="91425" rIns="91425" bIns="91425" anchor="ctr" anchorCtr="0">
            <a:noAutofit/>
          </a:bodyPr>
          <a:lstStyle/>
          <a:p>
            <a:pPr marL="0" lvl="0" indent="0" algn="r" rtl="0">
              <a:spcBef>
                <a:spcPts val="0"/>
              </a:spcBef>
              <a:spcAft>
                <a:spcPts val="0"/>
              </a:spcAft>
              <a:buNone/>
            </a:pPr>
            <a:r>
              <a:rPr lang="en"/>
              <a:t>Venus is a beautiful name and planet</a:t>
            </a:r>
            <a:endParaRPr/>
          </a:p>
        </p:txBody>
      </p:sp>
      <p:sp>
        <p:nvSpPr>
          <p:cNvPr id="1485" name="Google Shape;1485;p60"/>
          <p:cNvSpPr txBox="1">
            <a:spLocks noGrp="1"/>
          </p:cNvSpPr>
          <p:nvPr>
            <p:ph type="subTitle" idx="4294967295"/>
          </p:nvPr>
        </p:nvSpPr>
        <p:spPr>
          <a:xfrm>
            <a:off x="721586" y="3542350"/>
            <a:ext cx="2199300" cy="3423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lt2"/>
                </a:solidFill>
                <a:latin typeface="Epilogue"/>
                <a:ea typeface="Epilogue"/>
                <a:cs typeface="Epilogue"/>
                <a:sym typeface="Epilogue"/>
              </a:rPr>
              <a:t>Neptune</a:t>
            </a:r>
            <a:endParaRPr sz="2000">
              <a:solidFill>
                <a:schemeClr val="lt2"/>
              </a:solidFill>
              <a:latin typeface="Epilogue"/>
              <a:ea typeface="Epilogue"/>
              <a:cs typeface="Epilogue"/>
              <a:sym typeface="Epilogue"/>
            </a:endParaRPr>
          </a:p>
        </p:txBody>
      </p:sp>
      <p:sp>
        <p:nvSpPr>
          <p:cNvPr id="1486" name="Google Shape;1486;p60"/>
          <p:cNvSpPr txBox="1">
            <a:spLocks noGrp="1"/>
          </p:cNvSpPr>
          <p:nvPr>
            <p:ph type="body" idx="4294967295"/>
          </p:nvPr>
        </p:nvSpPr>
        <p:spPr>
          <a:xfrm>
            <a:off x="721575" y="3871000"/>
            <a:ext cx="2199300" cy="539400"/>
          </a:xfrm>
          <a:prstGeom prst="rect">
            <a:avLst/>
          </a:prstGeom>
          <a:ln>
            <a:noFill/>
          </a:ln>
        </p:spPr>
        <p:txBody>
          <a:bodyPr spcFirstLastPara="1" wrap="square" lIns="182875" tIns="91425" rIns="91425" bIns="91425" anchor="ctr" anchorCtr="0">
            <a:noAutofit/>
          </a:bodyPr>
          <a:lstStyle/>
          <a:p>
            <a:pPr marL="0" lvl="0" indent="0" algn="r" rtl="0">
              <a:spcBef>
                <a:spcPts val="0"/>
              </a:spcBef>
              <a:spcAft>
                <a:spcPts val="0"/>
              </a:spcAft>
              <a:buNone/>
            </a:pPr>
            <a:r>
              <a:rPr lang="en"/>
              <a:t>Neptune is the closest planet to the Sun</a:t>
            </a:r>
            <a:endParaRPr/>
          </a:p>
        </p:txBody>
      </p:sp>
      <p:sp>
        <p:nvSpPr>
          <p:cNvPr id="1487" name="Google Shape;1487;p60"/>
          <p:cNvSpPr txBox="1">
            <a:spLocks noGrp="1"/>
          </p:cNvSpPr>
          <p:nvPr>
            <p:ph type="body" idx="4294967295"/>
          </p:nvPr>
        </p:nvSpPr>
        <p:spPr>
          <a:xfrm>
            <a:off x="721575" y="1671890"/>
            <a:ext cx="2199300" cy="539400"/>
          </a:xfrm>
          <a:prstGeom prst="rect">
            <a:avLst/>
          </a:prstGeom>
          <a:ln>
            <a:noFill/>
          </a:ln>
        </p:spPr>
        <p:txBody>
          <a:bodyPr spcFirstLastPara="1" wrap="square" lIns="182875" tIns="91425" rIns="91425" bIns="91425" anchor="ctr" anchorCtr="0">
            <a:noAutofit/>
          </a:bodyPr>
          <a:lstStyle/>
          <a:p>
            <a:pPr marL="0" lvl="0" indent="0" algn="r" rtl="0">
              <a:spcBef>
                <a:spcPts val="0"/>
              </a:spcBef>
              <a:spcAft>
                <a:spcPts val="0"/>
              </a:spcAft>
              <a:buNone/>
            </a:pPr>
            <a:r>
              <a:rPr lang="en"/>
              <a:t>Despite being red, Mars is a cold place</a:t>
            </a:r>
            <a:endParaRPr/>
          </a:p>
        </p:txBody>
      </p:sp>
      <p:sp>
        <p:nvSpPr>
          <p:cNvPr id="1488" name="Google Shape;1488;p60"/>
          <p:cNvSpPr txBox="1">
            <a:spLocks noGrp="1"/>
          </p:cNvSpPr>
          <p:nvPr>
            <p:ph type="subTitle" idx="4294967295"/>
          </p:nvPr>
        </p:nvSpPr>
        <p:spPr>
          <a:xfrm>
            <a:off x="721586" y="2431021"/>
            <a:ext cx="2199300" cy="342300"/>
          </a:xfrm>
          <a:prstGeom prst="rect">
            <a:avLst/>
          </a:prstGeom>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lt2"/>
                </a:solidFill>
                <a:latin typeface="Epilogue"/>
                <a:ea typeface="Epilogue"/>
                <a:cs typeface="Epilogue"/>
                <a:sym typeface="Epilogue"/>
              </a:rPr>
              <a:t>Venus</a:t>
            </a:r>
            <a:endParaRPr sz="2000">
              <a:solidFill>
                <a:schemeClr val="lt2"/>
              </a:solidFill>
              <a:latin typeface="Epilogue"/>
              <a:ea typeface="Epilogue"/>
              <a:cs typeface="Epilogue"/>
              <a:sym typeface="Epilogue"/>
            </a:endParaRPr>
          </a:p>
        </p:txBody>
      </p:sp>
      <p:sp>
        <p:nvSpPr>
          <p:cNvPr id="1489" name="Google Shape;1489;p60"/>
          <p:cNvSpPr txBox="1"/>
          <p:nvPr/>
        </p:nvSpPr>
        <p:spPr>
          <a:xfrm>
            <a:off x="4272924" y="4127595"/>
            <a:ext cx="4140600" cy="276000"/>
          </a:xfrm>
          <a:prstGeom prst="rect">
            <a:avLst/>
          </a:prstGeom>
          <a:noFill/>
          <a:ln>
            <a:noFill/>
          </a:ln>
        </p:spPr>
        <p:txBody>
          <a:bodyPr spcFirstLastPara="1" wrap="square" lIns="91425" tIns="91425" rIns="91425" bIns="0" anchor="b" anchorCtr="0">
            <a:noAutofit/>
          </a:bodyPr>
          <a:lstStyle/>
          <a:p>
            <a:pPr marL="0" lvl="0" indent="0" algn="ctr" rtl="0">
              <a:spcBef>
                <a:spcPts val="0"/>
              </a:spcBef>
              <a:spcAft>
                <a:spcPts val="0"/>
              </a:spcAft>
              <a:buNone/>
            </a:pPr>
            <a:r>
              <a:rPr lang="en" sz="1000">
                <a:solidFill>
                  <a:schemeClr val="dk1"/>
                </a:solidFill>
                <a:latin typeface="Karla"/>
                <a:ea typeface="Karla"/>
                <a:cs typeface="Karla"/>
                <a:sym typeface="Karla"/>
              </a:rPr>
              <a:t>Follow the link in the graph to modify its data and then paste the new one here. </a:t>
            </a:r>
            <a:r>
              <a:rPr lang="en" sz="1000" b="1">
                <a:solidFill>
                  <a:schemeClr val="dk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For more info, click here</a:t>
            </a:r>
            <a:endParaRPr sz="1000">
              <a:solidFill>
                <a:schemeClr val="dk1"/>
              </a:solidFill>
              <a:latin typeface="Karla"/>
              <a:ea typeface="Karla"/>
              <a:cs typeface="Karla"/>
              <a:sym typeface="Karla"/>
            </a:endParaRPr>
          </a:p>
        </p:txBody>
      </p:sp>
      <p:sp>
        <p:nvSpPr>
          <p:cNvPr id="1490" name="Google Shape;1490;p60"/>
          <p:cNvSpPr/>
          <p:nvPr/>
        </p:nvSpPr>
        <p:spPr>
          <a:xfrm>
            <a:off x="3095250" y="1442250"/>
            <a:ext cx="405000" cy="12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0"/>
          <p:cNvSpPr/>
          <p:nvPr/>
        </p:nvSpPr>
        <p:spPr>
          <a:xfrm>
            <a:off x="3095250" y="2540671"/>
            <a:ext cx="405000" cy="12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0"/>
          <p:cNvSpPr/>
          <p:nvPr/>
        </p:nvSpPr>
        <p:spPr>
          <a:xfrm>
            <a:off x="3095250" y="3652000"/>
            <a:ext cx="405000" cy="123000"/>
          </a:xfrm>
          <a:prstGeom prst="rect">
            <a:avLst/>
          </a:prstGeom>
          <a:solidFill>
            <a:srgbClr val="F9E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grpSp>
        <p:nvGrpSpPr>
          <p:cNvPr id="1497" name="Google Shape;1497;p61"/>
          <p:cNvGrpSpPr/>
          <p:nvPr/>
        </p:nvGrpSpPr>
        <p:grpSpPr>
          <a:xfrm>
            <a:off x="3081894" y="1587697"/>
            <a:ext cx="2988261" cy="3031125"/>
            <a:chOff x="2858050" y="2281250"/>
            <a:chExt cx="2209925" cy="2241625"/>
          </a:xfrm>
        </p:grpSpPr>
        <p:sp>
          <p:nvSpPr>
            <p:cNvPr id="1498" name="Google Shape;1498;p61"/>
            <p:cNvSpPr/>
            <p:nvPr/>
          </p:nvSpPr>
          <p:spPr>
            <a:xfrm>
              <a:off x="2858050"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1"/>
            <p:cNvSpPr/>
            <p:nvPr/>
          </p:nvSpPr>
          <p:spPr>
            <a:xfrm>
              <a:off x="4682675"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1"/>
            <p:cNvSpPr/>
            <p:nvPr/>
          </p:nvSpPr>
          <p:spPr>
            <a:xfrm>
              <a:off x="2904750"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1"/>
            <p:cNvSpPr/>
            <p:nvPr/>
          </p:nvSpPr>
          <p:spPr>
            <a:xfrm>
              <a:off x="2899750" y="3636375"/>
              <a:ext cx="1824650" cy="25"/>
            </a:xfrm>
            <a:custGeom>
              <a:avLst/>
              <a:gdLst/>
              <a:ahLst/>
              <a:cxnLst/>
              <a:rect l="l" t="t" r="r" b="b"/>
              <a:pathLst>
                <a:path w="72986" h="1" fill="none" extrusionOk="0">
                  <a:moveTo>
                    <a:pt x="0" y="1"/>
                  </a:moveTo>
                  <a:lnTo>
                    <a:pt x="72986" y="1"/>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1"/>
            <p:cNvSpPr/>
            <p:nvPr/>
          </p:nvSpPr>
          <p:spPr>
            <a:xfrm>
              <a:off x="3598575" y="3344500"/>
              <a:ext cx="25" cy="281900"/>
            </a:xfrm>
            <a:custGeom>
              <a:avLst/>
              <a:gdLst/>
              <a:ahLst/>
              <a:cxnLst/>
              <a:rect l="l" t="t" r="r" b="b"/>
              <a:pathLst>
                <a:path w="1" h="11276" fill="none" extrusionOk="0">
                  <a:moveTo>
                    <a:pt x="0" y="1"/>
                  </a:moveTo>
                  <a:lnTo>
                    <a:pt x="0" y="1127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1"/>
            <p:cNvSpPr/>
            <p:nvPr/>
          </p:nvSpPr>
          <p:spPr>
            <a:xfrm>
              <a:off x="3691975" y="3397050"/>
              <a:ext cx="25" cy="229350"/>
            </a:xfrm>
            <a:custGeom>
              <a:avLst/>
              <a:gdLst/>
              <a:ahLst/>
              <a:cxnLst/>
              <a:rect l="l" t="t" r="r" b="b"/>
              <a:pathLst>
                <a:path w="1" h="9174" fill="none" extrusionOk="0">
                  <a:moveTo>
                    <a:pt x="0" y="0"/>
                  </a:moveTo>
                  <a:lnTo>
                    <a:pt x="0"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1"/>
            <p:cNvSpPr/>
            <p:nvPr/>
          </p:nvSpPr>
          <p:spPr>
            <a:xfrm>
              <a:off x="3786200" y="3397050"/>
              <a:ext cx="25" cy="229350"/>
            </a:xfrm>
            <a:custGeom>
              <a:avLst/>
              <a:gdLst/>
              <a:ahLst/>
              <a:cxnLst/>
              <a:rect l="l" t="t" r="r" b="b"/>
              <a:pathLst>
                <a:path w="1" h="9174" fill="none" extrusionOk="0">
                  <a:moveTo>
                    <a:pt x="1" y="0"/>
                  </a:moveTo>
                  <a:lnTo>
                    <a:pt x="1"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1"/>
            <p:cNvSpPr/>
            <p:nvPr/>
          </p:nvSpPr>
          <p:spPr>
            <a:xfrm>
              <a:off x="3879600" y="3397050"/>
              <a:ext cx="25" cy="229350"/>
            </a:xfrm>
            <a:custGeom>
              <a:avLst/>
              <a:gdLst/>
              <a:ahLst/>
              <a:cxnLst/>
              <a:rect l="l" t="t" r="r" b="b"/>
              <a:pathLst>
                <a:path w="1" h="9174" fill="none" extrusionOk="0">
                  <a:moveTo>
                    <a:pt x="1" y="0"/>
                  </a:moveTo>
                  <a:lnTo>
                    <a:pt x="1"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1"/>
            <p:cNvSpPr/>
            <p:nvPr/>
          </p:nvSpPr>
          <p:spPr>
            <a:xfrm>
              <a:off x="3973850" y="3397050"/>
              <a:ext cx="25" cy="229350"/>
            </a:xfrm>
            <a:custGeom>
              <a:avLst/>
              <a:gdLst/>
              <a:ahLst/>
              <a:cxnLst/>
              <a:rect l="l" t="t" r="r" b="b"/>
              <a:pathLst>
                <a:path w="1" h="9174" fill="none" extrusionOk="0">
                  <a:moveTo>
                    <a:pt x="0" y="0"/>
                  </a:moveTo>
                  <a:lnTo>
                    <a:pt x="0"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61"/>
            <p:cNvSpPr/>
            <p:nvPr/>
          </p:nvSpPr>
          <p:spPr>
            <a:xfrm>
              <a:off x="4067250" y="3344500"/>
              <a:ext cx="25" cy="281900"/>
            </a:xfrm>
            <a:custGeom>
              <a:avLst/>
              <a:gdLst/>
              <a:ahLst/>
              <a:cxnLst/>
              <a:rect l="l" t="t" r="r" b="b"/>
              <a:pathLst>
                <a:path w="1" h="11276" fill="none" extrusionOk="0">
                  <a:moveTo>
                    <a:pt x="0" y="1"/>
                  </a:moveTo>
                  <a:lnTo>
                    <a:pt x="0" y="1127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1"/>
            <p:cNvSpPr/>
            <p:nvPr/>
          </p:nvSpPr>
          <p:spPr>
            <a:xfrm>
              <a:off x="4161475" y="3302800"/>
              <a:ext cx="25" cy="323600"/>
            </a:xfrm>
            <a:custGeom>
              <a:avLst/>
              <a:gdLst/>
              <a:ahLst/>
              <a:cxnLst/>
              <a:rect l="l" t="t" r="r" b="b"/>
              <a:pathLst>
                <a:path w="1" h="12944" fill="none" extrusionOk="0">
                  <a:moveTo>
                    <a:pt x="1" y="1"/>
                  </a:moveTo>
                  <a:lnTo>
                    <a:pt x="1" y="1294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1"/>
            <p:cNvSpPr/>
            <p:nvPr/>
          </p:nvSpPr>
          <p:spPr>
            <a:xfrm>
              <a:off x="4254875" y="3230250"/>
              <a:ext cx="25" cy="396150"/>
            </a:xfrm>
            <a:custGeom>
              <a:avLst/>
              <a:gdLst/>
              <a:ahLst/>
              <a:cxnLst/>
              <a:rect l="l" t="t" r="r" b="b"/>
              <a:pathLst>
                <a:path w="1" h="15846" fill="none" extrusionOk="0">
                  <a:moveTo>
                    <a:pt x="1" y="1"/>
                  </a:moveTo>
                  <a:lnTo>
                    <a:pt x="1" y="1584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1"/>
            <p:cNvSpPr/>
            <p:nvPr/>
          </p:nvSpPr>
          <p:spPr>
            <a:xfrm>
              <a:off x="4349100" y="3156875"/>
              <a:ext cx="25" cy="469525"/>
            </a:xfrm>
            <a:custGeom>
              <a:avLst/>
              <a:gdLst/>
              <a:ahLst/>
              <a:cxnLst/>
              <a:rect l="l" t="t" r="r" b="b"/>
              <a:pathLst>
                <a:path w="1" h="18781" fill="none" extrusionOk="0">
                  <a:moveTo>
                    <a:pt x="1" y="0"/>
                  </a:moveTo>
                  <a:lnTo>
                    <a:pt x="1" y="1878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1"/>
            <p:cNvSpPr/>
            <p:nvPr/>
          </p:nvSpPr>
          <p:spPr>
            <a:xfrm>
              <a:off x="4442500" y="3063475"/>
              <a:ext cx="25" cy="562925"/>
            </a:xfrm>
            <a:custGeom>
              <a:avLst/>
              <a:gdLst/>
              <a:ahLst/>
              <a:cxnLst/>
              <a:rect l="l" t="t" r="r" b="b"/>
              <a:pathLst>
                <a:path w="1" h="22517" fill="none" extrusionOk="0">
                  <a:moveTo>
                    <a:pt x="1" y="0"/>
                  </a:moveTo>
                  <a:lnTo>
                    <a:pt x="1" y="2251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1"/>
            <p:cNvSpPr/>
            <p:nvPr/>
          </p:nvSpPr>
          <p:spPr>
            <a:xfrm>
              <a:off x="4536750" y="2938375"/>
              <a:ext cx="25" cy="688025"/>
            </a:xfrm>
            <a:custGeom>
              <a:avLst/>
              <a:gdLst/>
              <a:ahLst/>
              <a:cxnLst/>
              <a:rect l="l" t="t" r="r" b="b"/>
              <a:pathLst>
                <a:path w="1" h="27521" fill="none" extrusionOk="0">
                  <a:moveTo>
                    <a:pt x="0" y="1"/>
                  </a:moveTo>
                  <a:lnTo>
                    <a:pt x="0" y="2752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1"/>
            <p:cNvSpPr/>
            <p:nvPr/>
          </p:nvSpPr>
          <p:spPr>
            <a:xfrm>
              <a:off x="4630150" y="2802450"/>
              <a:ext cx="25" cy="823950"/>
            </a:xfrm>
            <a:custGeom>
              <a:avLst/>
              <a:gdLst/>
              <a:ahLst/>
              <a:cxnLst/>
              <a:rect l="l" t="t" r="r" b="b"/>
              <a:pathLst>
                <a:path w="1" h="32958" fill="none" extrusionOk="0">
                  <a:moveTo>
                    <a:pt x="0" y="0"/>
                  </a:moveTo>
                  <a:lnTo>
                    <a:pt x="0" y="3295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1"/>
            <p:cNvSpPr/>
            <p:nvPr/>
          </p:nvSpPr>
          <p:spPr>
            <a:xfrm>
              <a:off x="3494325" y="3302800"/>
              <a:ext cx="25" cy="323600"/>
            </a:xfrm>
            <a:custGeom>
              <a:avLst/>
              <a:gdLst/>
              <a:ahLst/>
              <a:cxnLst/>
              <a:rect l="l" t="t" r="r" b="b"/>
              <a:pathLst>
                <a:path w="1" h="12944" fill="none" extrusionOk="0">
                  <a:moveTo>
                    <a:pt x="1" y="1"/>
                  </a:moveTo>
                  <a:lnTo>
                    <a:pt x="1" y="1294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1"/>
            <p:cNvSpPr/>
            <p:nvPr/>
          </p:nvSpPr>
          <p:spPr>
            <a:xfrm>
              <a:off x="3400100" y="3261100"/>
              <a:ext cx="25" cy="365300"/>
            </a:xfrm>
            <a:custGeom>
              <a:avLst/>
              <a:gdLst/>
              <a:ahLst/>
              <a:cxnLst/>
              <a:rect l="l" t="t" r="r" b="b"/>
              <a:pathLst>
                <a:path w="1" h="14612" fill="none" extrusionOk="0">
                  <a:moveTo>
                    <a:pt x="0" y="1"/>
                  </a:moveTo>
                  <a:lnTo>
                    <a:pt x="0" y="14611"/>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1"/>
            <p:cNvSpPr/>
            <p:nvPr/>
          </p:nvSpPr>
          <p:spPr>
            <a:xfrm>
              <a:off x="3306700" y="3167700"/>
              <a:ext cx="25" cy="458700"/>
            </a:xfrm>
            <a:custGeom>
              <a:avLst/>
              <a:gdLst/>
              <a:ahLst/>
              <a:cxnLst/>
              <a:rect l="l" t="t" r="r" b="b"/>
              <a:pathLst>
                <a:path w="1" h="18348" fill="none" extrusionOk="0">
                  <a:moveTo>
                    <a:pt x="0" y="1"/>
                  </a:moveTo>
                  <a:lnTo>
                    <a:pt x="0" y="1834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1"/>
            <p:cNvSpPr/>
            <p:nvPr/>
          </p:nvSpPr>
          <p:spPr>
            <a:xfrm>
              <a:off x="3212475" y="3063475"/>
              <a:ext cx="25" cy="562925"/>
            </a:xfrm>
            <a:custGeom>
              <a:avLst/>
              <a:gdLst/>
              <a:ahLst/>
              <a:cxnLst/>
              <a:rect l="l" t="t" r="r" b="b"/>
              <a:pathLst>
                <a:path w="1" h="22517" fill="none" extrusionOk="0">
                  <a:moveTo>
                    <a:pt x="0" y="0"/>
                  </a:moveTo>
                  <a:lnTo>
                    <a:pt x="0" y="2251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1"/>
            <p:cNvSpPr/>
            <p:nvPr/>
          </p:nvSpPr>
          <p:spPr>
            <a:xfrm>
              <a:off x="3119075" y="2959225"/>
              <a:ext cx="25" cy="667175"/>
            </a:xfrm>
            <a:custGeom>
              <a:avLst/>
              <a:gdLst/>
              <a:ahLst/>
              <a:cxnLst/>
              <a:rect l="l" t="t" r="r" b="b"/>
              <a:pathLst>
                <a:path w="1" h="26687" fill="none" extrusionOk="0">
                  <a:moveTo>
                    <a:pt x="0" y="1"/>
                  </a:moveTo>
                  <a:lnTo>
                    <a:pt x="0" y="2668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1"/>
            <p:cNvSpPr/>
            <p:nvPr/>
          </p:nvSpPr>
          <p:spPr>
            <a:xfrm>
              <a:off x="3024825" y="2802450"/>
              <a:ext cx="25" cy="823950"/>
            </a:xfrm>
            <a:custGeom>
              <a:avLst/>
              <a:gdLst/>
              <a:ahLst/>
              <a:cxnLst/>
              <a:rect l="l" t="t" r="r" b="b"/>
              <a:pathLst>
                <a:path w="1" h="32958" fill="none" extrusionOk="0">
                  <a:moveTo>
                    <a:pt x="1" y="0"/>
                  </a:moveTo>
                  <a:lnTo>
                    <a:pt x="1" y="3295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1"/>
            <p:cNvSpPr/>
            <p:nvPr/>
          </p:nvSpPr>
          <p:spPr>
            <a:xfrm>
              <a:off x="3149925" y="2281250"/>
              <a:ext cx="94250" cy="2241625"/>
            </a:xfrm>
            <a:custGeom>
              <a:avLst/>
              <a:gdLst/>
              <a:ahLst/>
              <a:cxnLst/>
              <a:rect l="l" t="t" r="r" b="b"/>
              <a:pathLst>
                <a:path w="3770" h="89665" extrusionOk="0">
                  <a:moveTo>
                    <a:pt x="0" y="0"/>
                  </a:moveTo>
                  <a:lnTo>
                    <a:pt x="0" y="89664"/>
                  </a:lnTo>
                  <a:lnTo>
                    <a:pt x="3770" y="89664"/>
                  </a:lnTo>
                  <a:lnTo>
                    <a:pt x="3770"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1"/>
            <p:cNvSpPr/>
            <p:nvPr/>
          </p:nvSpPr>
          <p:spPr>
            <a:xfrm>
              <a:off x="4974550" y="2281250"/>
              <a:ext cx="93425" cy="2241625"/>
            </a:xfrm>
            <a:custGeom>
              <a:avLst/>
              <a:gdLst/>
              <a:ahLst/>
              <a:cxnLst/>
              <a:rect l="l" t="t" r="r" b="b"/>
              <a:pathLst>
                <a:path w="3737" h="89665" extrusionOk="0">
                  <a:moveTo>
                    <a:pt x="1" y="0"/>
                  </a:moveTo>
                  <a:lnTo>
                    <a:pt x="1" y="89664"/>
                  </a:lnTo>
                  <a:lnTo>
                    <a:pt x="3737" y="89664"/>
                  </a:lnTo>
                  <a:lnTo>
                    <a:pt x="373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1"/>
            <p:cNvSpPr/>
            <p:nvPr/>
          </p:nvSpPr>
          <p:spPr>
            <a:xfrm>
              <a:off x="3196625" y="2573125"/>
              <a:ext cx="1846350" cy="828950"/>
            </a:xfrm>
            <a:custGeom>
              <a:avLst/>
              <a:gdLst/>
              <a:ahLst/>
              <a:cxnLst/>
              <a:rect l="l" t="t" r="r" b="b"/>
              <a:pathLst>
                <a:path w="73854" h="33158" fill="none" extrusionOk="0">
                  <a:moveTo>
                    <a:pt x="0" y="0"/>
                  </a:moveTo>
                  <a:cubicBezTo>
                    <a:pt x="0" y="0"/>
                    <a:pt x="13510" y="33157"/>
                    <a:pt x="36493" y="33157"/>
                  </a:cubicBezTo>
                  <a:cubicBezTo>
                    <a:pt x="59476" y="33157"/>
                    <a:pt x="73853" y="0"/>
                    <a:pt x="73853" y="0"/>
                  </a:cubicBez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1"/>
            <p:cNvSpPr/>
            <p:nvPr/>
          </p:nvSpPr>
          <p:spPr>
            <a:xfrm>
              <a:off x="3191625" y="3636375"/>
              <a:ext cx="1824650" cy="25"/>
            </a:xfrm>
            <a:custGeom>
              <a:avLst/>
              <a:gdLst/>
              <a:ahLst/>
              <a:cxnLst/>
              <a:rect l="l" t="t" r="r" b="b"/>
              <a:pathLst>
                <a:path w="72986" h="1" fill="none" extrusionOk="0">
                  <a:moveTo>
                    <a:pt x="0" y="1"/>
                  </a:moveTo>
                  <a:lnTo>
                    <a:pt x="72986" y="1"/>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1"/>
            <p:cNvSpPr/>
            <p:nvPr/>
          </p:nvSpPr>
          <p:spPr>
            <a:xfrm>
              <a:off x="3890450" y="3344500"/>
              <a:ext cx="25" cy="281900"/>
            </a:xfrm>
            <a:custGeom>
              <a:avLst/>
              <a:gdLst/>
              <a:ahLst/>
              <a:cxnLst/>
              <a:rect l="l" t="t" r="r" b="b"/>
              <a:pathLst>
                <a:path w="1" h="11276" fill="none" extrusionOk="0">
                  <a:moveTo>
                    <a:pt x="0" y="1"/>
                  </a:moveTo>
                  <a:lnTo>
                    <a:pt x="0" y="1127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1"/>
            <p:cNvSpPr/>
            <p:nvPr/>
          </p:nvSpPr>
          <p:spPr>
            <a:xfrm>
              <a:off x="3983850" y="3397050"/>
              <a:ext cx="25" cy="229350"/>
            </a:xfrm>
            <a:custGeom>
              <a:avLst/>
              <a:gdLst/>
              <a:ahLst/>
              <a:cxnLst/>
              <a:rect l="l" t="t" r="r" b="b"/>
              <a:pathLst>
                <a:path w="1" h="9174" fill="none" extrusionOk="0">
                  <a:moveTo>
                    <a:pt x="0" y="0"/>
                  </a:moveTo>
                  <a:lnTo>
                    <a:pt x="0"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1"/>
            <p:cNvSpPr/>
            <p:nvPr/>
          </p:nvSpPr>
          <p:spPr>
            <a:xfrm>
              <a:off x="4078075" y="3397050"/>
              <a:ext cx="25" cy="229350"/>
            </a:xfrm>
            <a:custGeom>
              <a:avLst/>
              <a:gdLst/>
              <a:ahLst/>
              <a:cxnLst/>
              <a:rect l="l" t="t" r="r" b="b"/>
              <a:pathLst>
                <a:path w="1" h="9174" fill="none" extrusionOk="0">
                  <a:moveTo>
                    <a:pt x="1" y="0"/>
                  </a:moveTo>
                  <a:lnTo>
                    <a:pt x="1"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1"/>
            <p:cNvSpPr/>
            <p:nvPr/>
          </p:nvSpPr>
          <p:spPr>
            <a:xfrm>
              <a:off x="4171475" y="3397050"/>
              <a:ext cx="25" cy="229350"/>
            </a:xfrm>
            <a:custGeom>
              <a:avLst/>
              <a:gdLst/>
              <a:ahLst/>
              <a:cxnLst/>
              <a:rect l="l" t="t" r="r" b="b"/>
              <a:pathLst>
                <a:path w="1" h="9174" fill="none" extrusionOk="0">
                  <a:moveTo>
                    <a:pt x="1" y="0"/>
                  </a:moveTo>
                  <a:lnTo>
                    <a:pt x="1"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1"/>
            <p:cNvSpPr/>
            <p:nvPr/>
          </p:nvSpPr>
          <p:spPr>
            <a:xfrm>
              <a:off x="4265725" y="3397050"/>
              <a:ext cx="25" cy="229350"/>
            </a:xfrm>
            <a:custGeom>
              <a:avLst/>
              <a:gdLst/>
              <a:ahLst/>
              <a:cxnLst/>
              <a:rect l="l" t="t" r="r" b="b"/>
              <a:pathLst>
                <a:path w="1" h="9174" fill="none" extrusionOk="0">
                  <a:moveTo>
                    <a:pt x="0" y="0"/>
                  </a:moveTo>
                  <a:lnTo>
                    <a:pt x="0" y="917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1"/>
            <p:cNvSpPr/>
            <p:nvPr/>
          </p:nvSpPr>
          <p:spPr>
            <a:xfrm>
              <a:off x="4359125" y="3344500"/>
              <a:ext cx="25" cy="281900"/>
            </a:xfrm>
            <a:custGeom>
              <a:avLst/>
              <a:gdLst/>
              <a:ahLst/>
              <a:cxnLst/>
              <a:rect l="l" t="t" r="r" b="b"/>
              <a:pathLst>
                <a:path w="1" h="11276" fill="none" extrusionOk="0">
                  <a:moveTo>
                    <a:pt x="0" y="1"/>
                  </a:moveTo>
                  <a:lnTo>
                    <a:pt x="0" y="1127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1"/>
            <p:cNvSpPr/>
            <p:nvPr/>
          </p:nvSpPr>
          <p:spPr>
            <a:xfrm>
              <a:off x="4453350" y="3302800"/>
              <a:ext cx="25" cy="323600"/>
            </a:xfrm>
            <a:custGeom>
              <a:avLst/>
              <a:gdLst/>
              <a:ahLst/>
              <a:cxnLst/>
              <a:rect l="l" t="t" r="r" b="b"/>
              <a:pathLst>
                <a:path w="1" h="12944" fill="none" extrusionOk="0">
                  <a:moveTo>
                    <a:pt x="1" y="1"/>
                  </a:moveTo>
                  <a:lnTo>
                    <a:pt x="1" y="1294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1"/>
            <p:cNvSpPr/>
            <p:nvPr/>
          </p:nvSpPr>
          <p:spPr>
            <a:xfrm>
              <a:off x="4546750" y="3230250"/>
              <a:ext cx="25" cy="396150"/>
            </a:xfrm>
            <a:custGeom>
              <a:avLst/>
              <a:gdLst/>
              <a:ahLst/>
              <a:cxnLst/>
              <a:rect l="l" t="t" r="r" b="b"/>
              <a:pathLst>
                <a:path w="1" h="15846" fill="none" extrusionOk="0">
                  <a:moveTo>
                    <a:pt x="1" y="1"/>
                  </a:moveTo>
                  <a:lnTo>
                    <a:pt x="1" y="15845"/>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1"/>
            <p:cNvSpPr/>
            <p:nvPr/>
          </p:nvSpPr>
          <p:spPr>
            <a:xfrm>
              <a:off x="4640975" y="3156875"/>
              <a:ext cx="25" cy="469525"/>
            </a:xfrm>
            <a:custGeom>
              <a:avLst/>
              <a:gdLst/>
              <a:ahLst/>
              <a:cxnLst/>
              <a:rect l="l" t="t" r="r" b="b"/>
              <a:pathLst>
                <a:path w="1" h="18781" fill="none" extrusionOk="0">
                  <a:moveTo>
                    <a:pt x="1" y="0"/>
                  </a:moveTo>
                  <a:lnTo>
                    <a:pt x="1" y="1878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1"/>
            <p:cNvSpPr/>
            <p:nvPr/>
          </p:nvSpPr>
          <p:spPr>
            <a:xfrm>
              <a:off x="4734375" y="3063475"/>
              <a:ext cx="25" cy="562925"/>
            </a:xfrm>
            <a:custGeom>
              <a:avLst/>
              <a:gdLst/>
              <a:ahLst/>
              <a:cxnLst/>
              <a:rect l="l" t="t" r="r" b="b"/>
              <a:pathLst>
                <a:path w="1" h="22517" fill="none" extrusionOk="0">
                  <a:moveTo>
                    <a:pt x="1" y="0"/>
                  </a:moveTo>
                  <a:lnTo>
                    <a:pt x="1" y="2251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1"/>
            <p:cNvSpPr/>
            <p:nvPr/>
          </p:nvSpPr>
          <p:spPr>
            <a:xfrm>
              <a:off x="4828625" y="2938375"/>
              <a:ext cx="25" cy="688025"/>
            </a:xfrm>
            <a:custGeom>
              <a:avLst/>
              <a:gdLst/>
              <a:ahLst/>
              <a:cxnLst/>
              <a:rect l="l" t="t" r="r" b="b"/>
              <a:pathLst>
                <a:path w="1" h="27521" fill="none" extrusionOk="0">
                  <a:moveTo>
                    <a:pt x="0" y="1"/>
                  </a:moveTo>
                  <a:lnTo>
                    <a:pt x="0" y="2752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1"/>
            <p:cNvSpPr/>
            <p:nvPr/>
          </p:nvSpPr>
          <p:spPr>
            <a:xfrm>
              <a:off x="4922025" y="2802450"/>
              <a:ext cx="25" cy="823950"/>
            </a:xfrm>
            <a:custGeom>
              <a:avLst/>
              <a:gdLst/>
              <a:ahLst/>
              <a:cxnLst/>
              <a:rect l="l" t="t" r="r" b="b"/>
              <a:pathLst>
                <a:path w="1" h="32958" fill="none" extrusionOk="0">
                  <a:moveTo>
                    <a:pt x="0" y="0"/>
                  </a:moveTo>
                  <a:lnTo>
                    <a:pt x="0" y="3295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1"/>
            <p:cNvSpPr/>
            <p:nvPr/>
          </p:nvSpPr>
          <p:spPr>
            <a:xfrm>
              <a:off x="3786200" y="3302800"/>
              <a:ext cx="25" cy="323600"/>
            </a:xfrm>
            <a:custGeom>
              <a:avLst/>
              <a:gdLst/>
              <a:ahLst/>
              <a:cxnLst/>
              <a:rect l="l" t="t" r="r" b="b"/>
              <a:pathLst>
                <a:path w="1" h="12944" fill="none" extrusionOk="0">
                  <a:moveTo>
                    <a:pt x="1" y="1"/>
                  </a:moveTo>
                  <a:lnTo>
                    <a:pt x="1" y="12943"/>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1"/>
            <p:cNvSpPr/>
            <p:nvPr/>
          </p:nvSpPr>
          <p:spPr>
            <a:xfrm>
              <a:off x="3691975" y="3261100"/>
              <a:ext cx="25" cy="365300"/>
            </a:xfrm>
            <a:custGeom>
              <a:avLst/>
              <a:gdLst/>
              <a:ahLst/>
              <a:cxnLst/>
              <a:rect l="l" t="t" r="r" b="b"/>
              <a:pathLst>
                <a:path w="1" h="14612" fill="none" extrusionOk="0">
                  <a:moveTo>
                    <a:pt x="0" y="1"/>
                  </a:moveTo>
                  <a:lnTo>
                    <a:pt x="0" y="14611"/>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1"/>
            <p:cNvSpPr/>
            <p:nvPr/>
          </p:nvSpPr>
          <p:spPr>
            <a:xfrm>
              <a:off x="3598575" y="3167700"/>
              <a:ext cx="25" cy="458700"/>
            </a:xfrm>
            <a:custGeom>
              <a:avLst/>
              <a:gdLst/>
              <a:ahLst/>
              <a:cxnLst/>
              <a:rect l="l" t="t" r="r" b="b"/>
              <a:pathLst>
                <a:path w="1" h="18348" fill="none" extrusionOk="0">
                  <a:moveTo>
                    <a:pt x="0" y="1"/>
                  </a:moveTo>
                  <a:lnTo>
                    <a:pt x="0" y="1834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1"/>
            <p:cNvSpPr/>
            <p:nvPr/>
          </p:nvSpPr>
          <p:spPr>
            <a:xfrm>
              <a:off x="3504350" y="3063475"/>
              <a:ext cx="25" cy="562925"/>
            </a:xfrm>
            <a:custGeom>
              <a:avLst/>
              <a:gdLst/>
              <a:ahLst/>
              <a:cxnLst/>
              <a:rect l="l" t="t" r="r" b="b"/>
              <a:pathLst>
                <a:path w="1" h="22517" fill="none" extrusionOk="0">
                  <a:moveTo>
                    <a:pt x="0" y="0"/>
                  </a:moveTo>
                  <a:lnTo>
                    <a:pt x="0" y="2251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1"/>
            <p:cNvSpPr/>
            <p:nvPr/>
          </p:nvSpPr>
          <p:spPr>
            <a:xfrm>
              <a:off x="3410950" y="2959225"/>
              <a:ext cx="25" cy="667175"/>
            </a:xfrm>
            <a:custGeom>
              <a:avLst/>
              <a:gdLst/>
              <a:ahLst/>
              <a:cxnLst/>
              <a:rect l="l" t="t" r="r" b="b"/>
              <a:pathLst>
                <a:path w="1" h="26687" fill="none" extrusionOk="0">
                  <a:moveTo>
                    <a:pt x="0" y="1"/>
                  </a:moveTo>
                  <a:lnTo>
                    <a:pt x="0" y="26686"/>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1"/>
            <p:cNvSpPr/>
            <p:nvPr/>
          </p:nvSpPr>
          <p:spPr>
            <a:xfrm>
              <a:off x="3316700" y="2802450"/>
              <a:ext cx="25" cy="823950"/>
            </a:xfrm>
            <a:custGeom>
              <a:avLst/>
              <a:gdLst/>
              <a:ahLst/>
              <a:cxnLst/>
              <a:rect l="l" t="t" r="r" b="b"/>
              <a:pathLst>
                <a:path w="1" h="32958" fill="none" extrusionOk="0">
                  <a:moveTo>
                    <a:pt x="1" y="0"/>
                  </a:moveTo>
                  <a:lnTo>
                    <a:pt x="1" y="32957"/>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1"/>
            <p:cNvSpPr/>
            <p:nvPr/>
          </p:nvSpPr>
          <p:spPr>
            <a:xfrm>
              <a:off x="2899750" y="2521425"/>
              <a:ext cx="312750" cy="25"/>
            </a:xfrm>
            <a:custGeom>
              <a:avLst/>
              <a:gdLst/>
              <a:ahLst/>
              <a:cxnLst/>
              <a:rect l="l" t="t" r="r" b="b"/>
              <a:pathLst>
                <a:path w="12510" h="1" fill="none" extrusionOk="0">
                  <a:moveTo>
                    <a:pt x="0" y="0"/>
                  </a:moveTo>
                  <a:lnTo>
                    <a:pt x="12509" y="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1"/>
            <p:cNvSpPr/>
            <p:nvPr/>
          </p:nvSpPr>
          <p:spPr>
            <a:xfrm>
              <a:off x="4724375" y="2521425"/>
              <a:ext cx="312750" cy="25"/>
            </a:xfrm>
            <a:custGeom>
              <a:avLst/>
              <a:gdLst/>
              <a:ahLst/>
              <a:cxnLst/>
              <a:rect l="l" t="t" r="r" b="b"/>
              <a:pathLst>
                <a:path w="12510" h="1" fill="none" extrusionOk="0">
                  <a:moveTo>
                    <a:pt x="1" y="0"/>
                  </a:moveTo>
                  <a:lnTo>
                    <a:pt x="12510" y="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1"/>
            <p:cNvSpPr/>
            <p:nvPr/>
          </p:nvSpPr>
          <p:spPr>
            <a:xfrm>
              <a:off x="2899750" y="3918250"/>
              <a:ext cx="312750" cy="25"/>
            </a:xfrm>
            <a:custGeom>
              <a:avLst/>
              <a:gdLst/>
              <a:ahLst/>
              <a:cxnLst/>
              <a:rect l="l" t="t" r="r" b="b"/>
              <a:pathLst>
                <a:path w="12510" h="1" fill="none" extrusionOk="0">
                  <a:moveTo>
                    <a:pt x="0" y="0"/>
                  </a:moveTo>
                  <a:lnTo>
                    <a:pt x="12509" y="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1"/>
            <p:cNvSpPr/>
            <p:nvPr/>
          </p:nvSpPr>
          <p:spPr>
            <a:xfrm>
              <a:off x="4724375" y="3918250"/>
              <a:ext cx="312750" cy="25"/>
            </a:xfrm>
            <a:custGeom>
              <a:avLst/>
              <a:gdLst/>
              <a:ahLst/>
              <a:cxnLst/>
              <a:rect l="l" t="t" r="r" b="b"/>
              <a:pathLst>
                <a:path w="12510" h="1" fill="none" extrusionOk="0">
                  <a:moveTo>
                    <a:pt x="1" y="0"/>
                  </a:moveTo>
                  <a:lnTo>
                    <a:pt x="12510" y="0"/>
                  </a:lnTo>
                </a:path>
              </a:pathLst>
            </a:custGeom>
            <a:solidFill>
              <a:schemeClr val="lt2"/>
            </a:solidFill>
            <a:ln w="417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6" name="Google Shape;1546;p6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Discussions</a:t>
            </a:r>
            <a:endParaRPr/>
          </a:p>
        </p:txBody>
      </p:sp>
      <p:sp>
        <p:nvSpPr>
          <p:cNvPr id="1547" name="Google Shape;1547;p61"/>
          <p:cNvSpPr txBox="1">
            <a:spLocks noGrp="1"/>
          </p:cNvSpPr>
          <p:nvPr>
            <p:ph type="subTitle" idx="4294967295"/>
          </p:nvPr>
        </p:nvSpPr>
        <p:spPr>
          <a:xfrm>
            <a:off x="6622575" y="2158779"/>
            <a:ext cx="1801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Saturn is one of the planets with rings</a:t>
            </a:r>
            <a:endParaRPr/>
          </a:p>
        </p:txBody>
      </p:sp>
      <p:sp>
        <p:nvSpPr>
          <p:cNvPr id="1548" name="Google Shape;1548;p61"/>
          <p:cNvSpPr txBox="1">
            <a:spLocks noGrp="1"/>
          </p:cNvSpPr>
          <p:nvPr>
            <p:ph type="subTitle" idx="4294967295"/>
          </p:nvPr>
        </p:nvSpPr>
        <p:spPr>
          <a:xfrm>
            <a:off x="735469" y="2158783"/>
            <a:ext cx="1801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Despite being red, Mars is cold</a:t>
            </a:r>
            <a:endParaRPr/>
          </a:p>
        </p:txBody>
      </p:sp>
      <p:sp>
        <p:nvSpPr>
          <p:cNvPr id="1549" name="Google Shape;1549;p61"/>
          <p:cNvSpPr txBox="1">
            <a:spLocks noGrp="1"/>
          </p:cNvSpPr>
          <p:nvPr>
            <p:ph type="subTitle" idx="4294967295"/>
          </p:nvPr>
        </p:nvSpPr>
        <p:spPr>
          <a:xfrm>
            <a:off x="735475" y="3557225"/>
            <a:ext cx="18015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Jupiter is a gas giant planet</a:t>
            </a:r>
            <a:endParaRPr/>
          </a:p>
        </p:txBody>
      </p:sp>
      <p:cxnSp>
        <p:nvCxnSpPr>
          <p:cNvPr id="1550" name="Google Shape;1550;p61"/>
          <p:cNvCxnSpPr>
            <a:stCxn id="1551" idx="3"/>
          </p:cNvCxnSpPr>
          <p:nvPr/>
        </p:nvCxnSpPr>
        <p:spPr>
          <a:xfrm>
            <a:off x="2536969" y="2007175"/>
            <a:ext cx="1125000" cy="700800"/>
          </a:xfrm>
          <a:prstGeom prst="bentConnector3">
            <a:avLst>
              <a:gd name="adj1" fmla="val 50000"/>
            </a:avLst>
          </a:prstGeom>
          <a:noFill/>
          <a:ln w="19050" cap="flat" cmpd="sng">
            <a:solidFill>
              <a:schemeClr val="accent1"/>
            </a:solidFill>
            <a:prstDash val="solid"/>
            <a:round/>
            <a:headEnd type="none" w="med" len="med"/>
            <a:tailEnd type="oval" w="med" len="med"/>
          </a:ln>
        </p:spPr>
      </p:cxnSp>
      <p:cxnSp>
        <p:nvCxnSpPr>
          <p:cNvPr id="1552" name="Google Shape;1552;p61"/>
          <p:cNvCxnSpPr>
            <a:stCxn id="1553" idx="3"/>
          </p:cNvCxnSpPr>
          <p:nvPr/>
        </p:nvCxnSpPr>
        <p:spPr>
          <a:xfrm>
            <a:off x="2536969" y="3393600"/>
            <a:ext cx="999600" cy="800400"/>
          </a:xfrm>
          <a:prstGeom prst="bentConnector3">
            <a:avLst>
              <a:gd name="adj1" fmla="val 50000"/>
            </a:avLst>
          </a:prstGeom>
          <a:noFill/>
          <a:ln w="19050" cap="flat" cmpd="sng">
            <a:solidFill>
              <a:schemeClr val="accent1"/>
            </a:solidFill>
            <a:prstDash val="solid"/>
            <a:round/>
            <a:headEnd type="none" w="med" len="med"/>
            <a:tailEnd type="oval" w="med" len="med"/>
          </a:ln>
        </p:spPr>
      </p:cxnSp>
      <p:cxnSp>
        <p:nvCxnSpPr>
          <p:cNvPr id="1554" name="Google Shape;1554;p61"/>
          <p:cNvCxnSpPr>
            <a:stCxn id="1555" idx="6"/>
            <a:endCxn id="1556" idx="1"/>
          </p:cNvCxnSpPr>
          <p:nvPr/>
        </p:nvCxnSpPr>
        <p:spPr>
          <a:xfrm>
            <a:off x="4887113" y="1895060"/>
            <a:ext cx="1735500" cy="112200"/>
          </a:xfrm>
          <a:prstGeom prst="bentConnector3">
            <a:avLst>
              <a:gd name="adj1" fmla="val 49999"/>
            </a:avLst>
          </a:prstGeom>
          <a:noFill/>
          <a:ln w="19050" cap="flat" cmpd="sng">
            <a:solidFill>
              <a:schemeClr val="accent1"/>
            </a:solidFill>
            <a:prstDash val="solid"/>
            <a:round/>
            <a:headEnd type="oval" w="med" len="med"/>
            <a:tailEnd type="none" w="med" len="med"/>
          </a:ln>
        </p:spPr>
      </p:cxnSp>
      <p:sp>
        <p:nvSpPr>
          <p:cNvPr id="1557" name="Google Shape;1557;p61"/>
          <p:cNvSpPr txBox="1"/>
          <p:nvPr/>
        </p:nvSpPr>
        <p:spPr>
          <a:xfrm>
            <a:off x="6622575" y="3557229"/>
            <a:ext cx="1801500"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latin typeface="Karla"/>
                <a:ea typeface="Karla"/>
                <a:cs typeface="Karla"/>
                <a:sym typeface="Karla"/>
              </a:rPr>
              <a:t>Venus has a beautiful name</a:t>
            </a:r>
            <a:endParaRPr>
              <a:solidFill>
                <a:schemeClr val="dk1"/>
              </a:solidFill>
              <a:latin typeface="Karla"/>
              <a:ea typeface="Karla"/>
              <a:cs typeface="Karla"/>
              <a:sym typeface="Karla"/>
            </a:endParaRPr>
          </a:p>
        </p:txBody>
      </p:sp>
      <p:sp>
        <p:nvSpPr>
          <p:cNvPr id="1551" name="Google Shape;1551;p61"/>
          <p:cNvSpPr txBox="1"/>
          <p:nvPr/>
        </p:nvSpPr>
        <p:spPr>
          <a:xfrm>
            <a:off x="735469" y="1813975"/>
            <a:ext cx="1801500" cy="38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lt2"/>
                </a:solidFill>
                <a:latin typeface="Epilogue"/>
                <a:ea typeface="Epilogue"/>
                <a:cs typeface="Epilogue"/>
                <a:sym typeface="Epilogue"/>
              </a:rPr>
              <a:t>Mars</a:t>
            </a:r>
            <a:endParaRPr sz="2000">
              <a:solidFill>
                <a:schemeClr val="lt2"/>
              </a:solidFill>
              <a:latin typeface="Epilogue"/>
              <a:ea typeface="Epilogue"/>
              <a:cs typeface="Epilogue"/>
              <a:sym typeface="Epilogue"/>
            </a:endParaRPr>
          </a:p>
        </p:txBody>
      </p:sp>
      <p:sp>
        <p:nvSpPr>
          <p:cNvPr id="1553" name="Google Shape;1553;p61"/>
          <p:cNvSpPr txBox="1"/>
          <p:nvPr/>
        </p:nvSpPr>
        <p:spPr>
          <a:xfrm>
            <a:off x="735469" y="3200400"/>
            <a:ext cx="1801500" cy="38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a:solidFill>
                  <a:schemeClr val="lt2"/>
                </a:solidFill>
                <a:latin typeface="Epilogue"/>
                <a:ea typeface="Epilogue"/>
                <a:cs typeface="Epilogue"/>
                <a:sym typeface="Epilogue"/>
              </a:rPr>
              <a:t>Jupiter</a:t>
            </a:r>
            <a:endParaRPr sz="2000">
              <a:solidFill>
                <a:schemeClr val="lt2"/>
              </a:solidFill>
              <a:latin typeface="Epilogue"/>
              <a:ea typeface="Epilogue"/>
              <a:cs typeface="Epilogue"/>
              <a:sym typeface="Epilogue"/>
            </a:endParaRPr>
          </a:p>
        </p:txBody>
      </p:sp>
      <p:sp>
        <p:nvSpPr>
          <p:cNvPr id="1556" name="Google Shape;1556;p61"/>
          <p:cNvSpPr txBox="1"/>
          <p:nvPr/>
        </p:nvSpPr>
        <p:spPr>
          <a:xfrm>
            <a:off x="6622575" y="1813975"/>
            <a:ext cx="1787700" cy="38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Epilogue"/>
                <a:ea typeface="Epilogue"/>
                <a:cs typeface="Epilogue"/>
                <a:sym typeface="Epilogue"/>
              </a:rPr>
              <a:t>Saturn</a:t>
            </a:r>
            <a:endParaRPr sz="2000">
              <a:solidFill>
                <a:schemeClr val="lt2"/>
              </a:solidFill>
              <a:latin typeface="Epilogue"/>
              <a:ea typeface="Epilogue"/>
              <a:cs typeface="Epilogue"/>
              <a:sym typeface="Epilogue"/>
            </a:endParaRPr>
          </a:p>
        </p:txBody>
      </p:sp>
      <p:sp>
        <p:nvSpPr>
          <p:cNvPr id="1558" name="Google Shape;1558;p61"/>
          <p:cNvSpPr txBox="1"/>
          <p:nvPr/>
        </p:nvSpPr>
        <p:spPr>
          <a:xfrm>
            <a:off x="6622575" y="3194843"/>
            <a:ext cx="1801500" cy="38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a:solidFill>
                  <a:schemeClr val="lt2"/>
                </a:solidFill>
                <a:latin typeface="Epilogue"/>
                <a:ea typeface="Epilogue"/>
                <a:cs typeface="Epilogue"/>
                <a:sym typeface="Epilogue"/>
              </a:rPr>
              <a:t>Venus</a:t>
            </a:r>
            <a:endParaRPr sz="2000">
              <a:solidFill>
                <a:schemeClr val="lt2"/>
              </a:solidFill>
              <a:latin typeface="Epilogue"/>
              <a:ea typeface="Epilogue"/>
              <a:cs typeface="Epilogue"/>
              <a:sym typeface="Epilogue"/>
            </a:endParaRPr>
          </a:p>
        </p:txBody>
      </p:sp>
      <p:cxnSp>
        <p:nvCxnSpPr>
          <p:cNvPr id="1559" name="Google Shape;1559;p61"/>
          <p:cNvCxnSpPr>
            <a:stCxn id="1558" idx="1"/>
          </p:cNvCxnSpPr>
          <p:nvPr/>
        </p:nvCxnSpPr>
        <p:spPr>
          <a:xfrm rot="10800000">
            <a:off x="5638575" y="3110543"/>
            <a:ext cx="984000" cy="277500"/>
          </a:xfrm>
          <a:prstGeom prst="bentConnector3">
            <a:avLst>
              <a:gd name="adj1" fmla="val 50000"/>
            </a:avLst>
          </a:prstGeom>
          <a:noFill/>
          <a:ln w="19050" cap="flat" cmpd="sng">
            <a:solidFill>
              <a:schemeClr val="accent1"/>
            </a:solidFill>
            <a:prstDash val="solid"/>
            <a:round/>
            <a:headEnd type="none" w="med" len="med"/>
            <a:tailEnd type="oval" w="med" len="med"/>
          </a:ln>
        </p:spPr>
      </p:cxnSp>
      <p:sp>
        <p:nvSpPr>
          <p:cNvPr id="1555" name="Google Shape;1555;p61"/>
          <p:cNvSpPr/>
          <p:nvPr/>
        </p:nvSpPr>
        <p:spPr>
          <a:xfrm>
            <a:off x="4272413" y="1587710"/>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62"/>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
        <p:nvSpPr>
          <p:cNvPr id="1565" name="Google Shape;1565;p62"/>
          <p:cNvSpPr txBox="1">
            <a:spLocks noGrp="1"/>
          </p:cNvSpPr>
          <p:nvPr>
            <p:ph type="title"/>
          </p:nvPr>
        </p:nvSpPr>
        <p:spPr>
          <a:xfrm>
            <a:off x="720000" y="1936514"/>
            <a:ext cx="2423100" cy="4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Venus</a:t>
            </a:r>
            <a:endParaRPr/>
          </a:p>
        </p:txBody>
      </p:sp>
      <p:sp>
        <p:nvSpPr>
          <p:cNvPr id="1566" name="Google Shape;1566;p62"/>
          <p:cNvSpPr txBox="1">
            <a:spLocks noGrp="1"/>
          </p:cNvSpPr>
          <p:nvPr>
            <p:ph type="subTitle" idx="1"/>
          </p:nvPr>
        </p:nvSpPr>
        <p:spPr>
          <a:xfrm>
            <a:off x="720204" y="2360416"/>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Venus is the second planet from the Sun</a:t>
            </a:r>
            <a:endParaRPr/>
          </a:p>
        </p:txBody>
      </p:sp>
      <p:sp>
        <p:nvSpPr>
          <p:cNvPr id="1567" name="Google Shape;1567;p62"/>
          <p:cNvSpPr txBox="1">
            <a:spLocks noGrp="1"/>
          </p:cNvSpPr>
          <p:nvPr>
            <p:ph type="title" idx="2"/>
          </p:nvPr>
        </p:nvSpPr>
        <p:spPr>
          <a:xfrm>
            <a:off x="3368276" y="1936514"/>
            <a:ext cx="2423100" cy="4269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a:t>Mercury</a:t>
            </a:r>
            <a:endParaRPr/>
          </a:p>
        </p:txBody>
      </p:sp>
      <p:sp>
        <p:nvSpPr>
          <p:cNvPr id="1568" name="Google Shape;1568;p62"/>
          <p:cNvSpPr txBox="1">
            <a:spLocks noGrp="1"/>
          </p:cNvSpPr>
          <p:nvPr>
            <p:ph type="subTitle" idx="3"/>
          </p:nvPr>
        </p:nvSpPr>
        <p:spPr>
          <a:xfrm>
            <a:off x="3368275" y="2360416"/>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Mercury is the closest planet to the Sun</a:t>
            </a:r>
            <a:endParaRPr/>
          </a:p>
        </p:txBody>
      </p:sp>
      <p:sp>
        <p:nvSpPr>
          <p:cNvPr id="1569" name="Google Shape;1569;p62"/>
          <p:cNvSpPr txBox="1">
            <a:spLocks noGrp="1"/>
          </p:cNvSpPr>
          <p:nvPr>
            <p:ph type="title" idx="4"/>
          </p:nvPr>
        </p:nvSpPr>
        <p:spPr>
          <a:xfrm>
            <a:off x="720204" y="3542296"/>
            <a:ext cx="2423100" cy="426900"/>
          </a:xfrm>
          <a:prstGeom prst="rect">
            <a:avLst/>
          </a:prstGeom>
        </p:spPr>
        <p:txBody>
          <a:bodyPr spcFirstLastPara="1" wrap="square" lIns="0" tIns="91425" rIns="0" bIns="91425" anchor="ctr" anchorCtr="0">
            <a:noAutofit/>
          </a:bodyPr>
          <a:lstStyle/>
          <a:p>
            <a:pPr marL="0" lvl="0" indent="0" algn="ctr" rtl="0">
              <a:spcBef>
                <a:spcPts val="0"/>
              </a:spcBef>
              <a:spcAft>
                <a:spcPts val="600"/>
              </a:spcAft>
              <a:buNone/>
            </a:pPr>
            <a:r>
              <a:rPr lang="en"/>
              <a:t>Jupiter</a:t>
            </a:r>
            <a:endParaRPr/>
          </a:p>
        </p:txBody>
      </p:sp>
      <p:sp>
        <p:nvSpPr>
          <p:cNvPr id="1570" name="Google Shape;1570;p62"/>
          <p:cNvSpPr txBox="1">
            <a:spLocks noGrp="1"/>
          </p:cNvSpPr>
          <p:nvPr>
            <p:ph type="subTitle" idx="5"/>
          </p:nvPr>
        </p:nvSpPr>
        <p:spPr>
          <a:xfrm>
            <a:off x="720204" y="3959710"/>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Jupiter is the biggest planet of them all</a:t>
            </a:r>
            <a:endParaRPr/>
          </a:p>
        </p:txBody>
      </p:sp>
      <p:sp>
        <p:nvSpPr>
          <p:cNvPr id="1571" name="Google Shape;1571;p62"/>
          <p:cNvSpPr txBox="1">
            <a:spLocks noGrp="1"/>
          </p:cNvSpPr>
          <p:nvPr>
            <p:ph type="title" idx="6"/>
          </p:nvPr>
        </p:nvSpPr>
        <p:spPr>
          <a:xfrm>
            <a:off x="3368276" y="3542296"/>
            <a:ext cx="2423100" cy="426900"/>
          </a:xfrm>
          <a:prstGeom prst="rect">
            <a:avLst/>
          </a:prstGeom>
        </p:spPr>
        <p:txBody>
          <a:bodyPr spcFirstLastPara="1" wrap="square" lIns="91425" tIns="91425" rIns="91425" bIns="91425" anchor="ctr" anchorCtr="0">
            <a:noAutofit/>
          </a:bodyPr>
          <a:lstStyle/>
          <a:p>
            <a:pPr marL="0" lvl="0" indent="0" algn="ctr" rtl="0">
              <a:spcBef>
                <a:spcPts val="0"/>
              </a:spcBef>
              <a:spcAft>
                <a:spcPts val="600"/>
              </a:spcAft>
              <a:buNone/>
            </a:pPr>
            <a:r>
              <a:rPr lang="en"/>
              <a:t>Saturn</a:t>
            </a:r>
            <a:endParaRPr/>
          </a:p>
        </p:txBody>
      </p:sp>
      <p:sp>
        <p:nvSpPr>
          <p:cNvPr id="1572" name="Google Shape;1572;p62"/>
          <p:cNvSpPr txBox="1">
            <a:spLocks noGrp="1"/>
          </p:cNvSpPr>
          <p:nvPr>
            <p:ph type="subTitle" idx="7"/>
          </p:nvPr>
        </p:nvSpPr>
        <p:spPr>
          <a:xfrm>
            <a:off x="3368275" y="3959710"/>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Saturn is composed of hydrogen and helium</a:t>
            </a:r>
            <a:endParaRPr/>
          </a:p>
        </p:txBody>
      </p:sp>
      <p:sp>
        <p:nvSpPr>
          <p:cNvPr id="1573" name="Google Shape;1573;p62"/>
          <p:cNvSpPr txBox="1">
            <a:spLocks noGrp="1"/>
          </p:cNvSpPr>
          <p:nvPr>
            <p:ph type="title" idx="8"/>
          </p:nvPr>
        </p:nvSpPr>
        <p:spPr>
          <a:xfrm>
            <a:off x="6000876" y="1936514"/>
            <a:ext cx="2423100" cy="426900"/>
          </a:xfrm>
          <a:prstGeom prst="rect">
            <a:avLst/>
          </a:prstGeom>
        </p:spPr>
        <p:txBody>
          <a:bodyPr spcFirstLastPara="1" wrap="square" lIns="91425" tIns="91425" rIns="91425" bIns="91425" anchor="ctr" anchorCtr="0">
            <a:noAutofit/>
          </a:bodyPr>
          <a:lstStyle/>
          <a:p>
            <a:pPr marL="0" lvl="0" indent="0" algn="ctr" rtl="0">
              <a:spcBef>
                <a:spcPts val="0"/>
              </a:spcBef>
              <a:spcAft>
                <a:spcPts val="600"/>
              </a:spcAft>
              <a:buNone/>
            </a:pPr>
            <a:r>
              <a:rPr lang="en"/>
              <a:t>Mars</a:t>
            </a:r>
            <a:endParaRPr/>
          </a:p>
        </p:txBody>
      </p:sp>
      <p:sp>
        <p:nvSpPr>
          <p:cNvPr id="1574" name="Google Shape;1574;p62"/>
          <p:cNvSpPr txBox="1">
            <a:spLocks noGrp="1"/>
          </p:cNvSpPr>
          <p:nvPr>
            <p:ph type="subTitle" idx="9"/>
          </p:nvPr>
        </p:nvSpPr>
        <p:spPr>
          <a:xfrm>
            <a:off x="6000875" y="2360416"/>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Despite being red, Mars is a cold place</a:t>
            </a:r>
            <a:endParaRPr/>
          </a:p>
        </p:txBody>
      </p:sp>
      <p:sp>
        <p:nvSpPr>
          <p:cNvPr id="1575" name="Google Shape;1575;p62"/>
          <p:cNvSpPr txBox="1">
            <a:spLocks noGrp="1"/>
          </p:cNvSpPr>
          <p:nvPr>
            <p:ph type="title" idx="13"/>
          </p:nvPr>
        </p:nvSpPr>
        <p:spPr>
          <a:xfrm>
            <a:off x="6000876" y="3542296"/>
            <a:ext cx="2423100" cy="426900"/>
          </a:xfrm>
          <a:prstGeom prst="rect">
            <a:avLst/>
          </a:prstGeom>
        </p:spPr>
        <p:txBody>
          <a:bodyPr spcFirstLastPara="1" wrap="square" lIns="91425" tIns="91425" rIns="91425" bIns="91425" anchor="ctr" anchorCtr="0">
            <a:noAutofit/>
          </a:bodyPr>
          <a:lstStyle/>
          <a:p>
            <a:pPr marL="0" lvl="0" indent="0" algn="ctr" rtl="0">
              <a:spcBef>
                <a:spcPts val="0"/>
              </a:spcBef>
              <a:spcAft>
                <a:spcPts val="600"/>
              </a:spcAft>
              <a:buNone/>
            </a:pPr>
            <a:r>
              <a:rPr lang="en"/>
              <a:t>Neptune</a:t>
            </a:r>
            <a:endParaRPr/>
          </a:p>
        </p:txBody>
      </p:sp>
      <p:sp>
        <p:nvSpPr>
          <p:cNvPr id="1576" name="Google Shape;1576;p62"/>
          <p:cNvSpPr txBox="1">
            <a:spLocks noGrp="1"/>
          </p:cNvSpPr>
          <p:nvPr>
            <p:ph type="subTitle" idx="14"/>
          </p:nvPr>
        </p:nvSpPr>
        <p:spPr>
          <a:xfrm>
            <a:off x="6000875" y="3959710"/>
            <a:ext cx="2423100" cy="484800"/>
          </a:xfrm>
          <a:prstGeom prst="rect">
            <a:avLst/>
          </a:prstGeom>
        </p:spPr>
        <p:txBody>
          <a:bodyPr spcFirstLastPara="1" wrap="square" lIns="274300" tIns="91425" rIns="274300" bIns="91425" anchor="ctr" anchorCtr="0">
            <a:noAutofit/>
          </a:bodyPr>
          <a:lstStyle/>
          <a:p>
            <a:pPr marL="0" lvl="0" indent="0" algn="ctr" rtl="0">
              <a:spcBef>
                <a:spcPts val="0"/>
              </a:spcBef>
              <a:spcAft>
                <a:spcPts val="0"/>
              </a:spcAft>
              <a:buNone/>
            </a:pPr>
            <a:r>
              <a:rPr lang="en"/>
              <a:t>It’s the farthest planet from the Sun</a:t>
            </a:r>
            <a:endParaRPr/>
          </a:p>
        </p:txBody>
      </p:sp>
      <p:grpSp>
        <p:nvGrpSpPr>
          <p:cNvPr id="1577" name="Google Shape;1577;p62"/>
          <p:cNvGrpSpPr/>
          <p:nvPr/>
        </p:nvGrpSpPr>
        <p:grpSpPr>
          <a:xfrm>
            <a:off x="1747917" y="3138733"/>
            <a:ext cx="367261" cy="367261"/>
            <a:chOff x="-65145700" y="3727425"/>
            <a:chExt cx="317425" cy="317425"/>
          </a:xfrm>
        </p:grpSpPr>
        <p:sp>
          <p:nvSpPr>
            <p:cNvPr id="1578" name="Google Shape;1578;p62"/>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2"/>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62"/>
          <p:cNvGrpSpPr/>
          <p:nvPr/>
        </p:nvGrpSpPr>
        <p:grpSpPr>
          <a:xfrm>
            <a:off x="4394495" y="1528503"/>
            <a:ext cx="370645" cy="368042"/>
            <a:chOff x="-63250675" y="3744075"/>
            <a:chExt cx="320350" cy="318100"/>
          </a:xfrm>
        </p:grpSpPr>
        <p:sp>
          <p:nvSpPr>
            <p:cNvPr id="1581" name="Google Shape;1581;p62"/>
            <p:cNvSpPr/>
            <p:nvPr/>
          </p:nvSpPr>
          <p:spPr>
            <a:xfrm>
              <a:off x="-63126250" y="3744075"/>
              <a:ext cx="195925" cy="192875"/>
            </a:xfrm>
            <a:custGeom>
              <a:avLst/>
              <a:gdLst/>
              <a:ahLst/>
              <a:cxnLst/>
              <a:rect l="l" t="t" r="r" b="b"/>
              <a:pathLst>
                <a:path w="7837" h="7715" extrusionOk="0">
                  <a:moveTo>
                    <a:pt x="6020" y="0"/>
                  </a:moveTo>
                  <a:cubicBezTo>
                    <a:pt x="5921" y="0"/>
                    <a:pt x="5820" y="37"/>
                    <a:pt x="5735" y="122"/>
                  </a:cubicBezTo>
                  <a:lnTo>
                    <a:pt x="4097" y="1760"/>
                  </a:lnTo>
                  <a:cubicBezTo>
                    <a:pt x="4034" y="1854"/>
                    <a:pt x="3971" y="1917"/>
                    <a:pt x="3971" y="2012"/>
                  </a:cubicBezTo>
                  <a:lnTo>
                    <a:pt x="3782" y="3304"/>
                  </a:lnTo>
                  <a:lnTo>
                    <a:pt x="1734" y="5351"/>
                  </a:lnTo>
                  <a:cubicBezTo>
                    <a:pt x="1576" y="5288"/>
                    <a:pt x="1387" y="5225"/>
                    <a:pt x="1230" y="5225"/>
                  </a:cubicBezTo>
                  <a:cubicBezTo>
                    <a:pt x="537" y="5225"/>
                    <a:pt x="1" y="5793"/>
                    <a:pt x="1" y="6486"/>
                  </a:cubicBezTo>
                  <a:cubicBezTo>
                    <a:pt x="1" y="7210"/>
                    <a:pt x="537" y="7714"/>
                    <a:pt x="1230" y="7714"/>
                  </a:cubicBezTo>
                  <a:cubicBezTo>
                    <a:pt x="1891" y="7714"/>
                    <a:pt x="2458" y="7179"/>
                    <a:pt x="2458" y="6486"/>
                  </a:cubicBezTo>
                  <a:cubicBezTo>
                    <a:pt x="2458" y="6297"/>
                    <a:pt x="2395" y="6139"/>
                    <a:pt x="2332" y="5982"/>
                  </a:cubicBezTo>
                  <a:lnTo>
                    <a:pt x="4380" y="3934"/>
                  </a:lnTo>
                  <a:lnTo>
                    <a:pt x="5672" y="3745"/>
                  </a:lnTo>
                  <a:cubicBezTo>
                    <a:pt x="5735" y="3745"/>
                    <a:pt x="5829" y="3713"/>
                    <a:pt x="5924" y="3619"/>
                  </a:cubicBezTo>
                  <a:lnTo>
                    <a:pt x="7562" y="1980"/>
                  </a:lnTo>
                  <a:cubicBezTo>
                    <a:pt x="7837" y="1706"/>
                    <a:pt x="7609" y="1254"/>
                    <a:pt x="7251" y="1254"/>
                  </a:cubicBezTo>
                  <a:cubicBezTo>
                    <a:pt x="7240" y="1254"/>
                    <a:pt x="7228" y="1255"/>
                    <a:pt x="7216" y="1256"/>
                  </a:cubicBezTo>
                  <a:lnTo>
                    <a:pt x="6302" y="1382"/>
                  </a:lnTo>
                  <a:lnTo>
                    <a:pt x="6428" y="468"/>
                  </a:lnTo>
                  <a:cubicBezTo>
                    <a:pt x="6472" y="203"/>
                    <a:pt x="6253" y="0"/>
                    <a:pt x="6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2"/>
            <p:cNvSpPr/>
            <p:nvPr/>
          </p:nvSpPr>
          <p:spPr>
            <a:xfrm>
              <a:off x="-63190025" y="3814050"/>
              <a:ext cx="186675" cy="185900"/>
            </a:xfrm>
            <a:custGeom>
              <a:avLst/>
              <a:gdLst/>
              <a:ahLst/>
              <a:cxnLst/>
              <a:rect l="l" t="t" r="r" b="b"/>
              <a:pathLst>
                <a:path w="7467" h="7436" extrusionOk="0">
                  <a:moveTo>
                    <a:pt x="3718" y="1"/>
                  </a:moveTo>
                  <a:cubicBezTo>
                    <a:pt x="1670" y="1"/>
                    <a:pt x="0" y="1670"/>
                    <a:pt x="0" y="3750"/>
                  </a:cubicBezTo>
                  <a:cubicBezTo>
                    <a:pt x="0" y="5797"/>
                    <a:pt x="1638" y="7436"/>
                    <a:pt x="3718" y="7436"/>
                  </a:cubicBezTo>
                  <a:cubicBezTo>
                    <a:pt x="5765" y="7436"/>
                    <a:pt x="7467" y="5797"/>
                    <a:pt x="7467" y="3750"/>
                  </a:cubicBezTo>
                  <a:cubicBezTo>
                    <a:pt x="7467" y="3151"/>
                    <a:pt x="7341" y="2647"/>
                    <a:pt x="7120" y="2143"/>
                  </a:cubicBezTo>
                  <a:lnTo>
                    <a:pt x="5828" y="3435"/>
                  </a:lnTo>
                  <a:cubicBezTo>
                    <a:pt x="5828" y="3498"/>
                    <a:pt x="5860" y="3624"/>
                    <a:pt x="5860" y="3718"/>
                  </a:cubicBezTo>
                  <a:cubicBezTo>
                    <a:pt x="5860" y="4852"/>
                    <a:pt x="4915" y="5797"/>
                    <a:pt x="3781" y="5797"/>
                  </a:cubicBezTo>
                  <a:cubicBezTo>
                    <a:pt x="2615" y="5797"/>
                    <a:pt x="1670" y="4852"/>
                    <a:pt x="1670" y="3718"/>
                  </a:cubicBezTo>
                  <a:cubicBezTo>
                    <a:pt x="1733" y="2552"/>
                    <a:pt x="2615" y="1607"/>
                    <a:pt x="3781" y="1607"/>
                  </a:cubicBezTo>
                  <a:cubicBezTo>
                    <a:pt x="3875" y="1607"/>
                    <a:pt x="3970" y="1607"/>
                    <a:pt x="4033" y="1670"/>
                  </a:cubicBezTo>
                  <a:lnTo>
                    <a:pt x="5356" y="347"/>
                  </a:lnTo>
                  <a:cubicBezTo>
                    <a:pt x="4883" y="127"/>
                    <a:pt x="4316"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2"/>
            <p:cNvSpPr/>
            <p:nvPr/>
          </p:nvSpPr>
          <p:spPr>
            <a:xfrm>
              <a:off x="-63250675" y="3751050"/>
              <a:ext cx="311125" cy="311125"/>
            </a:xfrm>
            <a:custGeom>
              <a:avLst/>
              <a:gdLst/>
              <a:ahLst/>
              <a:cxnLst/>
              <a:rect l="l" t="t" r="r" b="b"/>
              <a:pathLst>
                <a:path w="12445" h="12445" extrusionOk="0">
                  <a:moveTo>
                    <a:pt x="6270" y="0"/>
                  </a:moveTo>
                  <a:cubicBezTo>
                    <a:pt x="2773" y="0"/>
                    <a:pt x="0" y="2804"/>
                    <a:pt x="0" y="6238"/>
                  </a:cubicBezTo>
                  <a:cubicBezTo>
                    <a:pt x="0" y="9641"/>
                    <a:pt x="2804" y="12445"/>
                    <a:pt x="6238" y="12445"/>
                  </a:cubicBezTo>
                  <a:cubicBezTo>
                    <a:pt x="9672" y="12445"/>
                    <a:pt x="12445" y="9641"/>
                    <a:pt x="12445" y="6238"/>
                  </a:cubicBezTo>
                  <a:cubicBezTo>
                    <a:pt x="12445" y="5325"/>
                    <a:pt x="12256" y="4411"/>
                    <a:pt x="11878" y="3592"/>
                  </a:cubicBezTo>
                  <a:lnTo>
                    <a:pt x="11563" y="3907"/>
                  </a:lnTo>
                  <a:cubicBezTo>
                    <a:pt x="11342" y="4096"/>
                    <a:pt x="11121" y="4222"/>
                    <a:pt x="10838" y="4253"/>
                  </a:cubicBezTo>
                  <a:lnTo>
                    <a:pt x="10397" y="4348"/>
                  </a:lnTo>
                  <a:cubicBezTo>
                    <a:pt x="10680" y="4915"/>
                    <a:pt x="10806" y="5545"/>
                    <a:pt x="10806" y="6238"/>
                  </a:cubicBezTo>
                  <a:cubicBezTo>
                    <a:pt x="10806" y="8759"/>
                    <a:pt x="8759" y="10743"/>
                    <a:pt x="6270" y="10743"/>
                  </a:cubicBezTo>
                  <a:cubicBezTo>
                    <a:pt x="3781" y="10743"/>
                    <a:pt x="1733" y="8696"/>
                    <a:pt x="1733" y="6238"/>
                  </a:cubicBezTo>
                  <a:cubicBezTo>
                    <a:pt x="1733" y="3718"/>
                    <a:pt x="3781" y="1670"/>
                    <a:pt x="6270" y="1670"/>
                  </a:cubicBezTo>
                  <a:cubicBezTo>
                    <a:pt x="6931" y="1670"/>
                    <a:pt x="7561" y="1796"/>
                    <a:pt x="8160" y="2048"/>
                  </a:cubicBezTo>
                  <a:lnTo>
                    <a:pt x="8254" y="1607"/>
                  </a:lnTo>
                  <a:cubicBezTo>
                    <a:pt x="8286" y="1355"/>
                    <a:pt x="8412" y="1103"/>
                    <a:pt x="8601" y="914"/>
                  </a:cubicBezTo>
                  <a:lnTo>
                    <a:pt x="8916" y="599"/>
                  </a:lnTo>
                  <a:cubicBezTo>
                    <a:pt x="8097" y="189"/>
                    <a:pt x="7215" y="0"/>
                    <a:pt x="62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62"/>
          <p:cNvGrpSpPr/>
          <p:nvPr/>
        </p:nvGrpSpPr>
        <p:grpSpPr>
          <a:xfrm>
            <a:off x="4396639" y="3142826"/>
            <a:ext cx="366364" cy="359075"/>
            <a:chOff x="-60988625" y="3740800"/>
            <a:chExt cx="316650" cy="310350"/>
          </a:xfrm>
        </p:grpSpPr>
        <p:sp>
          <p:nvSpPr>
            <p:cNvPr id="1585" name="Google Shape;1585;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62"/>
          <p:cNvGrpSpPr/>
          <p:nvPr/>
        </p:nvGrpSpPr>
        <p:grpSpPr>
          <a:xfrm>
            <a:off x="7036528" y="1549387"/>
            <a:ext cx="351786" cy="326274"/>
            <a:chOff x="-62511900" y="4129100"/>
            <a:chExt cx="304050" cy="282000"/>
          </a:xfrm>
        </p:grpSpPr>
        <p:sp>
          <p:nvSpPr>
            <p:cNvPr id="1589" name="Google Shape;1589;p62"/>
            <p:cNvSpPr/>
            <p:nvPr/>
          </p:nvSpPr>
          <p:spPr>
            <a:xfrm>
              <a:off x="-62414225" y="4203925"/>
              <a:ext cx="206375" cy="207175"/>
            </a:xfrm>
            <a:custGeom>
              <a:avLst/>
              <a:gdLst/>
              <a:ahLst/>
              <a:cxnLst/>
              <a:rect l="l" t="t" r="r" b="b"/>
              <a:pathLst>
                <a:path w="8255" h="8287" extrusionOk="0">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2"/>
            <p:cNvSpPr/>
            <p:nvPr/>
          </p:nvSpPr>
          <p:spPr>
            <a:xfrm>
              <a:off x="-62511100" y="4129100"/>
              <a:ext cx="159900" cy="74850"/>
            </a:xfrm>
            <a:custGeom>
              <a:avLst/>
              <a:gdLst/>
              <a:ahLst/>
              <a:cxnLst/>
              <a:rect l="l" t="t" r="r" b="b"/>
              <a:pathLst>
                <a:path w="6396" h="2994" extrusionOk="0">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2"/>
            <p:cNvSpPr/>
            <p:nvPr/>
          </p:nvSpPr>
          <p:spPr>
            <a:xfrm>
              <a:off x="-62511100" y="4207075"/>
              <a:ext cx="110275" cy="59875"/>
            </a:xfrm>
            <a:custGeom>
              <a:avLst/>
              <a:gdLst/>
              <a:ahLst/>
              <a:cxnLst/>
              <a:rect l="l" t="t" r="r" b="b"/>
              <a:pathLst>
                <a:path w="4411" h="2395" extrusionOk="0">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2"/>
            <p:cNvSpPr/>
            <p:nvPr/>
          </p:nvSpPr>
          <p:spPr>
            <a:xfrm>
              <a:off x="-62511100" y="4329950"/>
              <a:ext cx="106350" cy="59875"/>
            </a:xfrm>
            <a:custGeom>
              <a:avLst/>
              <a:gdLst/>
              <a:ahLst/>
              <a:cxnLst/>
              <a:rect l="l" t="t" r="r" b="b"/>
              <a:pathLst>
                <a:path w="4254" h="2395" extrusionOk="0">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2"/>
            <p:cNvSpPr/>
            <p:nvPr/>
          </p:nvSpPr>
          <p:spPr>
            <a:xfrm>
              <a:off x="-62511900" y="4268500"/>
              <a:ext cx="78000" cy="60675"/>
            </a:xfrm>
            <a:custGeom>
              <a:avLst/>
              <a:gdLst/>
              <a:ahLst/>
              <a:cxnLst/>
              <a:rect l="l" t="t" r="r" b="b"/>
              <a:pathLst>
                <a:path w="3120" h="2427" extrusionOk="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4" name="Google Shape;1594;p62"/>
          <p:cNvSpPr/>
          <p:nvPr/>
        </p:nvSpPr>
        <p:spPr>
          <a:xfrm>
            <a:off x="7029261" y="3138719"/>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5" name="Google Shape;1595;p62"/>
          <p:cNvGrpSpPr/>
          <p:nvPr/>
        </p:nvGrpSpPr>
        <p:grpSpPr>
          <a:xfrm>
            <a:off x="1748568" y="1528879"/>
            <a:ext cx="366364" cy="367290"/>
            <a:chOff x="-61784125" y="3377700"/>
            <a:chExt cx="316650" cy="317450"/>
          </a:xfrm>
        </p:grpSpPr>
        <p:sp>
          <p:nvSpPr>
            <p:cNvPr id="1596" name="Google Shape;1596;p62"/>
            <p:cNvSpPr/>
            <p:nvPr/>
          </p:nvSpPr>
          <p:spPr>
            <a:xfrm>
              <a:off x="-61688025" y="3460400"/>
              <a:ext cx="124450" cy="51225"/>
            </a:xfrm>
            <a:custGeom>
              <a:avLst/>
              <a:gdLst/>
              <a:ahLst/>
              <a:cxnLst/>
              <a:rect l="l" t="t" r="r" b="b"/>
              <a:pathLst>
                <a:path w="4978" h="2049" extrusionOk="0">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2"/>
            <p:cNvSpPr/>
            <p:nvPr/>
          </p:nvSpPr>
          <p:spPr>
            <a:xfrm>
              <a:off x="-61677800" y="3518900"/>
              <a:ext cx="104775" cy="61850"/>
            </a:xfrm>
            <a:custGeom>
              <a:avLst/>
              <a:gdLst/>
              <a:ahLst/>
              <a:cxnLst/>
              <a:rect l="l" t="t" r="r" b="b"/>
              <a:pathLst>
                <a:path w="4191" h="2474" extrusionOk="0">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2"/>
            <p:cNvSpPr/>
            <p:nvPr/>
          </p:nvSpPr>
          <p:spPr>
            <a:xfrm>
              <a:off x="-61667550" y="3377700"/>
              <a:ext cx="82700" cy="82725"/>
            </a:xfrm>
            <a:custGeom>
              <a:avLst/>
              <a:gdLst/>
              <a:ahLst/>
              <a:cxnLst/>
              <a:rect l="l" t="t" r="r" b="b"/>
              <a:pathLst>
                <a:path w="3308" h="3309" extrusionOk="0">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2"/>
            <p:cNvSpPr/>
            <p:nvPr/>
          </p:nvSpPr>
          <p:spPr>
            <a:xfrm>
              <a:off x="-61591150" y="3643150"/>
              <a:ext cx="123675" cy="51200"/>
            </a:xfrm>
            <a:custGeom>
              <a:avLst/>
              <a:gdLst/>
              <a:ahLst/>
              <a:cxnLst/>
              <a:rect l="l" t="t" r="r" b="b"/>
              <a:pathLst>
                <a:path w="4947" h="2048" extrusionOk="0">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2"/>
            <p:cNvSpPr/>
            <p:nvPr/>
          </p:nvSpPr>
          <p:spPr>
            <a:xfrm>
              <a:off x="-61570675" y="3560450"/>
              <a:ext cx="82725" cy="82725"/>
            </a:xfrm>
            <a:custGeom>
              <a:avLst/>
              <a:gdLst/>
              <a:ahLst/>
              <a:cxnLst/>
              <a:rect l="l" t="t" r="r" b="b"/>
              <a:pathLst>
                <a:path w="3309" h="3309" extrusionOk="0">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2"/>
            <p:cNvSpPr/>
            <p:nvPr/>
          </p:nvSpPr>
          <p:spPr>
            <a:xfrm>
              <a:off x="-61784125" y="3643925"/>
              <a:ext cx="124450" cy="51225"/>
            </a:xfrm>
            <a:custGeom>
              <a:avLst/>
              <a:gdLst/>
              <a:ahLst/>
              <a:cxnLst/>
              <a:rect l="l" t="t" r="r" b="b"/>
              <a:pathLst>
                <a:path w="4978" h="2049" extrusionOk="0">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2"/>
            <p:cNvSpPr/>
            <p:nvPr/>
          </p:nvSpPr>
          <p:spPr>
            <a:xfrm>
              <a:off x="-61763650" y="3560450"/>
              <a:ext cx="82725" cy="82725"/>
            </a:xfrm>
            <a:custGeom>
              <a:avLst/>
              <a:gdLst/>
              <a:ahLst/>
              <a:cxnLst/>
              <a:rect l="l" t="t" r="r" b="b"/>
              <a:pathLst>
                <a:path w="3309" h="3309" extrusionOk="0">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3" name="Google Shape;1603;p62"/>
          <p:cNvSpPr/>
          <p:nvPr/>
        </p:nvSpPr>
        <p:spPr>
          <a:xfrm>
            <a:off x="6912613" y="294888"/>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4" name="Google Shape;1604;p62"/>
          <p:cNvGrpSpPr/>
          <p:nvPr/>
        </p:nvGrpSpPr>
        <p:grpSpPr>
          <a:xfrm>
            <a:off x="7216675" y="516175"/>
            <a:ext cx="1355975" cy="172150"/>
            <a:chOff x="1183625" y="1057450"/>
            <a:chExt cx="1355975" cy="172150"/>
          </a:xfrm>
        </p:grpSpPr>
        <p:cxnSp>
          <p:nvCxnSpPr>
            <p:cNvPr id="1605" name="Google Shape;1605;p62"/>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606" name="Google Shape;1606;p62"/>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607" name="Google Shape;1607;p62"/>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63"/>
          <p:cNvSpPr txBox="1">
            <a:spLocks noGrp="1"/>
          </p:cNvSpPr>
          <p:nvPr>
            <p:ph type="title"/>
          </p:nvPr>
        </p:nvSpPr>
        <p:spPr>
          <a:xfrm rot="300">
            <a:off x="4990525" y="962175"/>
            <a:ext cx="3433500" cy="997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 picture is worth </a:t>
            </a:r>
            <a:r>
              <a:rPr lang="en">
                <a:solidFill>
                  <a:schemeClr val="accent1"/>
                </a:solidFill>
              </a:rPr>
              <a:t>a thousand words</a:t>
            </a:r>
            <a:endParaRPr>
              <a:solidFill>
                <a:schemeClr val="accent1"/>
              </a:solidFill>
            </a:endParaRPr>
          </a:p>
        </p:txBody>
      </p:sp>
      <p:sp>
        <p:nvSpPr>
          <p:cNvPr id="1613" name="Google Shape;1613;p63"/>
          <p:cNvSpPr txBox="1"/>
          <p:nvPr/>
        </p:nvSpPr>
        <p:spPr>
          <a:xfrm>
            <a:off x="710475" y="547650"/>
            <a:ext cx="3618900" cy="172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Epilogue"/>
                <a:ea typeface="Epilogue"/>
                <a:cs typeface="Epilogue"/>
                <a:sym typeface="Epilogue"/>
              </a:rPr>
              <a:t>Bridge Construction Thesis Defense</a:t>
            </a:r>
            <a:endParaRPr sz="1000">
              <a:solidFill>
                <a:schemeClr val="lt1"/>
              </a:solidFill>
              <a:latin typeface="Epilogue"/>
              <a:ea typeface="Epilogue"/>
              <a:cs typeface="Epilogue"/>
              <a:sym typeface="Epilogue"/>
            </a:endParaRPr>
          </a:p>
        </p:txBody>
      </p:sp>
      <p:sp>
        <p:nvSpPr>
          <p:cNvPr id="1614" name="Google Shape;1614;p63"/>
          <p:cNvSpPr txBox="1"/>
          <p:nvPr/>
        </p:nvSpPr>
        <p:spPr>
          <a:xfrm>
            <a:off x="7356325" y="547650"/>
            <a:ext cx="1067700" cy="172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000">
                <a:solidFill>
                  <a:schemeClr val="lt1"/>
                </a:solidFill>
                <a:latin typeface="Epilogue"/>
                <a:ea typeface="Epilogue"/>
                <a:cs typeface="Epilogue"/>
                <a:sym typeface="Epilogue"/>
              </a:rPr>
              <a:t>By Slidesgo</a:t>
            </a:r>
            <a:endParaRPr sz="1000">
              <a:solidFill>
                <a:schemeClr val="lt1"/>
              </a:solidFill>
              <a:latin typeface="Epilogue"/>
              <a:ea typeface="Epilogue"/>
              <a:cs typeface="Epilogue"/>
              <a:sym typeface="Epilog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200" y="1536350"/>
            <a:ext cx="2902200" cy="55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Desktop </a:t>
            </a:r>
            <a:r>
              <a:rPr lang="en">
                <a:solidFill>
                  <a:schemeClr val="accent1"/>
                </a:solidFill>
              </a:rPr>
              <a:t>web</a:t>
            </a:r>
            <a:endParaRPr>
              <a:solidFill>
                <a:schemeClr val="accent1"/>
              </a:solidFill>
            </a:endParaRPr>
          </a:p>
        </p:txBody>
      </p:sp>
      <p:sp>
        <p:nvSpPr>
          <p:cNvPr id="1620" name="Google Shape;1620;p64"/>
          <p:cNvSpPr txBox="1">
            <a:spLocks noGrp="1"/>
          </p:cNvSpPr>
          <p:nvPr>
            <p:ph type="subTitle" idx="1"/>
          </p:nvPr>
        </p:nvSpPr>
        <p:spPr>
          <a:xfrm rot="350">
            <a:off x="720000" y="2105450"/>
            <a:ext cx="2947500" cy="1404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1621" name="Google Shape;1621;p64"/>
          <p:cNvGrpSpPr/>
          <p:nvPr/>
        </p:nvGrpSpPr>
        <p:grpSpPr>
          <a:xfrm>
            <a:off x="4649587" y="1185533"/>
            <a:ext cx="3753021" cy="3016342"/>
            <a:chOff x="1917372" y="1288466"/>
            <a:chExt cx="2993079" cy="2405568"/>
          </a:xfrm>
        </p:grpSpPr>
        <p:sp>
          <p:nvSpPr>
            <p:cNvPr id="1622" name="Google Shape;1622;p64"/>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4"/>
            <p:cNvSpPr/>
            <p:nvPr/>
          </p:nvSpPr>
          <p:spPr>
            <a:xfrm>
              <a:off x="2962748" y="2186357"/>
              <a:ext cx="902196" cy="1507677"/>
            </a:xfrm>
            <a:custGeom>
              <a:avLst/>
              <a:gdLst/>
              <a:ahLst/>
              <a:cxnLst/>
              <a:rect l="l" t="t" r="r" b="b"/>
              <a:pathLst>
                <a:path w="55324" h="92453" extrusionOk="0">
                  <a:moveTo>
                    <a:pt x="14662" y="1"/>
                  </a:moveTo>
                  <a:lnTo>
                    <a:pt x="14482" y="2609"/>
                  </a:lnTo>
                  <a:lnTo>
                    <a:pt x="11791" y="41519"/>
                  </a:lnTo>
                  <a:lnTo>
                    <a:pt x="11747" y="42149"/>
                  </a:lnTo>
                  <a:lnTo>
                    <a:pt x="11276" y="48946"/>
                  </a:lnTo>
                  <a:lnTo>
                    <a:pt x="10009" y="67301"/>
                  </a:lnTo>
                  <a:lnTo>
                    <a:pt x="9674" y="72100"/>
                  </a:lnTo>
                  <a:lnTo>
                    <a:pt x="9309" y="77399"/>
                  </a:lnTo>
                  <a:cubicBezTo>
                    <a:pt x="9308" y="79203"/>
                    <a:pt x="8592" y="80932"/>
                    <a:pt x="7316" y="82207"/>
                  </a:cubicBezTo>
                  <a:lnTo>
                    <a:pt x="1713" y="87809"/>
                  </a:lnTo>
                  <a:cubicBezTo>
                    <a:pt x="1" y="89522"/>
                    <a:pt x="1214" y="92452"/>
                    <a:pt x="3638" y="92452"/>
                  </a:cubicBezTo>
                  <a:lnTo>
                    <a:pt x="51687" y="92452"/>
                  </a:lnTo>
                  <a:cubicBezTo>
                    <a:pt x="54110" y="92452"/>
                    <a:pt x="55324" y="89522"/>
                    <a:pt x="53610" y="87809"/>
                  </a:cubicBezTo>
                  <a:lnTo>
                    <a:pt x="48009" y="82207"/>
                  </a:lnTo>
                  <a:cubicBezTo>
                    <a:pt x="46733" y="80932"/>
                    <a:pt x="46017" y="79203"/>
                    <a:pt x="46017" y="77399"/>
                  </a:cubicBezTo>
                  <a:lnTo>
                    <a:pt x="45652" y="72100"/>
                  </a:lnTo>
                  <a:lnTo>
                    <a:pt x="45317" y="67301"/>
                  </a:lnTo>
                  <a:lnTo>
                    <a:pt x="44049" y="48946"/>
                  </a:lnTo>
                  <a:lnTo>
                    <a:pt x="43577" y="42149"/>
                  </a:lnTo>
                  <a:lnTo>
                    <a:pt x="43535" y="41519"/>
                  </a:lnTo>
                  <a:lnTo>
                    <a:pt x="40842" y="2609"/>
                  </a:lnTo>
                  <a:lnTo>
                    <a:pt x="406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64"/>
            <p:cNvSpPr/>
            <p:nvPr/>
          </p:nvSpPr>
          <p:spPr>
            <a:xfrm>
              <a:off x="1917372" y="1288466"/>
              <a:ext cx="2993079" cy="1995402"/>
            </a:xfrm>
            <a:custGeom>
              <a:avLst/>
              <a:gdLst/>
              <a:ahLst/>
              <a:cxnLst/>
              <a:rect l="l" t="t" r="r" b="b"/>
              <a:pathLst>
                <a:path w="183540" h="122361" extrusionOk="0">
                  <a:moveTo>
                    <a:pt x="6113" y="0"/>
                  </a:moveTo>
                  <a:cubicBezTo>
                    <a:pt x="5991" y="0"/>
                    <a:pt x="5872" y="4"/>
                    <a:pt x="5753" y="12"/>
                  </a:cubicBezTo>
                  <a:cubicBezTo>
                    <a:pt x="5749" y="12"/>
                    <a:pt x="5746" y="11"/>
                    <a:pt x="5743" y="11"/>
                  </a:cubicBezTo>
                  <a:cubicBezTo>
                    <a:pt x="5734" y="11"/>
                    <a:pt x="5726" y="13"/>
                    <a:pt x="5718" y="15"/>
                  </a:cubicBezTo>
                  <a:cubicBezTo>
                    <a:pt x="5602" y="19"/>
                    <a:pt x="5486" y="30"/>
                    <a:pt x="5372" y="46"/>
                  </a:cubicBezTo>
                  <a:cubicBezTo>
                    <a:pt x="5252" y="58"/>
                    <a:pt x="5130" y="77"/>
                    <a:pt x="5011" y="101"/>
                  </a:cubicBezTo>
                  <a:cubicBezTo>
                    <a:pt x="4919" y="116"/>
                    <a:pt x="4827" y="135"/>
                    <a:pt x="4734" y="158"/>
                  </a:cubicBezTo>
                  <a:cubicBezTo>
                    <a:pt x="4447" y="223"/>
                    <a:pt x="4164" y="310"/>
                    <a:pt x="3890" y="418"/>
                  </a:cubicBezTo>
                  <a:cubicBezTo>
                    <a:pt x="3808" y="450"/>
                    <a:pt x="3728" y="484"/>
                    <a:pt x="3648" y="518"/>
                  </a:cubicBezTo>
                  <a:cubicBezTo>
                    <a:pt x="3541" y="569"/>
                    <a:pt x="3433" y="618"/>
                    <a:pt x="3329" y="671"/>
                  </a:cubicBezTo>
                  <a:cubicBezTo>
                    <a:pt x="3222" y="725"/>
                    <a:pt x="3113" y="783"/>
                    <a:pt x="3014" y="844"/>
                  </a:cubicBezTo>
                  <a:cubicBezTo>
                    <a:pt x="2945" y="887"/>
                    <a:pt x="2880" y="926"/>
                    <a:pt x="2814" y="972"/>
                  </a:cubicBezTo>
                  <a:cubicBezTo>
                    <a:pt x="2603" y="1103"/>
                    <a:pt x="2399" y="1249"/>
                    <a:pt x="2208" y="1410"/>
                  </a:cubicBezTo>
                  <a:lnTo>
                    <a:pt x="2092" y="1512"/>
                  </a:lnTo>
                  <a:cubicBezTo>
                    <a:pt x="2031" y="1563"/>
                    <a:pt x="1973" y="1617"/>
                    <a:pt x="1916" y="1670"/>
                  </a:cubicBezTo>
                  <a:cubicBezTo>
                    <a:pt x="1909" y="1678"/>
                    <a:pt x="1902" y="1682"/>
                    <a:pt x="1897" y="1694"/>
                  </a:cubicBezTo>
                  <a:cubicBezTo>
                    <a:pt x="1823" y="1757"/>
                    <a:pt x="1753" y="1825"/>
                    <a:pt x="1689" y="1901"/>
                  </a:cubicBezTo>
                  <a:cubicBezTo>
                    <a:pt x="1672" y="1910"/>
                    <a:pt x="1660" y="1923"/>
                    <a:pt x="1650" y="1938"/>
                  </a:cubicBezTo>
                  <a:cubicBezTo>
                    <a:pt x="1589" y="2001"/>
                    <a:pt x="1531" y="2065"/>
                    <a:pt x="1474" y="2130"/>
                  </a:cubicBezTo>
                  <a:cubicBezTo>
                    <a:pt x="1382" y="2237"/>
                    <a:pt x="1294" y="2346"/>
                    <a:pt x="1214" y="2458"/>
                  </a:cubicBezTo>
                  <a:cubicBezTo>
                    <a:pt x="1098" y="2614"/>
                    <a:pt x="986" y="2779"/>
                    <a:pt x="883" y="2944"/>
                  </a:cubicBezTo>
                  <a:cubicBezTo>
                    <a:pt x="818" y="3053"/>
                    <a:pt x="752" y="3168"/>
                    <a:pt x="694" y="3279"/>
                  </a:cubicBezTo>
                  <a:cubicBezTo>
                    <a:pt x="682" y="3299"/>
                    <a:pt x="672" y="3320"/>
                    <a:pt x="665" y="3340"/>
                  </a:cubicBezTo>
                  <a:cubicBezTo>
                    <a:pt x="614" y="3437"/>
                    <a:pt x="568" y="3532"/>
                    <a:pt x="526" y="3629"/>
                  </a:cubicBezTo>
                  <a:cubicBezTo>
                    <a:pt x="519" y="3649"/>
                    <a:pt x="511" y="3663"/>
                    <a:pt x="502" y="3678"/>
                  </a:cubicBezTo>
                  <a:cubicBezTo>
                    <a:pt x="456" y="3790"/>
                    <a:pt x="410" y="3902"/>
                    <a:pt x="368" y="4016"/>
                  </a:cubicBezTo>
                  <a:cubicBezTo>
                    <a:pt x="362" y="4028"/>
                    <a:pt x="359" y="4039"/>
                    <a:pt x="356" y="4052"/>
                  </a:cubicBezTo>
                  <a:cubicBezTo>
                    <a:pt x="315" y="4171"/>
                    <a:pt x="276" y="4290"/>
                    <a:pt x="242" y="4412"/>
                  </a:cubicBezTo>
                  <a:cubicBezTo>
                    <a:pt x="234" y="4432"/>
                    <a:pt x="227" y="4451"/>
                    <a:pt x="222" y="4470"/>
                  </a:cubicBezTo>
                  <a:cubicBezTo>
                    <a:pt x="152" y="4731"/>
                    <a:pt x="97" y="4997"/>
                    <a:pt x="59" y="5265"/>
                  </a:cubicBezTo>
                  <a:cubicBezTo>
                    <a:pt x="18" y="5548"/>
                    <a:pt x="1" y="5834"/>
                    <a:pt x="1" y="6121"/>
                  </a:cubicBezTo>
                  <a:lnTo>
                    <a:pt x="1" y="116245"/>
                  </a:lnTo>
                  <a:cubicBezTo>
                    <a:pt x="1" y="116350"/>
                    <a:pt x="4" y="116457"/>
                    <a:pt x="8" y="116561"/>
                  </a:cubicBezTo>
                  <a:cubicBezTo>
                    <a:pt x="16" y="116690"/>
                    <a:pt x="27" y="116821"/>
                    <a:pt x="39" y="116948"/>
                  </a:cubicBezTo>
                  <a:cubicBezTo>
                    <a:pt x="69" y="117201"/>
                    <a:pt x="114" y="117453"/>
                    <a:pt x="173" y="117701"/>
                  </a:cubicBezTo>
                  <a:cubicBezTo>
                    <a:pt x="205" y="117823"/>
                    <a:pt x="239" y="117947"/>
                    <a:pt x="273" y="118066"/>
                  </a:cubicBezTo>
                  <a:cubicBezTo>
                    <a:pt x="312" y="118185"/>
                    <a:pt x="353" y="118304"/>
                    <a:pt x="397" y="118419"/>
                  </a:cubicBezTo>
                  <a:cubicBezTo>
                    <a:pt x="438" y="118526"/>
                    <a:pt x="480" y="118635"/>
                    <a:pt x="531" y="118742"/>
                  </a:cubicBezTo>
                  <a:cubicBezTo>
                    <a:pt x="534" y="118754"/>
                    <a:pt x="542" y="118769"/>
                    <a:pt x="545" y="118783"/>
                  </a:cubicBezTo>
                  <a:cubicBezTo>
                    <a:pt x="596" y="118888"/>
                    <a:pt x="645" y="118995"/>
                    <a:pt x="703" y="119095"/>
                  </a:cubicBezTo>
                  <a:cubicBezTo>
                    <a:pt x="761" y="119206"/>
                    <a:pt x="818" y="119313"/>
                    <a:pt x="883" y="119418"/>
                  </a:cubicBezTo>
                  <a:cubicBezTo>
                    <a:pt x="988" y="119586"/>
                    <a:pt x="1099" y="119748"/>
                    <a:pt x="1214" y="119906"/>
                  </a:cubicBezTo>
                  <a:cubicBezTo>
                    <a:pt x="1354" y="120090"/>
                    <a:pt x="1504" y="120269"/>
                    <a:pt x="1663" y="120439"/>
                  </a:cubicBezTo>
                  <a:cubicBezTo>
                    <a:pt x="1744" y="120524"/>
                    <a:pt x="1824" y="120604"/>
                    <a:pt x="1909" y="120684"/>
                  </a:cubicBezTo>
                  <a:cubicBezTo>
                    <a:pt x="2155" y="120915"/>
                    <a:pt x="2418" y="121126"/>
                    <a:pt x="2697" y="121317"/>
                  </a:cubicBezTo>
                  <a:cubicBezTo>
                    <a:pt x="2707" y="121323"/>
                    <a:pt x="2717" y="121329"/>
                    <a:pt x="2726" y="121336"/>
                  </a:cubicBezTo>
                  <a:cubicBezTo>
                    <a:pt x="2826" y="121402"/>
                    <a:pt x="2923" y="121463"/>
                    <a:pt x="3027" y="121524"/>
                  </a:cubicBezTo>
                  <a:cubicBezTo>
                    <a:pt x="3127" y="121582"/>
                    <a:pt x="3229" y="121640"/>
                    <a:pt x="3334" y="121694"/>
                  </a:cubicBezTo>
                  <a:cubicBezTo>
                    <a:pt x="3438" y="121746"/>
                    <a:pt x="3545" y="121796"/>
                    <a:pt x="3652" y="121843"/>
                  </a:cubicBezTo>
                  <a:cubicBezTo>
                    <a:pt x="3752" y="121889"/>
                    <a:pt x="3856" y="121930"/>
                    <a:pt x="3959" y="121969"/>
                  </a:cubicBezTo>
                  <a:cubicBezTo>
                    <a:pt x="4203" y="122063"/>
                    <a:pt x="4453" y="122139"/>
                    <a:pt x="4708" y="122195"/>
                  </a:cubicBezTo>
                  <a:cubicBezTo>
                    <a:pt x="4807" y="122222"/>
                    <a:pt x="4912" y="122243"/>
                    <a:pt x="5016" y="122261"/>
                  </a:cubicBezTo>
                  <a:cubicBezTo>
                    <a:pt x="5135" y="122285"/>
                    <a:pt x="5254" y="122302"/>
                    <a:pt x="5376" y="122314"/>
                  </a:cubicBezTo>
                  <a:cubicBezTo>
                    <a:pt x="5495" y="122331"/>
                    <a:pt x="5614" y="122341"/>
                    <a:pt x="5738" y="122349"/>
                  </a:cubicBezTo>
                  <a:lnTo>
                    <a:pt x="5748" y="122349"/>
                  </a:lnTo>
                  <a:cubicBezTo>
                    <a:pt x="5867" y="122358"/>
                    <a:pt x="5991" y="122361"/>
                    <a:pt x="6113" y="122361"/>
                  </a:cubicBezTo>
                  <a:lnTo>
                    <a:pt x="177418" y="122361"/>
                  </a:lnTo>
                  <a:cubicBezTo>
                    <a:pt x="177419" y="122361"/>
                    <a:pt x="177420" y="122361"/>
                    <a:pt x="177421" y="122361"/>
                  </a:cubicBezTo>
                  <a:cubicBezTo>
                    <a:pt x="180476" y="122361"/>
                    <a:pt x="183063" y="120107"/>
                    <a:pt x="183483" y="117080"/>
                  </a:cubicBezTo>
                  <a:cubicBezTo>
                    <a:pt x="183520" y="116804"/>
                    <a:pt x="183539" y="116524"/>
                    <a:pt x="183539" y="116244"/>
                  </a:cubicBezTo>
                  <a:lnTo>
                    <a:pt x="183539" y="6121"/>
                  </a:lnTo>
                  <a:cubicBezTo>
                    <a:pt x="183539" y="2742"/>
                    <a:pt x="180797" y="0"/>
                    <a:pt x="1774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64"/>
            <p:cNvSpPr/>
            <p:nvPr/>
          </p:nvSpPr>
          <p:spPr>
            <a:xfrm>
              <a:off x="1917372" y="2984544"/>
              <a:ext cx="2993079" cy="299324"/>
            </a:xfrm>
            <a:custGeom>
              <a:avLst/>
              <a:gdLst/>
              <a:ahLst/>
              <a:cxnLst/>
              <a:rect l="l" t="t" r="r" b="b"/>
              <a:pathLst>
                <a:path w="183540" h="18355" extrusionOk="0">
                  <a:moveTo>
                    <a:pt x="1" y="0"/>
                  </a:moveTo>
                  <a:lnTo>
                    <a:pt x="1" y="12239"/>
                  </a:lnTo>
                  <a:cubicBezTo>
                    <a:pt x="1" y="12344"/>
                    <a:pt x="4" y="12451"/>
                    <a:pt x="8" y="12555"/>
                  </a:cubicBezTo>
                  <a:cubicBezTo>
                    <a:pt x="16" y="12684"/>
                    <a:pt x="27" y="12815"/>
                    <a:pt x="39" y="12942"/>
                  </a:cubicBezTo>
                  <a:cubicBezTo>
                    <a:pt x="69" y="13195"/>
                    <a:pt x="114" y="13447"/>
                    <a:pt x="173" y="13695"/>
                  </a:cubicBezTo>
                  <a:cubicBezTo>
                    <a:pt x="205" y="13817"/>
                    <a:pt x="239" y="13941"/>
                    <a:pt x="273" y="14060"/>
                  </a:cubicBezTo>
                  <a:cubicBezTo>
                    <a:pt x="312" y="14179"/>
                    <a:pt x="353" y="14298"/>
                    <a:pt x="397" y="14413"/>
                  </a:cubicBezTo>
                  <a:cubicBezTo>
                    <a:pt x="438" y="14520"/>
                    <a:pt x="480" y="14629"/>
                    <a:pt x="531" y="14736"/>
                  </a:cubicBezTo>
                  <a:cubicBezTo>
                    <a:pt x="534" y="14748"/>
                    <a:pt x="542" y="14763"/>
                    <a:pt x="545" y="14777"/>
                  </a:cubicBezTo>
                  <a:cubicBezTo>
                    <a:pt x="596" y="14882"/>
                    <a:pt x="645" y="14989"/>
                    <a:pt x="703" y="15089"/>
                  </a:cubicBezTo>
                  <a:cubicBezTo>
                    <a:pt x="761" y="15200"/>
                    <a:pt x="818" y="15307"/>
                    <a:pt x="883" y="15412"/>
                  </a:cubicBezTo>
                  <a:cubicBezTo>
                    <a:pt x="988" y="15580"/>
                    <a:pt x="1099" y="15742"/>
                    <a:pt x="1214" y="15900"/>
                  </a:cubicBezTo>
                  <a:cubicBezTo>
                    <a:pt x="1354" y="16084"/>
                    <a:pt x="1504" y="16263"/>
                    <a:pt x="1663" y="16433"/>
                  </a:cubicBezTo>
                  <a:cubicBezTo>
                    <a:pt x="1744" y="16518"/>
                    <a:pt x="1824" y="16598"/>
                    <a:pt x="1909" y="16678"/>
                  </a:cubicBezTo>
                  <a:cubicBezTo>
                    <a:pt x="2155" y="16909"/>
                    <a:pt x="2418" y="17120"/>
                    <a:pt x="2697" y="17311"/>
                  </a:cubicBezTo>
                  <a:cubicBezTo>
                    <a:pt x="2707" y="17317"/>
                    <a:pt x="2717" y="17323"/>
                    <a:pt x="2726" y="17330"/>
                  </a:cubicBezTo>
                  <a:cubicBezTo>
                    <a:pt x="2826" y="17396"/>
                    <a:pt x="2923" y="17457"/>
                    <a:pt x="3027" y="17518"/>
                  </a:cubicBezTo>
                  <a:cubicBezTo>
                    <a:pt x="3127" y="17576"/>
                    <a:pt x="3229" y="17634"/>
                    <a:pt x="3334" y="17688"/>
                  </a:cubicBezTo>
                  <a:cubicBezTo>
                    <a:pt x="3438" y="17740"/>
                    <a:pt x="3545" y="17790"/>
                    <a:pt x="3652" y="17837"/>
                  </a:cubicBezTo>
                  <a:cubicBezTo>
                    <a:pt x="3752" y="17883"/>
                    <a:pt x="3856" y="17924"/>
                    <a:pt x="3959" y="17963"/>
                  </a:cubicBezTo>
                  <a:cubicBezTo>
                    <a:pt x="4203" y="18057"/>
                    <a:pt x="4453" y="18133"/>
                    <a:pt x="4708" y="18189"/>
                  </a:cubicBezTo>
                  <a:cubicBezTo>
                    <a:pt x="4807" y="18216"/>
                    <a:pt x="4912" y="18237"/>
                    <a:pt x="5016" y="18255"/>
                  </a:cubicBezTo>
                  <a:cubicBezTo>
                    <a:pt x="5135" y="18279"/>
                    <a:pt x="5254" y="18296"/>
                    <a:pt x="5376" y="18308"/>
                  </a:cubicBezTo>
                  <a:cubicBezTo>
                    <a:pt x="5495" y="18325"/>
                    <a:pt x="5614" y="18335"/>
                    <a:pt x="5738" y="18343"/>
                  </a:cubicBezTo>
                  <a:lnTo>
                    <a:pt x="5748" y="18343"/>
                  </a:lnTo>
                  <a:cubicBezTo>
                    <a:pt x="5867" y="18352"/>
                    <a:pt x="5991" y="18355"/>
                    <a:pt x="6113" y="18355"/>
                  </a:cubicBezTo>
                  <a:lnTo>
                    <a:pt x="177418" y="18355"/>
                  </a:lnTo>
                  <a:cubicBezTo>
                    <a:pt x="177419" y="18355"/>
                    <a:pt x="177420" y="18355"/>
                    <a:pt x="177421" y="18355"/>
                  </a:cubicBezTo>
                  <a:cubicBezTo>
                    <a:pt x="180476" y="18355"/>
                    <a:pt x="183063" y="16101"/>
                    <a:pt x="183483" y="13074"/>
                  </a:cubicBezTo>
                  <a:cubicBezTo>
                    <a:pt x="183520" y="12798"/>
                    <a:pt x="183539" y="12518"/>
                    <a:pt x="183539" y="12238"/>
                  </a:cubicBezTo>
                  <a:lnTo>
                    <a:pt x="1835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64"/>
            <p:cNvSpPr/>
            <p:nvPr/>
          </p:nvSpPr>
          <p:spPr>
            <a:xfrm>
              <a:off x="3120490" y="3283851"/>
              <a:ext cx="586711" cy="78276"/>
            </a:xfrm>
            <a:custGeom>
              <a:avLst/>
              <a:gdLst/>
              <a:ahLst/>
              <a:cxnLst/>
              <a:rect l="l" t="t" r="r" b="b"/>
              <a:pathLst>
                <a:path w="35978" h="4800" extrusionOk="0">
                  <a:moveTo>
                    <a:pt x="334" y="1"/>
                  </a:moveTo>
                  <a:lnTo>
                    <a:pt x="1" y="4800"/>
                  </a:lnTo>
                  <a:lnTo>
                    <a:pt x="35978" y="4800"/>
                  </a:lnTo>
                  <a:lnTo>
                    <a:pt x="356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27" name="Google Shape;1627;p64"/>
          <p:cNvPicPr preferRelativeResize="0"/>
          <p:nvPr/>
        </p:nvPicPr>
        <p:blipFill rotWithShape="1">
          <a:blip r:embed="rId3">
            <a:alphaModFix/>
          </a:blip>
          <a:srcRect l="4303" r="3927"/>
          <a:stretch/>
        </p:blipFill>
        <p:spPr>
          <a:xfrm>
            <a:off x="4693214" y="1284059"/>
            <a:ext cx="3651400" cy="2238201"/>
          </a:xfrm>
          <a:prstGeom prst="rect">
            <a:avLst/>
          </a:prstGeom>
          <a:noFill/>
          <a:ln>
            <a:noFill/>
          </a:ln>
        </p:spPr>
      </p:pic>
      <p:grpSp>
        <p:nvGrpSpPr>
          <p:cNvPr id="1628" name="Google Shape;1628;p64"/>
          <p:cNvGrpSpPr/>
          <p:nvPr/>
        </p:nvGrpSpPr>
        <p:grpSpPr>
          <a:xfrm>
            <a:off x="707309" y="4208798"/>
            <a:ext cx="8428968" cy="172650"/>
            <a:chOff x="3936975" y="4282175"/>
            <a:chExt cx="5212075" cy="172650"/>
          </a:xfrm>
        </p:grpSpPr>
        <p:sp>
          <p:nvSpPr>
            <p:cNvPr id="1629" name="Google Shape;1629;p64"/>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4"/>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4"/>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2" name="Google Shape;1632;p64"/>
          <p:cNvSpPr/>
          <p:nvPr/>
        </p:nvSpPr>
        <p:spPr>
          <a:xfrm>
            <a:off x="705488" y="3954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3" name="Google Shape;1633;p64"/>
          <p:cNvGrpSpPr/>
          <p:nvPr/>
        </p:nvGrpSpPr>
        <p:grpSpPr>
          <a:xfrm>
            <a:off x="1009550" y="616750"/>
            <a:ext cx="1355975" cy="172150"/>
            <a:chOff x="1183625" y="1057450"/>
            <a:chExt cx="1355975" cy="172150"/>
          </a:xfrm>
        </p:grpSpPr>
        <p:cxnSp>
          <p:nvCxnSpPr>
            <p:cNvPr id="1634" name="Google Shape;1634;p64"/>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635" name="Google Shape;1635;p64"/>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636" name="Google Shape;1636;p64"/>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39556-58BB-BE8F-CFDC-D6051BAC1FE7}"/>
              </a:ext>
            </a:extLst>
          </p:cNvPr>
          <p:cNvSpPr>
            <a:spLocks noGrp="1"/>
          </p:cNvSpPr>
          <p:nvPr>
            <p:ph type="title"/>
          </p:nvPr>
        </p:nvSpPr>
        <p:spPr>
          <a:xfrm>
            <a:off x="303621" y="698990"/>
            <a:ext cx="2423100" cy="426900"/>
          </a:xfrm>
        </p:spPr>
        <p:txBody>
          <a:bodyPr/>
          <a:lstStyle/>
          <a:p>
            <a:r>
              <a:rPr lang="pt-PT" dirty="0">
                <a:solidFill>
                  <a:schemeClr val="bg1"/>
                </a:solidFill>
              </a:rPr>
              <a:t>20 propriedades</a:t>
            </a:r>
          </a:p>
        </p:txBody>
      </p:sp>
      <p:sp>
        <p:nvSpPr>
          <p:cNvPr id="3" name="Subtítulo 2">
            <a:extLst>
              <a:ext uri="{FF2B5EF4-FFF2-40B4-BE49-F238E27FC236}">
                <a16:creationId xmlns:a16="http://schemas.microsoft.com/office/drawing/2014/main" id="{43536580-88E3-F982-651C-03596071EF05}"/>
              </a:ext>
            </a:extLst>
          </p:cNvPr>
          <p:cNvSpPr>
            <a:spLocks noGrp="1"/>
          </p:cNvSpPr>
          <p:nvPr>
            <p:ph type="subTitle" idx="1"/>
          </p:nvPr>
        </p:nvSpPr>
        <p:spPr>
          <a:xfrm>
            <a:off x="1143001" y="1250801"/>
            <a:ext cx="2718707" cy="3276861"/>
          </a:xfrm>
        </p:spPr>
        <p:txBody>
          <a:bodyPr anchor="t"/>
          <a:lstStyle/>
          <a:p>
            <a:pPr marL="139700" indent="0" algn="l"/>
            <a:r>
              <a:rPr lang="pt-PT" sz="1600" dirty="0">
                <a:solidFill>
                  <a:schemeClr val="bg1"/>
                </a:solidFill>
              </a:rPr>
              <a:t>Longitude</a:t>
            </a:r>
          </a:p>
          <a:p>
            <a:pPr marL="139700" indent="0" algn="l"/>
            <a:r>
              <a:rPr lang="pt-PT" sz="1600" dirty="0">
                <a:solidFill>
                  <a:schemeClr val="bg1"/>
                </a:solidFill>
              </a:rPr>
              <a:t>Latitude</a:t>
            </a:r>
          </a:p>
        </p:txBody>
      </p:sp>
      <p:sp>
        <p:nvSpPr>
          <p:cNvPr id="14" name="Título 13">
            <a:extLst>
              <a:ext uri="{FF2B5EF4-FFF2-40B4-BE49-F238E27FC236}">
                <a16:creationId xmlns:a16="http://schemas.microsoft.com/office/drawing/2014/main" id="{2D9A82F3-A834-BA3A-CB84-08702EBC47E3}"/>
              </a:ext>
            </a:extLst>
          </p:cNvPr>
          <p:cNvSpPr>
            <a:spLocks noGrp="1"/>
          </p:cNvSpPr>
          <p:nvPr>
            <p:ph type="title" idx="15"/>
          </p:nvPr>
        </p:nvSpPr>
        <p:spPr>
          <a:xfrm>
            <a:off x="727825" y="126290"/>
            <a:ext cx="7704000" cy="572700"/>
          </a:xfrm>
        </p:spPr>
        <p:txBody>
          <a:bodyPr/>
          <a:lstStyle/>
          <a:p>
            <a:r>
              <a:rPr lang="pt-PT" dirty="0"/>
              <a:t>Excel Dados IP_clean</a:t>
            </a:r>
          </a:p>
        </p:txBody>
      </p:sp>
      <p:sp>
        <p:nvSpPr>
          <p:cNvPr id="15" name="Título 1">
            <a:extLst>
              <a:ext uri="{FF2B5EF4-FFF2-40B4-BE49-F238E27FC236}">
                <a16:creationId xmlns:a16="http://schemas.microsoft.com/office/drawing/2014/main" id="{410F9805-F234-F411-EFD9-341B66452000}"/>
              </a:ext>
            </a:extLst>
          </p:cNvPr>
          <p:cNvSpPr txBox="1">
            <a:spLocks/>
          </p:cNvSpPr>
          <p:nvPr/>
        </p:nvSpPr>
        <p:spPr>
          <a:xfrm>
            <a:off x="6417279" y="712927"/>
            <a:ext cx="2423100" cy="4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000"/>
              <a:buFont typeface="Epilogue"/>
              <a:buNone/>
              <a:defRPr sz="2000" b="0" i="0" u="none" strike="noStrike" cap="none">
                <a:solidFill>
                  <a:schemeClr val="lt2"/>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pt-PT" dirty="0">
                <a:solidFill>
                  <a:schemeClr val="bg1"/>
                </a:solidFill>
              </a:rPr>
              <a:t>3 195 pontes</a:t>
            </a:r>
          </a:p>
        </p:txBody>
      </p:sp>
      <p:sp>
        <p:nvSpPr>
          <p:cNvPr id="4" name="Subtítulo 2">
            <a:extLst>
              <a:ext uri="{FF2B5EF4-FFF2-40B4-BE49-F238E27FC236}">
                <a16:creationId xmlns:a16="http://schemas.microsoft.com/office/drawing/2014/main" id="{40015A12-7B50-B3C0-DC23-43C116C724AD}"/>
              </a:ext>
            </a:extLst>
          </p:cNvPr>
          <p:cNvSpPr txBox="1">
            <a:spLocks/>
          </p:cNvSpPr>
          <p:nvPr/>
        </p:nvSpPr>
        <p:spPr>
          <a:xfrm>
            <a:off x="4910122" y="1250800"/>
            <a:ext cx="3597064"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No Google Maps procurar latitude, longitude.</a:t>
            </a:r>
          </a:p>
          <a:p>
            <a:pPr marL="139700" indent="0" algn="l"/>
            <a:r>
              <a:rPr lang="pt-PT" sz="1600" dirty="0">
                <a:solidFill>
                  <a:schemeClr val="bg1"/>
                </a:solidFill>
              </a:rPr>
              <a:t>Os valores de latitude e longitude têm que ter um ponto (.) a separar as casas decimais.</a:t>
            </a:r>
          </a:p>
        </p:txBody>
      </p:sp>
      <p:sp>
        <p:nvSpPr>
          <p:cNvPr id="5" name="Subtítulo 2">
            <a:extLst>
              <a:ext uri="{FF2B5EF4-FFF2-40B4-BE49-F238E27FC236}">
                <a16:creationId xmlns:a16="http://schemas.microsoft.com/office/drawing/2014/main" id="{4CFD3A9C-BB4F-3851-7C32-82A9062B44DE}"/>
              </a:ext>
            </a:extLst>
          </p:cNvPr>
          <p:cNvSpPr txBox="1">
            <a:spLocks/>
          </p:cNvSpPr>
          <p:nvPr/>
        </p:nvSpPr>
        <p:spPr>
          <a:xfrm>
            <a:off x="1143000" y="3378779"/>
            <a:ext cx="2718707"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Ano de Construção</a:t>
            </a:r>
          </a:p>
        </p:txBody>
      </p:sp>
      <p:sp>
        <p:nvSpPr>
          <p:cNvPr id="6" name="Subtítulo 2">
            <a:extLst>
              <a:ext uri="{FF2B5EF4-FFF2-40B4-BE49-F238E27FC236}">
                <a16:creationId xmlns:a16="http://schemas.microsoft.com/office/drawing/2014/main" id="{3DABA475-BC73-9B8D-56EF-75C2327EB8E5}"/>
              </a:ext>
            </a:extLst>
          </p:cNvPr>
          <p:cNvSpPr txBox="1">
            <a:spLocks/>
          </p:cNvSpPr>
          <p:nvPr/>
        </p:nvSpPr>
        <p:spPr>
          <a:xfrm>
            <a:off x="4910121" y="3378778"/>
            <a:ext cx="2718707"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403 casos sem valor</a:t>
            </a:r>
          </a:p>
        </p:txBody>
      </p:sp>
    </p:spTree>
    <p:extLst>
      <p:ext uri="{BB962C8B-B14F-4D97-AF65-F5344CB8AC3E}">
        <p14:creationId xmlns:p14="http://schemas.microsoft.com/office/powerpoint/2010/main" val="1902695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65"/>
          <p:cNvSpPr txBox="1">
            <a:spLocks noGrp="1"/>
          </p:cNvSpPr>
          <p:nvPr>
            <p:ph type="title"/>
          </p:nvPr>
        </p:nvSpPr>
        <p:spPr>
          <a:xfrm>
            <a:off x="4221539" y="800941"/>
            <a:ext cx="4215000" cy="10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Bibliographical </a:t>
            </a:r>
            <a:r>
              <a:rPr lang="en">
                <a:solidFill>
                  <a:schemeClr val="accent1"/>
                </a:solidFill>
              </a:rPr>
              <a:t>references</a:t>
            </a:r>
            <a:endParaRPr>
              <a:solidFill>
                <a:schemeClr val="accent1"/>
              </a:solidFill>
            </a:endParaRPr>
          </a:p>
        </p:txBody>
      </p:sp>
      <p:sp>
        <p:nvSpPr>
          <p:cNvPr id="1642" name="Google Shape;1642;p65"/>
          <p:cNvSpPr txBox="1">
            <a:spLocks noGrp="1"/>
          </p:cNvSpPr>
          <p:nvPr>
            <p:ph type="body" idx="1"/>
          </p:nvPr>
        </p:nvSpPr>
        <p:spPr>
          <a:xfrm>
            <a:off x="4221539" y="1757491"/>
            <a:ext cx="4215000" cy="24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clear? Lists like this one:</a:t>
            </a:r>
            <a:br>
              <a:rPr lang="en"/>
            </a:br>
            <a:endParaRPr/>
          </a:p>
          <a:p>
            <a:pPr marL="457200" lvl="0" indent="-317500" algn="l" rtl="0">
              <a:spcBef>
                <a:spcPts val="0"/>
              </a:spcBef>
              <a:spcAft>
                <a:spcPts val="0"/>
              </a:spcAft>
              <a:buSzPts val="1400"/>
              <a:buFont typeface="Barlow Semi Condensed"/>
              <a:buChar char="●"/>
            </a:pPr>
            <a:r>
              <a:rPr lang="en"/>
              <a:t>They’re simple </a:t>
            </a:r>
            <a:endParaRPr/>
          </a:p>
          <a:p>
            <a:pPr marL="457200" lvl="0" indent="-317500" algn="l" rtl="0">
              <a:spcBef>
                <a:spcPts val="0"/>
              </a:spcBef>
              <a:spcAft>
                <a:spcPts val="0"/>
              </a:spcAft>
              <a:buSzPts val="1400"/>
              <a:buFont typeface="Barlow Semi Condensed"/>
              <a:buChar char="●"/>
            </a:pPr>
            <a:r>
              <a:rPr lang="en"/>
              <a:t>You can organize your ideas clearly</a:t>
            </a:r>
            <a:endParaRPr/>
          </a:p>
          <a:p>
            <a:pPr marL="457200" lvl="0" indent="-317500" algn="l" rtl="0">
              <a:spcBef>
                <a:spcPts val="0"/>
              </a:spcBef>
              <a:spcAft>
                <a:spcPts val="0"/>
              </a:spcAft>
              <a:buSzPts val="1400"/>
              <a:buFont typeface="Barlow Semi Condensed"/>
              <a:buChar char="●"/>
            </a:pPr>
            <a:r>
              <a:rPr lang="en"/>
              <a:t>You’ll never forget to buy milk!</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And the most important thing: the audience won’t miss the point of your presentation at all. Let’s use lists!</a:t>
            </a:r>
            <a:endParaRPr/>
          </a:p>
        </p:txBody>
      </p:sp>
      <p:grpSp>
        <p:nvGrpSpPr>
          <p:cNvPr id="1643" name="Google Shape;1643;p65"/>
          <p:cNvGrpSpPr/>
          <p:nvPr/>
        </p:nvGrpSpPr>
        <p:grpSpPr>
          <a:xfrm>
            <a:off x="7161" y="4208798"/>
            <a:ext cx="8428968" cy="172650"/>
            <a:chOff x="3936975" y="4282175"/>
            <a:chExt cx="5212075" cy="172650"/>
          </a:xfrm>
        </p:grpSpPr>
        <p:sp>
          <p:nvSpPr>
            <p:cNvPr id="1644" name="Google Shape;1644;p65"/>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5"/>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5"/>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65"/>
          <p:cNvGrpSpPr/>
          <p:nvPr/>
        </p:nvGrpSpPr>
        <p:grpSpPr>
          <a:xfrm>
            <a:off x="-1470771" y="1255360"/>
            <a:ext cx="4825313" cy="2953430"/>
            <a:chOff x="2923925" y="3252775"/>
            <a:chExt cx="2280825" cy="1396025"/>
          </a:xfrm>
        </p:grpSpPr>
        <p:sp>
          <p:nvSpPr>
            <p:cNvPr id="1648" name="Google Shape;1648;p65"/>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5"/>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5"/>
            <p:cNvSpPr/>
            <p:nvPr/>
          </p:nvSpPr>
          <p:spPr>
            <a:xfrm>
              <a:off x="3203300" y="3768150"/>
              <a:ext cx="507875" cy="631300"/>
            </a:xfrm>
            <a:custGeom>
              <a:avLst/>
              <a:gdLst/>
              <a:ahLst/>
              <a:cxnLst/>
              <a:rect l="l" t="t" r="r" b="b"/>
              <a:pathLst>
                <a:path w="20315" h="25252" extrusionOk="0">
                  <a:moveTo>
                    <a:pt x="20014" y="0"/>
                  </a:moveTo>
                  <a:cubicBezTo>
                    <a:pt x="19848" y="0"/>
                    <a:pt x="19681" y="100"/>
                    <a:pt x="19681" y="267"/>
                  </a:cubicBezTo>
                  <a:cubicBezTo>
                    <a:pt x="19381" y="5104"/>
                    <a:pt x="7806" y="21349"/>
                    <a:pt x="234" y="24618"/>
                  </a:cubicBezTo>
                  <a:cubicBezTo>
                    <a:pt x="67" y="24718"/>
                    <a:pt x="0" y="24885"/>
                    <a:pt x="67" y="25051"/>
                  </a:cubicBezTo>
                  <a:cubicBezTo>
                    <a:pt x="134" y="25185"/>
                    <a:pt x="234" y="25251"/>
                    <a:pt x="367" y="25251"/>
                  </a:cubicBezTo>
                  <a:cubicBezTo>
                    <a:pt x="400" y="25251"/>
                    <a:pt x="467" y="25251"/>
                    <a:pt x="534" y="25218"/>
                  </a:cubicBezTo>
                  <a:cubicBezTo>
                    <a:pt x="8406" y="21749"/>
                    <a:pt x="20014" y="5404"/>
                    <a:pt x="20315" y="334"/>
                  </a:cubicBezTo>
                  <a:cubicBezTo>
                    <a:pt x="20315" y="167"/>
                    <a:pt x="20181" y="0"/>
                    <a:pt x="20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5"/>
            <p:cNvSpPr/>
            <p:nvPr/>
          </p:nvSpPr>
          <p:spPr>
            <a:xfrm>
              <a:off x="3693650" y="3762300"/>
              <a:ext cx="507875" cy="632150"/>
            </a:xfrm>
            <a:custGeom>
              <a:avLst/>
              <a:gdLst/>
              <a:ahLst/>
              <a:cxnLst/>
              <a:rect l="l" t="t" r="r" b="b"/>
              <a:pathLst>
                <a:path w="20315" h="25286" extrusionOk="0">
                  <a:moveTo>
                    <a:pt x="300" y="1"/>
                  </a:moveTo>
                  <a:cubicBezTo>
                    <a:pt x="134" y="1"/>
                    <a:pt x="0" y="167"/>
                    <a:pt x="0" y="334"/>
                  </a:cubicBezTo>
                  <a:cubicBezTo>
                    <a:pt x="267" y="5438"/>
                    <a:pt x="11909" y="21783"/>
                    <a:pt x="19781" y="25252"/>
                  </a:cubicBezTo>
                  <a:cubicBezTo>
                    <a:pt x="19814" y="25285"/>
                    <a:pt x="19848" y="25285"/>
                    <a:pt x="19914" y="25285"/>
                  </a:cubicBezTo>
                  <a:cubicBezTo>
                    <a:pt x="20048" y="25285"/>
                    <a:pt x="20148" y="25252"/>
                    <a:pt x="20248" y="25052"/>
                  </a:cubicBezTo>
                  <a:cubicBezTo>
                    <a:pt x="20315" y="24885"/>
                    <a:pt x="20248" y="24718"/>
                    <a:pt x="20081" y="24652"/>
                  </a:cubicBezTo>
                  <a:cubicBezTo>
                    <a:pt x="12476" y="21349"/>
                    <a:pt x="901" y="5138"/>
                    <a:pt x="634" y="301"/>
                  </a:cubicBezTo>
                  <a:cubicBezTo>
                    <a:pt x="634" y="134"/>
                    <a:pt x="467"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5"/>
            <p:cNvSpPr/>
            <p:nvPr/>
          </p:nvSpPr>
          <p:spPr>
            <a:xfrm>
              <a:off x="2942275" y="3768150"/>
              <a:ext cx="507875" cy="631300"/>
            </a:xfrm>
            <a:custGeom>
              <a:avLst/>
              <a:gdLst/>
              <a:ahLst/>
              <a:cxnLst/>
              <a:rect l="l" t="t" r="r" b="b"/>
              <a:pathLst>
                <a:path w="20315" h="25252" extrusionOk="0">
                  <a:moveTo>
                    <a:pt x="20015" y="0"/>
                  </a:moveTo>
                  <a:cubicBezTo>
                    <a:pt x="19848" y="0"/>
                    <a:pt x="19681" y="100"/>
                    <a:pt x="19681" y="267"/>
                  </a:cubicBezTo>
                  <a:cubicBezTo>
                    <a:pt x="19414" y="5104"/>
                    <a:pt x="7806" y="21349"/>
                    <a:pt x="267" y="24618"/>
                  </a:cubicBezTo>
                  <a:cubicBezTo>
                    <a:pt x="100" y="24718"/>
                    <a:pt x="0" y="24885"/>
                    <a:pt x="100" y="25051"/>
                  </a:cubicBezTo>
                  <a:cubicBezTo>
                    <a:pt x="134" y="25185"/>
                    <a:pt x="267" y="25251"/>
                    <a:pt x="401" y="25251"/>
                  </a:cubicBezTo>
                  <a:cubicBezTo>
                    <a:pt x="434" y="25251"/>
                    <a:pt x="467" y="25251"/>
                    <a:pt x="567" y="25218"/>
                  </a:cubicBezTo>
                  <a:cubicBezTo>
                    <a:pt x="8440" y="21749"/>
                    <a:pt x="20015" y="5404"/>
                    <a:pt x="20315" y="334"/>
                  </a:cubicBezTo>
                  <a:cubicBezTo>
                    <a:pt x="20315" y="167"/>
                    <a:pt x="20181" y="0"/>
                    <a:pt x="20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5"/>
            <p:cNvSpPr/>
            <p:nvPr/>
          </p:nvSpPr>
          <p:spPr>
            <a:xfrm>
              <a:off x="3433450" y="3762300"/>
              <a:ext cx="507900" cy="632150"/>
            </a:xfrm>
            <a:custGeom>
              <a:avLst/>
              <a:gdLst/>
              <a:ahLst/>
              <a:cxnLst/>
              <a:rect l="l" t="t" r="r" b="b"/>
              <a:pathLst>
                <a:path w="20316" h="25286" extrusionOk="0">
                  <a:moveTo>
                    <a:pt x="301" y="1"/>
                  </a:moveTo>
                  <a:cubicBezTo>
                    <a:pt x="134" y="1"/>
                    <a:pt x="1" y="167"/>
                    <a:pt x="1" y="334"/>
                  </a:cubicBezTo>
                  <a:cubicBezTo>
                    <a:pt x="234" y="5438"/>
                    <a:pt x="11876" y="21783"/>
                    <a:pt x="19748" y="25252"/>
                  </a:cubicBezTo>
                  <a:cubicBezTo>
                    <a:pt x="19815" y="25285"/>
                    <a:pt x="19848" y="25285"/>
                    <a:pt x="19882" y="25285"/>
                  </a:cubicBezTo>
                  <a:cubicBezTo>
                    <a:pt x="20015" y="25285"/>
                    <a:pt x="20148" y="25252"/>
                    <a:pt x="20215" y="25052"/>
                  </a:cubicBezTo>
                  <a:cubicBezTo>
                    <a:pt x="20315" y="24885"/>
                    <a:pt x="20215" y="24718"/>
                    <a:pt x="20048" y="24652"/>
                  </a:cubicBezTo>
                  <a:cubicBezTo>
                    <a:pt x="12476" y="21349"/>
                    <a:pt x="868" y="5138"/>
                    <a:pt x="635" y="301"/>
                  </a:cubicBezTo>
                  <a:cubicBezTo>
                    <a:pt x="635" y="134"/>
                    <a:pt x="46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5"/>
            <p:cNvSpPr/>
            <p:nvPr/>
          </p:nvSpPr>
          <p:spPr>
            <a:xfrm>
              <a:off x="34284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267" y="0"/>
                    <a:pt x="1" y="301"/>
                    <a:pt x="1" y="634"/>
                  </a:cubicBezTo>
                  <a:lnTo>
                    <a:pt x="1" y="55840"/>
                  </a:lnTo>
                  <a:lnTo>
                    <a:pt x="1235" y="55840"/>
                  </a:lnTo>
                  <a:lnTo>
                    <a:pt x="1235" y="29388"/>
                  </a:lnTo>
                  <a:lnTo>
                    <a:pt x="10408" y="29388"/>
                  </a:lnTo>
                  <a:lnTo>
                    <a:pt x="10408" y="55840"/>
                  </a:lnTo>
                  <a:lnTo>
                    <a:pt x="11676" y="55840"/>
                  </a:lnTo>
                  <a:lnTo>
                    <a:pt x="11676" y="634"/>
                  </a:lnTo>
                  <a:cubicBezTo>
                    <a:pt x="11676"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5"/>
            <p:cNvSpPr/>
            <p:nvPr/>
          </p:nvSpPr>
          <p:spPr>
            <a:xfrm>
              <a:off x="3077375" y="4296025"/>
              <a:ext cx="12525" cy="98425"/>
            </a:xfrm>
            <a:custGeom>
              <a:avLst/>
              <a:gdLst/>
              <a:ahLst/>
              <a:cxnLst/>
              <a:rect l="l" t="t" r="r" b="b"/>
              <a:pathLst>
                <a:path w="501" h="3937" extrusionOk="0">
                  <a:moveTo>
                    <a:pt x="200" y="0"/>
                  </a:moveTo>
                  <a:cubicBezTo>
                    <a:pt x="67" y="0"/>
                    <a:pt x="0" y="100"/>
                    <a:pt x="0" y="234"/>
                  </a:cubicBezTo>
                  <a:cubicBezTo>
                    <a:pt x="0" y="834"/>
                    <a:pt x="34" y="1435"/>
                    <a:pt x="34" y="1968"/>
                  </a:cubicBezTo>
                  <a:cubicBezTo>
                    <a:pt x="67" y="2569"/>
                    <a:pt x="67" y="3102"/>
                    <a:pt x="67" y="3736"/>
                  </a:cubicBezTo>
                  <a:cubicBezTo>
                    <a:pt x="67" y="3836"/>
                    <a:pt x="134" y="3936"/>
                    <a:pt x="267" y="3936"/>
                  </a:cubicBezTo>
                  <a:cubicBezTo>
                    <a:pt x="401" y="3936"/>
                    <a:pt x="501" y="3803"/>
                    <a:pt x="501" y="3736"/>
                  </a:cubicBezTo>
                  <a:cubicBezTo>
                    <a:pt x="501" y="3102"/>
                    <a:pt x="434" y="2502"/>
                    <a:pt x="434" y="1968"/>
                  </a:cubicBezTo>
                  <a:cubicBezTo>
                    <a:pt x="401" y="1401"/>
                    <a:pt x="401" y="834"/>
                    <a:pt x="401" y="234"/>
                  </a:cubicBezTo>
                  <a:cubicBezTo>
                    <a:pt x="401" y="100"/>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5"/>
            <p:cNvSpPr/>
            <p:nvPr/>
          </p:nvSpPr>
          <p:spPr>
            <a:xfrm>
              <a:off x="3141575" y="4248475"/>
              <a:ext cx="10875" cy="145975"/>
            </a:xfrm>
            <a:custGeom>
              <a:avLst/>
              <a:gdLst/>
              <a:ahLst/>
              <a:cxnLst/>
              <a:rect l="l" t="t" r="r" b="b"/>
              <a:pathLst>
                <a:path w="435" h="5839" extrusionOk="0">
                  <a:moveTo>
                    <a:pt x="201" y="1"/>
                  </a:moveTo>
                  <a:cubicBezTo>
                    <a:pt x="67" y="1"/>
                    <a:pt x="1" y="68"/>
                    <a:pt x="1" y="201"/>
                  </a:cubicBezTo>
                  <a:lnTo>
                    <a:pt x="1" y="5638"/>
                  </a:lnTo>
                  <a:cubicBezTo>
                    <a:pt x="1" y="5738"/>
                    <a:pt x="67" y="5838"/>
                    <a:pt x="201" y="5838"/>
                  </a:cubicBezTo>
                  <a:cubicBezTo>
                    <a:pt x="334" y="5838"/>
                    <a:pt x="434" y="5705"/>
                    <a:pt x="434" y="5638"/>
                  </a:cubicBezTo>
                  <a:lnTo>
                    <a:pt x="434" y="201"/>
                  </a:lnTo>
                  <a:cubicBezTo>
                    <a:pt x="434"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5"/>
            <p:cNvSpPr/>
            <p:nvPr/>
          </p:nvSpPr>
          <p:spPr>
            <a:xfrm>
              <a:off x="3204125" y="4175100"/>
              <a:ext cx="10875" cy="219350"/>
            </a:xfrm>
            <a:custGeom>
              <a:avLst/>
              <a:gdLst/>
              <a:ahLst/>
              <a:cxnLst/>
              <a:rect l="l" t="t" r="r" b="b"/>
              <a:pathLst>
                <a:path w="435" h="8774" extrusionOk="0">
                  <a:moveTo>
                    <a:pt x="201" y="0"/>
                  </a:moveTo>
                  <a:cubicBezTo>
                    <a:pt x="67" y="0"/>
                    <a:pt x="1" y="100"/>
                    <a:pt x="1" y="234"/>
                  </a:cubicBezTo>
                  <a:lnTo>
                    <a:pt x="1" y="8573"/>
                  </a:lnTo>
                  <a:cubicBezTo>
                    <a:pt x="1" y="8673"/>
                    <a:pt x="67" y="8773"/>
                    <a:pt x="201" y="8773"/>
                  </a:cubicBezTo>
                  <a:cubicBezTo>
                    <a:pt x="334" y="8773"/>
                    <a:pt x="434" y="8640"/>
                    <a:pt x="434" y="8573"/>
                  </a:cubicBezTo>
                  <a:lnTo>
                    <a:pt x="434" y="234"/>
                  </a:lnTo>
                  <a:cubicBezTo>
                    <a:pt x="434"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5"/>
            <p:cNvSpPr/>
            <p:nvPr/>
          </p:nvSpPr>
          <p:spPr>
            <a:xfrm>
              <a:off x="3266675" y="4091700"/>
              <a:ext cx="10850" cy="302750"/>
            </a:xfrm>
            <a:custGeom>
              <a:avLst/>
              <a:gdLst/>
              <a:ahLst/>
              <a:cxnLst/>
              <a:rect l="l" t="t" r="r" b="b"/>
              <a:pathLst>
                <a:path w="434" h="12110" extrusionOk="0">
                  <a:moveTo>
                    <a:pt x="200" y="1"/>
                  </a:moveTo>
                  <a:cubicBezTo>
                    <a:pt x="67" y="1"/>
                    <a:pt x="0" y="101"/>
                    <a:pt x="0" y="234"/>
                  </a:cubicBezTo>
                  <a:lnTo>
                    <a:pt x="0" y="11909"/>
                  </a:lnTo>
                  <a:cubicBezTo>
                    <a:pt x="0" y="12009"/>
                    <a:pt x="67" y="12109"/>
                    <a:pt x="200" y="12109"/>
                  </a:cubicBezTo>
                  <a:cubicBezTo>
                    <a:pt x="334" y="12109"/>
                    <a:pt x="434" y="11976"/>
                    <a:pt x="434" y="11909"/>
                  </a:cubicBezTo>
                  <a:lnTo>
                    <a:pt x="434" y="234"/>
                  </a:lnTo>
                  <a:cubicBezTo>
                    <a:pt x="434"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5"/>
            <p:cNvSpPr/>
            <p:nvPr/>
          </p:nvSpPr>
          <p:spPr>
            <a:xfrm>
              <a:off x="3329225" y="3998300"/>
              <a:ext cx="10850" cy="396150"/>
            </a:xfrm>
            <a:custGeom>
              <a:avLst/>
              <a:gdLst/>
              <a:ahLst/>
              <a:cxnLst/>
              <a:rect l="l" t="t" r="r" b="b"/>
              <a:pathLst>
                <a:path w="434" h="15846" extrusionOk="0">
                  <a:moveTo>
                    <a:pt x="200" y="1"/>
                  </a:moveTo>
                  <a:cubicBezTo>
                    <a:pt x="67" y="1"/>
                    <a:pt x="0" y="67"/>
                    <a:pt x="0" y="201"/>
                  </a:cubicBezTo>
                  <a:lnTo>
                    <a:pt x="0" y="15645"/>
                  </a:lnTo>
                  <a:cubicBezTo>
                    <a:pt x="0" y="15745"/>
                    <a:pt x="67" y="15845"/>
                    <a:pt x="200" y="15845"/>
                  </a:cubicBezTo>
                  <a:cubicBezTo>
                    <a:pt x="334" y="15845"/>
                    <a:pt x="434" y="15712"/>
                    <a:pt x="434" y="15645"/>
                  </a:cubicBezTo>
                  <a:lnTo>
                    <a:pt x="434" y="201"/>
                  </a:lnTo>
                  <a:cubicBezTo>
                    <a:pt x="434"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5"/>
            <p:cNvSpPr/>
            <p:nvPr/>
          </p:nvSpPr>
          <p:spPr>
            <a:xfrm>
              <a:off x="3391750" y="3894075"/>
              <a:ext cx="10875" cy="500375"/>
            </a:xfrm>
            <a:custGeom>
              <a:avLst/>
              <a:gdLst/>
              <a:ahLst/>
              <a:cxnLst/>
              <a:rect l="l" t="t" r="r" b="b"/>
              <a:pathLst>
                <a:path w="435" h="20015" extrusionOk="0">
                  <a:moveTo>
                    <a:pt x="201" y="0"/>
                  </a:moveTo>
                  <a:cubicBezTo>
                    <a:pt x="68" y="0"/>
                    <a:pt x="1" y="67"/>
                    <a:pt x="1" y="200"/>
                  </a:cubicBezTo>
                  <a:lnTo>
                    <a:pt x="1" y="19814"/>
                  </a:lnTo>
                  <a:cubicBezTo>
                    <a:pt x="1" y="19914"/>
                    <a:pt x="68" y="20014"/>
                    <a:pt x="201" y="20014"/>
                  </a:cubicBezTo>
                  <a:cubicBezTo>
                    <a:pt x="334" y="20014"/>
                    <a:pt x="435" y="19881"/>
                    <a:pt x="435" y="19814"/>
                  </a:cubicBezTo>
                  <a:lnTo>
                    <a:pt x="435" y="200"/>
                  </a:lnTo>
                  <a:cubicBezTo>
                    <a:pt x="435"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5"/>
            <p:cNvSpPr/>
            <p:nvPr/>
          </p:nvSpPr>
          <p:spPr>
            <a:xfrm>
              <a:off x="3796225" y="4296025"/>
              <a:ext cx="12525" cy="98425"/>
            </a:xfrm>
            <a:custGeom>
              <a:avLst/>
              <a:gdLst/>
              <a:ahLst/>
              <a:cxnLst/>
              <a:rect l="l" t="t" r="r" b="b"/>
              <a:pathLst>
                <a:path w="501" h="3937" extrusionOk="0">
                  <a:moveTo>
                    <a:pt x="300" y="0"/>
                  </a:moveTo>
                  <a:cubicBezTo>
                    <a:pt x="167" y="0"/>
                    <a:pt x="100" y="100"/>
                    <a:pt x="100" y="234"/>
                  </a:cubicBezTo>
                  <a:cubicBezTo>
                    <a:pt x="100" y="834"/>
                    <a:pt x="33" y="1435"/>
                    <a:pt x="33" y="1968"/>
                  </a:cubicBezTo>
                  <a:cubicBezTo>
                    <a:pt x="0" y="2569"/>
                    <a:pt x="0" y="3102"/>
                    <a:pt x="0" y="3736"/>
                  </a:cubicBezTo>
                  <a:cubicBezTo>
                    <a:pt x="0" y="3836"/>
                    <a:pt x="100" y="3936"/>
                    <a:pt x="200" y="3936"/>
                  </a:cubicBezTo>
                  <a:cubicBezTo>
                    <a:pt x="334" y="3936"/>
                    <a:pt x="434" y="3803"/>
                    <a:pt x="434" y="3736"/>
                  </a:cubicBezTo>
                  <a:cubicBezTo>
                    <a:pt x="434" y="3102"/>
                    <a:pt x="467" y="2502"/>
                    <a:pt x="467" y="1968"/>
                  </a:cubicBezTo>
                  <a:cubicBezTo>
                    <a:pt x="500" y="1401"/>
                    <a:pt x="500" y="834"/>
                    <a:pt x="500" y="234"/>
                  </a:cubicBezTo>
                  <a:cubicBezTo>
                    <a:pt x="500" y="100"/>
                    <a:pt x="434"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5"/>
            <p:cNvSpPr/>
            <p:nvPr/>
          </p:nvSpPr>
          <p:spPr>
            <a:xfrm>
              <a:off x="3733675" y="4248475"/>
              <a:ext cx="10850" cy="145975"/>
            </a:xfrm>
            <a:custGeom>
              <a:avLst/>
              <a:gdLst/>
              <a:ahLst/>
              <a:cxnLst/>
              <a:rect l="l" t="t" r="r" b="b"/>
              <a:pathLst>
                <a:path w="434" h="5839" extrusionOk="0">
                  <a:moveTo>
                    <a:pt x="200" y="1"/>
                  </a:moveTo>
                  <a:cubicBezTo>
                    <a:pt x="100" y="1"/>
                    <a:pt x="0" y="68"/>
                    <a:pt x="0" y="201"/>
                  </a:cubicBezTo>
                  <a:lnTo>
                    <a:pt x="0" y="5638"/>
                  </a:lnTo>
                  <a:cubicBezTo>
                    <a:pt x="0" y="5738"/>
                    <a:pt x="100" y="5838"/>
                    <a:pt x="200" y="5838"/>
                  </a:cubicBezTo>
                  <a:cubicBezTo>
                    <a:pt x="334" y="5838"/>
                    <a:pt x="434" y="5705"/>
                    <a:pt x="434" y="5638"/>
                  </a:cubicBezTo>
                  <a:lnTo>
                    <a:pt x="434" y="201"/>
                  </a:lnTo>
                  <a:cubicBezTo>
                    <a:pt x="434"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5"/>
            <p:cNvSpPr/>
            <p:nvPr/>
          </p:nvSpPr>
          <p:spPr>
            <a:xfrm>
              <a:off x="3671125" y="4175100"/>
              <a:ext cx="10875" cy="219350"/>
            </a:xfrm>
            <a:custGeom>
              <a:avLst/>
              <a:gdLst/>
              <a:ahLst/>
              <a:cxnLst/>
              <a:rect l="l" t="t" r="r" b="b"/>
              <a:pathLst>
                <a:path w="435" h="8774" extrusionOk="0">
                  <a:moveTo>
                    <a:pt x="201" y="0"/>
                  </a:moveTo>
                  <a:cubicBezTo>
                    <a:pt x="101" y="0"/>
                    <a:pt x="1" y="100"/>
                    <a:pt x="1" y="234"/>
                  </a:cubicBezTo>
                  <a:lnTo>
                    <a:pt x="1" y="8573"/>
                  </a:lnTo>
                  <a:cubicBezTo>
                    <a:pt x="1" y="8673"/>
                    <a:pt x="101" y="8773"/>
                    <a:pt x="201" y="8773"/>
                  </a:cubicBezTo>
                  <a:cubicBezTo>
                    <a:pt x="334" y="8773"/>
                    <a:pt x="434" y="8640"/>
                    <a:pt x="434" y="8573"/>
                  </a:cubicBezTo>
                  <a:lnTo>
                    <a:pt x="434" y="234"/>
                  </a:lnTo>
                  <a:cubicBezTo>
                    <a:pt x="434"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5"/>
            <p:cNvSpPr/>
            <p:nvPr/>
          </p:nvSpPr>
          <p:spPr>
            <a:xfrm>
              <a:off x="3608575" y="4091700"/>
              <a:ext cx="10875" cy="302750"/>
            </a:xfrm>
            <a:custGeom>
              <a:avLst/>
              <a:gdLst/>
              <a:ahLst/>
              <a:cxnLst/>
              <a:rect l="l" t="t" r="r" b="b"/>
              <a:pathLst>
                <a:path w="435" h="12110" extrusionOk="0">
                  <a:moveTo>
                    <a:pt x="201" y="1"/>
                  </a:moveTo>
                  <a:cubicBezTo>
                    <a:pt x="101" y="1"/>
                    <a:pt x="1" y="101"/>
                    <a:pt x="1" y="234"/>
                  </a:cubicBezTo>
                  <a:lnTo>
                    <a:pt x="1" y="11909"/>
                  </a:lnTo>
                  <a:cubicBezTo>
                    <a:pt x="1" y="12009"/>
                    <a:pt x="101" y="12109"/>
                    <a:pt x="201" y="12109"/>
                  </a:cubicBezTo>
                  <a:cubicBezTo>
                    <a:pt x="334" y="12109"/>
                    <a:pt x="434" y="11976"/>
                    <a:pt x="434" y="11909"/>
                  </a:cubicBezTo>
                  <a:lnTo>
                    <a:pt x="434" y="234"/>
                  </a:lnTo>
                  <a:cubicBezTo>
                    <a:pt x="434"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5"/>
            <p:cNvSpPr/>
            <p:nvPr/>
          </p:nvSpPr>
          <p:spPr>
            <a:xfrm>
              <a:off x="3546025" y="3998300"/>
              <a:ext cx="10875" cy="396150"/>
            </a:xfrm>
            <a:custGeom>
              <a:avLst/>
              <a:gdLst/>
              <a:ahLst/>
              <a:cxnLst/>
              <a:rect l="l" t="t" r="r" b="b"/>
              <a:pathLst>
                <a:path w="435" h="15846" extrusionOk="0">
                  <a:moveTo>
                    <a:pt x="201" y="1"/>
                  </a:moveTo>
                  <a:cubicBezTo>
                    <a:pt x="101" y="1"/>
                    <a:pt x="1" y="67"/>
                    <a:pt x="1" y="201"/>
                  </a:cubicBezTo>
                  <a:lnTo>
                    <a:pt x="1" y="15645"/>
                  </a:lnTo>
                  <a:cubicBezTo>
                    <a:pt x="1" y="15745"/>
                    <a:pt x="101" y="15845"/>
                    <a:pt x="201" y="15845"/>
                  </a:cubicBezTo>
                  <a:cubicBezTo>
                    <a:pt x="335" y="15845"/>
                    <a:pt x="435" y="15712"/>
                    <a:pt x="435" y="15645"/>
                  </a:cubicBezTo>
                  <a:lnTo>
                    <a:pt x="435" y="201"/>
                  </a:lnTo>
                  <a:cubicBezTo>
                    <a:pt x="435"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5"/>
            <p:cNvSpPr/>
            <p:nvPr/>
          </p:nvSpPr>
          <p:spPr>
            <a:xfrm>
              <a:off x="3483500" y="3894075"/>
              <a:ext cx="10850" cy="500375"/>
            </a:xfrm>
            <a:custGeom>
              <a:avLst/>
              <a:gdLst/>
              <a:ahLst/>
              <a:cxnLst/>
              <a:rect l="l" t="t" r="r" b="b"/>
              <a:pathLst>
                <a:path w="434" h="20015" extrusionOk="0">
                  <a:moveTo>
                    <a:pt x="200" y="0"/>
                  </a:moveTo>
                  <a:cubicBezTo>
                    <a:pt x="100" y="0"/>
                    <a:pt x="0" y="67"/>
                    <a:pt x="0" y="200"/>
                  </a:cubicBezTo>
                  <a:lnTo>
                    <a:pt x="0" y="19814"/>
                  </a:lnTo>
                  <a:cubicBezTo>
                    <a:pt x="0" y="19914"/>
                    <a:pt x="100" y="20014"/>
                    <a:pt x="200" y="20014"/>
                  </a:cubicBezTo>
                  <a:cubicBezTo>
                    <a:pt x="334" y="20014"/>
                    <a:pt x="434" y="19881"/>
                    <a:pt x="434" y="19814"/>
                  </a:cubicBezTo>
                  <a:lnTo>
                    <a:pt x="434" y="200"/>
                  </a:lnTo>
                  <a:cubicBezTo>
                    <a:pt x="434"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5"/>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5"/>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5"/>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5"/>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5"/>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5"/>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5"/>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5"/>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5"/>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5"/>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5"/>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5"/>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5"/>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5"/>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5"/>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5"/>
            <p:cNvSpPr/>
            <p:nvPr/>
          </p:nvSpPr>
          <p:spPr>
            <a:xfrm>
              <a:off x="2923925" y="4371075"/>
              <a:ext cx="2280825" cy="31700"/>
            </a:xfrm>
            <a:custGeom>
              <a:avLst/>
              <a:gdLst/>
              <a:ahLst/>
              <a:cxnLst/>
              <a:rect l="l" t="t" r="r" b="b"/>
              <a:pathLst>
                <a:path w="91233" h="1268" extrusionOk="0">
                  <a:moveTo>
                    <a:pt x="1" y="0"/>
                  </a:moveTo>
                  <a:lnTo>
                    <a:pt x="1" y="1268"/>
                  </a:lnTo>
                  <a:lnTo>
                    <a:pt x="91232" y="1268"/>
                  </a:lnTo>
                  <a:lnTo>
                    <a:pt x="91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3" name="Google Shape;1683;p65"/>
          <p:cNvSpPr/>
          <p:nvPr/>
        </p:nvSpPr>
        <p:spPr>
          <a:xfrm>
            <a:off x="2640188" y="164606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grpSp>
        <p:nvGrpSpPr>
          <p:cNvPr id="1688" name="Google Shape;1688;p66"/>
          <p:cNvGrpSpPr/>
          <p:nvPr/>
        </p:nvGrpSpPr>
        <p:grpSpPr>
          <a:xfrm>
            <a:off x="3053249" y="3076276"/>
            <a:ext cx="433200" cy="433200"/>
            <a:chOff x="3253154" y="3599397"/>
            <a:chExt cx="433200" cy="433200"/>
          </a:xfrm>
        </p:grpSpPr>
        <p:sp>
          <p:nvSpPr>
            <p:cNvPr id="1689" name="Google Shape;1689;p66"/>
            <p:cNvSpPr/>
            <p:nvPr/>
          </p:nvSpPr>
          <p:spPr>
            <a:xfrm>
              <a:off x="3253154" y="3599397"/>
              <a:ext cx="433200" cy="43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6"/>
            <p:cNvSpPr/>
            <p:nvPr/>
          </p:nvSpPr>
          <p:spPr>
            <a:xfrm>
              <a:off x="3370250" y="3702512"/>
              <a:ext cx="199011" cy="226983"/>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1" name="Google Shape;1691;p66"/>
          <p:cNvGrpSpPr/>
          <p:nvPr/>
        </p:nvGrpSpPr>
        <p:grpSpPr>
          <a:xfrm>
            <a:off x="2470579" y="3076276"/>
            <a:ext cx="433200" cy="433200"/>
            <a:chOff x="2670485" y="3599397"/>
            <a:chExt cx="433200" cy="433200"/>
          </a:xfrm>
        </p:grpSpPr>
        <p:sp>
          <p:nvSpPr>
            <p:cNvPr id="1692" name="Google Shape;1692;p66"/>
            <p:cNvSpPr/>
            <p:nvPr/>
          </p:nvSpPr>
          <p:spPr>
            <a:xfrm>
              <a:off x="2670485" y="3599397"/>
              <a:ext cx="433200" cy="43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6"/>
            <p:cNvSpPr/>
            <p:nvPr/>
          </p:nvSpPr>
          <p:spPr>
            <a:xfrm>
              <a:off x="2773193" y="3722272"/>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66"/>
          <p:cNvGrpSpPr/>
          <p:nvPr/>
        </p:nvGrpSpPr>
        <p:grpSpPr>
          <a:xfrm>
            <a:off x="1887909" y="3076230"/>
            <a:ext cx="433200" cy="433200"/>
            <a:chOff x="2087815" y="3599351"/>
            <a:chExt cx="433200" cy="433200"/>
          </a:xfrm>
        </p:grpSpPr>
        <p:sp>
          <p:nvSpPr>
            <p:cNvPr id="1695" name="Google Shape;1695;p66"/>
            <p:cNvSpPr/>
            <p:nvPr/>
          </p:nvSpPr>
          <p:spPr>
            <a:xfrm>
              <a:off x="2087815" y="3599351"/>
              <a:ext cx="433200" cy="43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6" name="Google Shape;1696;p66"/>
            <p:cNvGrpSpPr/>
            <p:nvPr/>
          </p:nvGrpSpPr>
          <p:grpSpPr>
            <a:xfrm>
              <a:off x="2195216" y="3722392"/>
              <a:ext cx="218397" cy="187123"/>
              <a:chOff x="2048371" y="3039468"/>
              <a:chExt cx="218397" cy="187123"/>
            </a:xfrm>
          </p:grpSpPr>
          <p:sp>
            <p:nvSpPr>
              <p:cNvPr id="1697" name="Google Shape;1697;p66"/>
              <p:cNvSpPr/>
              <p:nvPr/>
            </p:nvSpPr>
            <p:spPr>
              <a:xfrm>
                <a:off x="2064283" y="3109252"/>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6"/>
              <p:cNvSpPr/>
              <p:nvPr/>
            </p:nvSpPr>
            <p:spPr>
              <a:xfrm>
                <a:off x="2048371" y="3039468"/>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6"/>
              <p:cNvSpPr/>
              <p:nvPr/>
            </p:nvSpPr>
            <p:spPr>
              <a:xfrm>
                <a:off x="2141853" y="3109226"/>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0" name="Google Shape;1700;p66"/>
          <p:cNvGrpSpPr/>
          <p:nvPr/>
        </p:nvGrpSpPr>
        <p:grpSpPr>
          <a:xfrm>
            <a:off x="1305239" y="3076230"/>
            <a:ext cx="433200" cy="433200"/>
            <a:chOff x="1505145" y="3599351"/>
            <a:chExt cx="433200" cy="433200"/>
          </a:xfrm>
        </p:grpSpPr>
        <p:sp>
          <p:nvSpPr>
            <p:cNvPr id="1701" name="Google Shape;1701;p66"/>
            <p:cNvSpPr/>
            <p:nvPr/>
          </p:nvSpPr>
          <p:spPr>
            <a:xfrm>
              <a:off x="1505145" y="3599351"/>
              <a:ext cx="433200" cy="43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2" name="Google Shape;1702;p66"/>
            <p:cNvGrpSpPr/>
            <p:nvPr/>
          </p:nvGrpSpPr>
          <p:grpSpPr>
            <a:xfrm>
              <a:off x="1626634" y="3714830"/>
              <a:ext cx="202339" cy="202323"/>
              <a:chOff x="935197" y="1793977"/>
              <a:chExt cx="256451" cy="256430"/>
            </a:xfrm>
          </p:grpSpPr>
          <p:sp>
            <p:nvSpPr>
              <p:cNvPr id="1703" name="Google Shape;1703;p6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A070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66"/>
          <p:cNvGrpSpPr/>
          <p:nvPr/>
        </p:nvGrpSpPr>
        <p:grpSpPr>
          <a:xfrm>
            <a:off x="722570" y="3058405"/>
            <a:ext cx="433200" cy="433200"/>
            <a:chOff x="922475" y="3581526"/>
            <a:chExt cx="433200" cy="433200"/>
          </a:xfrm>
        </p:grpSpPr>
        <p:sp>
          <p:nvSpPr>
            <p:cNvPr id="1706" name="Google Shape;1706;p66"/>
            <p:cNvSpPr/>
            <p:nvPr/>
          </p:nvSpPr>
          <p:spPr>
            <a:xfrm>
              <a:off x="922475" y="3581526"/>
              <a:ext cx="433200" cy="433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6"/>
            <p:cNvSpPr/>
            <p:nvPr/>
          </p:nvSpPr>
          <p:spPr>
            <a:xfrm>
              <a:off x="1041988" y="3676160"/>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66"/>
          <p:cNvSpPr txBox="1">
            <a:spLocks noGrp="1"/>
          </p:cNvSpPr>
          <p:nvPr>
            <p:ph type="ctrTitle"/>
          </p:nvPr>
        </p:nvSpPr>
        <p:spPr>
          <a:xfrm>
            <a:off x="710325" y="540000"/>
            <a:ext cx="4845600" cy="11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 </a:t>
            </a:r>
            <a:r>
              <a:rPr lang="en">
                <a:solidFill>
                  <a:schemeClr val="accent1"/>
                </a:solidFill>
              </a:rPr>
              <a:t>you!</a:t>
            </a:r>
            <a:endParaRPr>
              <a:solidFill>
                <a:schemeClr val="accent1"/>
              </a:solidFill>
            </a:endParaRPr>
          </a:p>
        </p:txBody>
      </p:sp>
      <p:sp>
        <p:nvSpPr>
          <p:cNvPr id="1709" name="Google Shape;1709;p66"/>
          <p:cNvSpPr txBox="1">
            <a:spLocks noGrp="1"/>
          </p:cNvSpPr>
          <p:nvPr>
            <p:ph type="subTitle" idx="1"/>
          </p:nvPr>
        </p:nvSpPr>
        <p:spPr>
          <a:xfrm>
            <a:off x="705375" y="1690200"/>
            <a:ext cx="3652800" cy="115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Do you have any questions?</a:t>
            </a:r>
            <a:br>
              <a:rPr lang="en">
                <a:solidFill>
                  <a:schemeClr val="dk1"/>
                </a:solidFill>
              </a:rPr>
            </a:br>
            <a:r>
              <a:rPr lang="en">
                <a:solidFill>
                  <a:schemeClr val="dk1"/>
                </a:solidFill>
              </a:rPr>
              <a:t>youremail@freepik.com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+91  620 421 838 </a:t>
            </a:r>
            <a:endParaRPr>
              <a:solidFill>
                <a:schemeClr val="dk1"/>
              </a:solidFill>
            </a:endParaRPr>
          </a:p>
          <a:p>
            <a:pPr marL="0" lvl="0" indent="0" algn="l" rtl="0">
              <a:spcBef>
                <a:spcPts val="0"/>
              </a:spcBef>
              <a:spcAft>
                <a:spcPts val="0"/>
              </a:spcAft>
              <a:buNone/>
            </a:pPr>
            <a:r>
              <a:rPr lang="en">
                <a:solidFill>
                  <a:schemeClr val="dk1"/>
                </a:solidFill>
              </a:rPr>
              <a:t>yourcompany.com</a:t>
            </a:r>
            <a:endParaRPr>
              <a:solidFill>
                <a:schemeClr val="dk1"/>
              </a:solidFill>
            </a:endParaRPr>
          </a:p>
        </p:txBody>
      </p:sp>
      <p:sp>
        <p:nvSpPr>
          <p:cNvPr id="1710" name="Google Shape;1710;p66"/>
          <p:cNvSpPr txBox="1">
            <a:spLocks noGrp="1"/>
          </p:cNvSpPr>
          <p:nvPr>
            <p:ph type="subTitle" idx="2"/>
          </p:nvPr>
        </p:nvSpPr>
        <p:spPr>
          <a:xfrm>
            <a:off x="710325" y="3681600"/>
            <a:ext cx="3489300" cy="433200"/>
          </a:xfrm>
          <a:prstGeom prst="rect">
            <a:avLst/>
          </a:prstGeom>
        </p:spPr>
        <p:txBody>
          <a:bodyPr spcFirstLastPara="1" wrap="square" lIns="91425" tIns="91425" rIns="91425" bIns="91425" anchor="ctr" anchorCtr="0">
            <a:noAutofit/>
          </a:bodyPr>
          <a:lstStyle/>
          <a:p>
            <a:pPr marL="0" lvl="0" indent="0" algn="l" rtl="0">
              <a:spcBef>
                <a:spcPts val="300"/>
              </a:spcBef>
              <a:spcAft>
                <a:spcPts val="1200"/>
              </a:spcAft>
              <a:buNone/>
            </a:pPr>
            <a:r>
              <a:rPr lang="en" b="0"/>
              <a:t>Please keep this slide for attribution</a:t>
            </a:r>
            <a:endParaRPr b="0"/>
          </a:p>
        </p:txBody>
      </p:sp>
      <p:grpSp>
        <p:nvGrpSpPr>
          <p:cNvPr id="1711" name="Google Shape;1711;p66"/>
          <p:cNvGrpSpPr/>
          <p:nvPr/>
        </p:nvGrpSpPr>
        <p:grpSpPr>
          <a:xfrm>
            <a:off x="714482" y="4208798"/>
            <a:ext cx="8428968" cy="172650"/>
            <a:chOff x="3936975" y="4282175"/>
            <a:chExt cx="5212075" cy="172650"/>
          </a:xfrm>
        </p:grpSpPr>
        <p:sp>
          <p:nvSpPr>
            <p:cNvPr id="1712" name="Google Shape;1712;p66"/>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6"/>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6"/>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5" name="Google Shape;1715;p66"/>
          <p:cNvSpPr/>
          <p:nvPr/>
        </p:nvSpPr>
        <p:spPr>
          <a:xfrm>
            <a:off x="4964152" y="2470462"/>
            <a:ext cx="7838933" cy="1738379"/>
          </a:xfrm>
          <a:custGeom>
            <a:avLst/>
            <a:gdLst/>
            <a:ahLst/>
            <a:cxnLst/>
            <a:rect l="l" t="t" r="r" b="b"/>
            <a:pathLst>
              <a:path w="93602" h="20758" extrusionOk="0">
                <a:moveTo>
                  <a:pt x="46634" y="476"/>
                </a:moveTo>
                <a:lnTo>
                  <a:pt x="46634" y="2711"/>
                </a:lnTo>
                <a:lnTo>
                  <a:pt x="44466" y="476"/>
                </a:lnTo>
                <a:lnTo>
                  <a:pt x="46234" y="476"/>
                </a:lnTo>
                <a:cubicBezTo>
                  <a:pt x="46234" y="498"/>
                  <a:pt x="46249" y="506"/>
                  <a:pt x="46278" y="506"/>
                </a:cubicBezTo>
                <a:cubicBezTo>
                  <a:pt x="46338" y="506"/>
                  <a:pt x="46456" y="476"/>
                  <a:pt x="46634" y="476"/>
                </a:cubicBezTo>
                <a:close/>
                <a:moveTo>
                  <a:pt x="47235" y="476"/>
                </a:moveTo>
                <a:cubicBezTo>
                  <a:pt x="47702" y="476"/>
                  <a:pt x="48302" y="476"/>
                  <a:pt x="49036" y="543"/>
                </a:cubicBezTo>
                <a:lnTo>
                  <a:pt x="46868" y="2745"/>
                </a:lnTo>
                <a:lnTo>
                  <a:pt x="46868" y="543"/>
                </a:lnTo>
                <a:lnTo>
                  <a:pt x="47235" y="543"/>
                </a:lnTo>
                <a:lnTo>
                  <a:pt x="47235" y="476"/>
                </a:lnTo>
                <a:close/>
                <a:moveTo>
                  <a:pt x="41264" y="743"/>
                </a:moveTo>
                <a:lnTo>
                  <a:pt x="41264" y="3111"/>
                </a:lnTo>
                <a:lnTo>
                  <a:pt x="38895" y="977"/>
                </a:lnTo>
                <a:cubicBezTo>
                  <a:pt x="39729" y="843"/>
                  <a:pt x="40530" y="776"/>
                  <a:pt x="41264" y="743"/>
                </a:cubicBezTo>
                <a:close/>
                <a:moveTo>
                  <a:pt x="43899" y="576"/>
                </a:moveTo>
                <a:lnTo>
                  <a:pt x="43899" y="3111"/>
                </a:lnTo>
                <a:lnTo>
                  <a:pt x="41797" y="710"/>
                </a:lnTo>
                <a:cubicBezTo>
                  <a:pt x="42565" y="610"/>
                  <a:pt x="43299" y="576"/>
                  <a:pt x="43899" y="576"/>
                </a:cubicBezTo>
                <a:close/>
                <a:moveTo>
                  <a:pt x="49536" y="576"/>
                </a:moveTo>
                <a:cubicBezTo>
                  <a:pt x="50170" y="610"/>
                  <a:pt x="50871" y="643"/>
                  <a:pt x="51671" y="710"/>
                </a:cubicBezTo>
                <a:lnTo>
                  <a:pt x="49536" y="3111"/>
                </a:lnTo>
                <a:lnTo>
                  <a:pt x="49536" y="576"/>
                </a:lnTo>
                <a:close/>
                <a:moveTo>
                  <a:pt x="52172" y="743"/>
                </a:moveTo>
                <a:cubicBezTo>
                  <a:pt x="52905" y="810"/>
                  <a:pt x="53706" y="910"/>
                  <a:pt x="54540" y="977"/>
                </a:cubicBezTo>
                <a:lnTo>
                  <a:pt x="52172" y="3111"/>
                </a:lnTo>
                <a:lnTo>
                  <a:pt x="52172" y="743"/>
                </a:lnTo>
                <a:close/>
                <a:moveTo>
                  <a:pt x="44166" y="576"/>
                </a:moveTo>
                <a:lnTo>
                  <a:pt x="46568" y="2978"/>
                </a:lnTo>
                <a:lnTo>
                  <a:pt x="46534" y="3045"/>
                </a:lnTo>
                <a:lnTo>
                  <a:pt x="46234" y="3045"/>
                </a:lnTo>
                <a:lnTo>
                  <a:pt x="46234" y="3078"/>
                </a:lnTo>
                <a:cubicBezTo>
                  <a:pt x="45533" y="3111"/>
                  <a:pt x="44833" y="3111"/>
                  <a:pt x="44166" y="3212"/>
                </a:cubicBezTo>
                <a:lnTo>
                  <a:pt x="44166" y="576"/>
                </a:lnTo>
                <a:close/>
                <a:moveTo>
                  <a:pt x="49370" y="576"/>
                </a:moveTo>
                <a:lnTo>
                  <a:pt x="49370" y="3212"/>
                </a:lnTo>
                <a:cubicBezTo>
                  <a:pt x="48636" y="3111"/>
                  <a:pt x="47935" y="3111"/>
                  <a:pt x="47235" y="3078"/>
                </a:cubicBezTo>
                <a:lnTo>
                  <a:pt x="46968" y="3078"/>
                </a:lnTo>
                <a:lnTo>
                  <a:pt x="46901" y="3011"/>
                </a:lnTo>
                <a:lnTo>
                  <a:pt x="49370" y="576"/>
                </a:lnTo>
                <a:close/>
                <a:moveTo>
                  <a:pt x="41531" y="743"/>
                </a:moveTo>
                <a:lnTo>
                  <a:pt x="43699" y="3212"/>
                </a:lnTo>
                <a:cubicBezTo>
                  <a:pt x="42998" y="3245"/>
                  <a:pt x="42231" y="3312"/>
                  <a:pt x="41531" y="3412"/>
                </a:cubicBezTo>
                <a:lnTo>
                  <a:pt x="41531" y="3345"/>
                </a:lnTo>
                <a:lnTo>
                  <a:pt x="41531" y="743"/>
                </a:lnTo>
                <a:close/>
                <a:moveTo>
                  <a:pt x="51871" y="776"/>
                </a:moveTo>
                <a:lnTo>
                  <a:pt x="51905" y="3412"/>
                </a:lnTo>
                <a:cubicBezTo>
                  <a:pt x="51204" y="3312"/>
                  <a:pt x="50504" y="3245"/>
                  <a:pt x="49736" y="3212"/>
                </a:cubicBezTo>
                <a:lnTo>
                  <a:pt x="51871" y="776"/>
                </a:lnTo>
                <a:close/>
                <a:moveTo>
                  <a:pt x="38395" y="1077"/>
                </a:moveTo>
                <a:lnTo>
                  <a:pt x="38395" y="3779"/>
                </a:lnTo>
                <a:lnTo>
                  <a:pt x="36060" y="1410"/>
                </a:lnTo>
                <a:cubicBezTo>
                  <a:pt x="36894" y="1277"/>
                  <a:pt x="37695" y="1143"/>
                  <a:pt x="38395" y="1077"/>
                </a:cubicBezTo>
                <a:close/>
                <a:moveTo>
                  <a:pt x="55040" y="1010"/>
                </a:moveTo>
                <a:cubicBezTo>
                  <a:pt x="55741" y="1110"/>
                  <a:pt x="56541" y="1243"/>
                  <a:pt x="57375" y="1344"/>
                </a:cubicBezTo>
                <a:lnTo>
                  <a:pt x="55040" y="3779"/>
                </a:lnTo>
                <a:lnTo>
                  <a:pt x="55040" y="1010"/>
                </a:lnTo>
                <a:close/>
                <a:moveTo>
                  <a:pt x="38662" y="1077"/>
                </a:moveTo>
                <a:lnTo>
                  <a:pt x="41297" y="3412"/>
                </a:lnTo>
                <a:lnTo>
                  <a:pt x="41297" y="3445"/>
                </a:lnTo>
                <a:cubicBezTo>
                  <a:pt x="40396" y="3578"/>
                  <a:pt x="39496" y="3712"/>
                  <a:pt x="38662" y="3812"/>
                </a:cubicBezTo>
                <a:lnTo>
                  <a:pt x="38662" y="1077"/>
                </a:lnTo>
                <a:close/>
                <a:moveTo>
                  <a:pt x="54807" y="1077"/>
                </a:moveTo>
                <a:lnTo>
                  <a:pt x="54807" y="3845"/>
                </a:lnTo>
                <a:cubicBezTo>
                  <a:pt x="53906" y="3712"/>
                  <a:pt x="53039" y="3578"/>
                  <a:pt x="52172" y="3478"/>
                </a:cubicBezTo>
                <a:lnTo>
                  <a:pt x="52172" y="3412"/>
                </a:lnTo>
                <a:lnTo>
                  <a:pt x="54807" y="1077"/>
                </a:lnTo>
                <a:close/>
                <a:moveTo>
                  <a:pt x="35626" y="1477"/>
                </a:moveTo>
                <a:lnTo>
                  <a:pt x="35626" y="4379"/>
                </a:lnTo>
                <a:lnTo>
                  <a:pt x="33358" y="1911"/>
                </a:lnTo>
                <a:cubicBezTo>
                  <a:pt x="34159" y="1744"/>
                  <a:pt x="34893" y="1610"/>
                  <a:pt x="35626" y="1477"/>
                </a:cubicBezTo>
                <a:close/>
                <a:moveTo>
                  <a:pt x="57842" y="1477"/>
                </a:moveTo>
                <a:cubicBezTo>
                  <a:pt x="58543" y="1610"/>
                  <a:pt x="59310" y="1744"/>
                  <a:pt x="60077" y="1911"/>
                </a:cubicBezTo>
                <a:lnTo>
                  <a:pt x="57842" y="4379"/>
                </a:lnTo>
                <a:lnTo>
                  <a:pt x="57842" y="1477"/>
                </a:lnTo>
                <a:close/>
                <a:moveTo>
                  <a:pt x="35860" y="1477"/>
                </a:moveTo>
                <a:lnTo>
                  <a:pt x="38228" y="3912"/>
                </a:lnTo>
                <a:cubicBezTo>
                  <a:pt x="37461" y="4045"/>
                  <a:pt x="36660" y="4179"/>
                  <a:pt x="35860" y="4412"/>
                </a:cubicBezTo>
                <a:lnTo>
                  <a:pt x="35860" y="1477"/>
                </a:lnTo>
                <a:close/>
                <a:moveTo>
                  <a:pt x="57575" y="1477"/>
                </a:moveTo>
                <a:lnTo>
                  <a:pt x="57575" y="4412"/>
                </a:lnTo>
                <a:cubicBezTo>
                  <a:pt x="56808" y="4246"/>
                  <a:pt x="56041" y="4079"/>
                  <a:pt x="55207" y="3912"/>
                </a:cubicBezTo>
                <a:lnTo>
                  <a:pt x="57575" y="1477"/>
                </a:lnTo>
                <a:close/>
                <a:moveTo>
                  <a:pt x="32924" y="1944"/>
                </a:moveTo>
                <a:lnTo>
                  <a:pt x="32924" y="5013"/>
                </a:lnTo>
                <a:lnTo>
                  <a:pt x="30389" y="2511"/>
                </a:lnTo>
                <a:cubicBezTo>
                  <a:pt x="31257" y="2311"/>
                  <a:pt x="32091" y="2111"/>
                  <a:pt x="32924" y="1944"/>
                </a:cubicBezTo>
                <a:close/>
                <a:moveTo>
                  <a:pt x="60511" y="1977"/>
                </a:moveTo>
                <a:cubicBezTo>
                  <a:pt x="61311" y="2144"/>
                  <a:pt x="62179" y="2344"/>
                  <a:pt x="63046" y="2578"/>
                </a:cubicBezTo>
                <a:lnTo>
                  <a:pt x="60511" y="5013"/>
                </a:lnTo>
                <a:lnTo>
                  <a:pt x="60511" y="1977"/>
                </a:lnTo>
                <a:close/>
                <a:moveTo>
                  <a:pt x="33191" y="2044"/>
                </a:moveTo>
                <a:lnTo>
                  <a:pt x="35493" y="4479"/>
                </a:lnTo>
                <a:cubicBezTo>
                  <a:pt x="34726" y="4646"/>
                  <a:pt x="33959" y="4846"/>
                  <a:pt x="33191" y="5080"/>
                </a:cubicBezTo>
                <a:lnTo>
                  <a:pt x="33191" y="2044"/>
                </a:lnTo>
                <a:close/>
                <a:moveTo>
                  <a:pt x="60311" y="2044"/>
                </a:moveTo>
                <a:lnTo>
                  <a:pt x="60311" y="5080"/>
                </a:lnTo>
                <a:cubicBezTo>
                  <a:pt x="59543" y="4879"/>
                  <a:pt x="58810" y="4646"/>
                  <a:pt x="58009" y="4479"/>
                </a:cubicBezTo>
                <a:lnTo>
                  <a:pt x="60311" y="2044"/>
                </a:lnTo>
                <a:close/>
                <a:moveTo>
                  <a:pt x="29989" y="2644"/>
                </a:moveTo>
                <a:lnTo>
                  <a:pt x="29989" y="5913"/>
                </a:lnTo>
                <a:lnTo>
                  <a:pt x="27721" y="3245"/>
                </a:lnTo>
                <a:cubicBezTo>
                  <a:pt x="28488" y="3045"/>
                  <a:pt x="29222" y="2811"/>
                  <a:pt x="29989" y="2644"/>
                </a:cubicBezTo>
                <a:close/>
                <a:moveTo>
                  <a:pt x="63480" y="2644"/>
                </a:moveTo>
                <a:cubicBezTo>
                  <a:pt x="64180" y="2811"/>
                  <a:pt x="64914" y="3011"/>
                  <a:pt x="65715" y="3245"/>
                </a:cubicBezTo>
                <a:lnTo>
                  <a:pt x="63480" y="5913"/>
                </a:lnTo>
                <a:lnTo>
                  <a:pt x="63480" y="2644"/>
                </a:lnTo>
                <a:close/>
                <a:moveTo>
                  <a:pt x="30223" y="2644"/>
                </a:moveTo>
                <a:lnTo>
                  <a:pt x="32791" y="5146"/>
                </a:lnTo>
                <a:cubicBezTo>
                  <a:pt x="31890" y="5413"/>
                  <a:pt x="31056" y="5647"/>
                  <a:pt x="30223" y="5947"/>
                </a:cubicBezTo>
                <a:lnTo>
                  <a:pt x="30223" y="2644"/>
                </a:lnTo>
                <a:close/>
                <a:moveTo>
                  <a:pt x="63246" y="2711"/>
                </a:moveTo>
                <a:lnTo>
                  <a:pt x="63246" y="5980"/>
                </a:lnTo>
                <a:cubicBezTo>
                  <a:pt x="62412" y="5713"/>
                  <a:pt x="61578" y="5446"/>
                  <a:pt x="60711" y="5213"/>
                </a:cubicBezTo>
                <a:lnTo>
                  <a:pt x="63246" y="2711"/>
                </a:lnTo>
                <a:close/>
                <a:moveTo>
                  <a:pt x="27354" y="3312"/>
                </a:moveTo>
                <a:lnTo>
                  <a:pt x="27354" y="6914"/>
                </a:lnTo>
                <a:lnTo>
                  <a:pt x="24819" y="4112"/>
                </a:lnTo>
                <a:cubicBezTo>
                  <a:pt x="25686" y="3812"/>
                  <a:pt x="26520" y="3578"/>
                  <a:pt x="27354" y="3312"/>
                </a:cubicBezTo>
                <a:close/>
                <a:moveTo>
                  <a:pt x="27621" y="3478"/>
                </a:moveTo>
                <a:lnTo>
                  <a:pt x="29822" y="6114"/>
                </a:lnTo>
                <a:cubicBezTo>
                  <a:pt x="29055" y="6380"/>
                  <a:pt x="28321" y="6647"/>
                  <a:pt x="27621" y="6914"/>
                </a:cubicBezTo>
                <a:lnTo>
                  <a:pt x="27621" y="3478"/>
                </a:lnTo>
                <a:close/>
                <a:moveTo>
                  <a:pt x="65848" y="3478"/>
                </a:moveTo>
                <a:lnTo>
                  <a:pt x="65848" y="6914"/>
                </a:lnTo>
                <a:cubicBezTo>
                  <a:pt x="65147" y="6614"/>
                  <a:pt x="64380" y="6347"/>
                  <a:pt x="63646" y="6114"/>
                </a:cubicBezTo>
                <a:lnTo>
                  <a:pt x="65848" y="3478"/>
                </a:lnTo>
                <a:close/>
                <a:moveTo>
                  <a:pt x="66148" y="3345"/>
                </a:moveTo>
                <a:cubicBezTo>
                  <a:pt x="66982" y="3612"/>
                  <a:pt x="67816" y="3845"/>
                  <a:pt x="68683" y="4146"/>
                </a:cubicBezTo>
                <a:lnTo>
                  <a:pt x="66148" y="6914"/>
                </a:lnTo>
                <a:lnTo>
                  <a:pt x="66148" y="3345"/>
                </a:lnTo>
                <a:close/>
                <a:moveTo>
                  <a:pt x="19715" y="6047"/>
                </a:moveTo>
                <a:lnTo>
                  <a:pt x="19715" y="7081"/>
                </a:lnTo>
                <a:lnTo>
                  <a:pt x="19115" y="6280"/>
                </a:lnTo>
                <a:lnTo>
                  <a:pt x="19715" y="6047"/>
                </a:lnTo>
                <a:close/>
                <a:moveTo>
                  <a:pt x="73754" y="5980"/>
                </a:moveTo>
                <a:lnTo>
                  <a:pt x="74387" y="6247"/>
                </a:lnTo>
                <a:lnTo>
                  <a:pt x="73754" y="7081"/>
                </a:lnTo>
                <a:lnTo>
                  <a:pt x="73754" y="5980"/>
                </a:lnTo>
                <a:close/>
                <a:moveTo>
                  <a:pt x="24385" y="4279"/>
                </a:moveTo>
                <a:lnTo>
                  <a:pt x="24385" y="8115"/>
                </a:lnTo>
                <a:lnTo>
                  <a:pt x="21983" y="5113"/>
                </a:lnTo>
                <a:cubicBezTo>
                  <a:pt x="22784" y="4813"/>
                  <a:pt x="23618" y="4546"/>
                  <a:pt x="24385" y="4279"/>
                </a:cubicBezTo>
                <a:close/>
                <a:moveTo>
                  <a:pt x="69050" y="4279"/>
                </a:moveTo>
                <a:cubicBezTo>
                  <a:pt x="69851" y="4546"/>
                  <a:pt x="70651" y="4813"/>
                  <a:pt x="71485" y="5113"/>
                </a:cubicBezTo>
                <a:lnTo>
                  <a:pt x="69050" y="8115"/>
                </a:lnTo>
                <a:lnTo>
                  <a:pt x="69050" y="4279"/>
                </a:lnTo>
                <a:close/>
                <a:moveTo>
                  <a:pt x="24652" y="4279"/>
                </a:moveTo>
                <a:lnTo>
                  <a:pt x="27187" y="7081"/>
                </a:lnTo>
                <a:cubicBezTo>
                  <a:pt x="26320" y="7415"/>
                  <a:pt x="25486" y="7781"/>
                  <a:pt x="24652" y="8148"/>
                </a:cubicBezTo>
                <a:lnTo>
                  <a:pt x="24652" y="4279"/>
                </a:lnTo>
                <a:close/>
                <a:moveTo>
                  <a:pt x="68817" y="4279"/>
                </a:moveTo>
                <a:lnTo>
                  <a:pt x="68817" y="8148"/>
                </a:lnTo>
                <a:cubicBezTo>
                  <a:pt x="67983" y="7781"/>
                  <a:pt x="67149" y="7448"/>
                  <a:pt x="66248" y="7081"/>
                </a:cubicBezTo>
                <a:lnTo>
                  <a:pt x="68817" y="4279"/>
                </a:lnTo>
                <a:close/>
                <a:moveTo>
                  <a:pt x="17113" y="7048"/>
                </a:moveTo>
                <a:lnTo>
                  <a:pt x="17113" y="8549"/>
                </a:lnTo>
                <a:lnTo>
                  <a:pt x="16313" y="7381"/>
                </a:lnTo>
                <a:cubicBezTo>
                  <a:pt x="16613" y="7248"/>
                  <a:pt x="16846" y="7148"/>
                  <a:pt x="17113" y="7048"/>
                </a:cubicBezTo>
                <a:close/>
                <a:moveTo>
                  <a:pt x="76389" y="7048"/>
                </a:moveTo>
                <a:cubicBezTo>
                  <a:pt x="76656" y="7114"/>
                  <a:pt x="76889" y="7248"/>
                  <a:pt x="77189" y="7381"/>
                </a:cubicBezTo>
                <a:lnTo>
                  <a:pt x="76389" y="8549"/>
                </a:lnTo>
                <a:lnTo>
                  <a:pt x="76389" y="7048"/>
                </a:lnTo>
                <a:close/>
                <a:moveTo>
                  <a:pt x="71886" y="5280"/>
                </a:moveTo>
                <a:lnTo>
                  <a:pt x="73520" y="5913"/>
                </a:lnTo>
                <a:lnTo>
                  <a:pt x="73520" y="7314"/>
                </a:lnTo>
                <a:lnTo>
                  <a:pt x="71886" y="9349"/>
                </a:lnTo>
                <a:lnTo>
                  <a:pt x="71886" y="5280"/>
                </a:lnTo>
                <a:close/>
                <a:moveTo>
                  <a:pt x="21550" y="5280"/>
                </a:moveTo>
                <a:lnTo>
                  <a:pt x="21550" y="9383"/>
                </a:lnTo>
                <a:lnTo>
                  <a:pt x="19949" y="7314"/>
                </a:lnTo>
                <a:lnTo>
                  <a:pt x="19949" y="5913"/>
                </a:lnTo>
                <a:lnTo>
                  <a:pt x="21550" y="5280"/>
                </a:lnTo>
                <a:close/>
                <a:moveTo>
                  <a:pt x="21850" y="5280"/>
                </a:moveTo>
                <a:lnTo>
                  <a:pt x="24285" y="8315"/>
                </a:lnTo>
                <a:cubicBezTo>
                  <a:pt x="23451" y="8715"/>
                  <a:pt x="22650" y="9082"/>
                  <a:pt x="21850" y="9483"/>
                </a:cubicBezTo>
                <a:lnTo>
                  <a:pt x="21850" y="5280"/>
                </a:lnTo>
                <a:close/>
                <a:moveTo>
                  <a:pt x="71585" y="5280"/>
                </a:moveTo>
                <a:lnTo>
                  <a:pt x="71585" y="9483"/>
                </a:lnTo>
                <a:cubicBezTo>
                  <a:pt x="70852" y="9116"/>
                  <a:pt x="70018" y="8715"/>
                  <a:pt x="69184" y="8315"/>
                </a:cubicBezTo>
                <a:lnTo>
                  <a:pt x="71585" y="5280"/>
                </a:lnTo>
                <a:close/>
                <a:moveTo>
                  <a:pt x="14211" y="8215"/>
                </a:moveTo>
                <a:lnTo>
                  <a:pt x="14211" y="9983"/>
                </a:lnTo>
                <a:lnTo>
                  <a:pt x="13310" y="8582"/>
                </a:lnTo>
                <a:cubicBezTo>
                  <a:pt x="13611" y="8449"/>
                  <a:pt x="13944" y="8315"/>
                  <a:pt x="14211" y="8215"/>
                </a:cubicBezTo>
                <a:close/>
                <a:moveTo>
                  <a:pt x="79258" y="8215"/>
                </a:moveTo>
                <a:cubicBezTo>
                  <a:pt x="79558" y="8315"/>
                  <a:pt x="79891" y="8449"/>
                  <a:pt x="80192" y="8582"/>
                </a:cubicBezTo>
                <a:lnTo>
                  <a:pt x="79258" y="9983"/>
                </a:lnTo>
                <a:lnTo>
                  <a:pt x="79258" y="8215"/>
                </a:lnTo>
                <a:close/>
                <a:moveTo>
                  <a:pt x="19949" y="7715"/>
                </a:moveTo>
                <a:lnTo>
                  <a:pt x="21516" y="9649"/>
                </a:lnTo>
                <a:cubicBezTo>
                  <a:pt x="20983" y="9950"/>
                  <a:pt x="20449" y="10217"/>
                  <a:pt x="19949" y="10483"/>
                </a:cubicBezTo>
                <a:lnTo>
                  <a:pt x="19949" y="7715"/>
                </a:lnTo>
                <a:close/>
                <a:moveTo>
                  <a:pt x="73520" y="7715"/>
                </a:moveTo>
                <a:lnTo>
                  <a:pt x="73520" y="10483"/>
                </a:lnTo>
                <a:cubicBezTo>
                  <a:pt x="73020" y="10217"/>
                  <a:pt x="72486" y="9950"/>
                  <a:pt x="71919" y="9649"/>
                </a:cubicBezTo>
                <a:lnTo>
                  <a:pt x="73520" y="7715"/>
                </a:lnTo>
                <a:close/>
                <a:moveTo>
                  <a:pt x="74754" y="6380"/>
                </a:moveTo>
                <a:cubicBezTo>
                  <a:pt x="74821" y="6380"/>
                  <a:pt x="74854" y="6414"/>
                  <a:pt x="74888" y="6414"/>
                </a:cubicBezTo>
                <a:cubicBezTo>
                  <a:pt x="74888" y="6447"/>
                  <a:pt x="75388" y="6647"/>
                  <a:pt x="76155" y="6948"/>
                </a:cubicBezTo>
                <a:lnTo>
                  <a:pt x="76155" y="8882"/>
                </a:lnTo>
                <a:lnTo>
                  <a:pt x="74754" y="10984"/>
                </a:lnTo>
                <a:lnTo>
                  <a:pt x="74754" y="6380"/>
                </a:lnTo>
                <a:close/>
                <a:moveTo>
                  <a:pt x="18681" y="6414"/>
                </a:moveTo>
                <a:lnTo>
                  <a:pt x="18681" y="11050"/>
                </a:lnTo>
                <a:lnTo>
                  <a:pt x="17280" y="8916"/>
                </a:lnTo>
                <a:lnTo>
                  <a:pt x="17280" y="6948"/>
                </a:lnTo>
                <a:cubicBezTo>
                  <a:pt x="18047" y="6647"/>
                  <a:pt x="18548" y="6447"/>
                  <a:pt x="18548" y="6447"/>
                </a:cubicBezTo>
                <a:cubicBezTo>
                  <a:pt x="18614" y="6447"/>
                  <a:pt x="18648" y="6414"/>
                  <a:pt x="18681" y="6414"/>
                </a:cubicBezTo>
                <a:close/>
                <a:moveTo>
                  <a:pt x="18948" y="6447"/>
                </a:moveTo>
                <a:lnTo>
                  <a:pt x="19715" y="7415"/>
                </a:lnTo>
                <a:lnTo>
                  <a:pt x="19715" y="10617"/>
                </a:lnTo>
                <a:cubicBezTo>
                  <a:pt x="19482" y="10784"/>
                  <a:pt x="19181" y="10917"/>
                  <a:pt x="18948" y="11084"/>
                </a:cubicBezTo>
                <a:lnTo>
                  <a:pt x="18948" y="6447"/>
                </a:lnTo>
                <a:close/>
                <a:moveTo>
                  <a:pt x="74521" y="6414"/>
                </a:moveTo>
                <a:lnTo>
                  <a:pt x="74521" y="11084"/>
                </a:lnTo>
                <a:cubicBezTo>
                  <a:pt x="74254" y="10917"/>
                  <a:pt x="74020" y="10784"/>
                  <a:pt x="73720" y="10617"/>
                </a:cubicBezTo>
                <a:lnTo>
                  <a:pt x="73720" y="7415"/>
                </a:lnTo>
                <a:lnTo>
                  <a:pt x="74521" y="6414"/>
                </a:lnTo>
                <a:close/>
                <a:moveTo>
                  <a:pt x="11476" y="9316"/>
                </a:moveTo>
                <a:lnTo>
                  <a:pt x="11476" y="11317"/>
                </a:lnTo>
                <a:lnTo>
                  <a:pt x="10709" y="9616"/>
                </a:lnTo>
                <a:cubicBezTo>
                  <a:pt x="10975" y="9549"/>
                  <a:pt x="11209" y="9416"/>
                  <a:pt x="11476" y="9316"/>
                </a:cubicBezTo>
                <a:close/>
                <a:moveTo>
                  <a:pt x="81993" y="9316"/>
                </a:moveTo>
                <a:cubicBezTo>
                  <a:pt x="82226" y="9416"/>
                  <a:pt x="82493" y="9549"/>
                  <a:pt x="82727" y="9616"/>
                </a:cubicBezTo>
                <a:lnTo>
                  <a:pt x="81993" y="11317"/>
                </a:lnTo>
                <a:lnTo>
                  <a:pt x="81993" y="9316"/>
                </a:lnTo>
                <a:close/>
                <a:moveTo>
                  <a:pt x="14445" y="10750"/>
                </a:moveTo>
                <a:lnTo>
                  <a:pt x="14978" y="11584"/>
                </a:lnTo>
                <a:lnTo>
                  <a:pt x="14445" y="11584"/>
                </a:lnTo>
                <a:lnTo>
                  <a:pt x="14445" y="10750"/>
                </a:lnTo>
                <a:close/>
                <a:moveTo>
                  <a:pt x="16213" y="7581"/>
                </a:moveTo>
                <a:lnTo>
                  <a:pt x="17113" y="8949"/>
                </a:lnTo>
                <a:lnTo>
                  <a:pt x="17113" y="11584"/>
                </a:lnTo>
                <a:lnTo>
                  <a:pt x="16213" y="11584"/>
                </a:lnTo>
                <a:lnTo>
                  <a:pt x="16213" y="7581"/>
                </a:lnTo>
                <a:close/>
                <a:moveTo>
                  <a:pt x="24452" y="8749"/>
                </a:moveTo>
                <a:lnTo>
                  <a:pt x="24452" y="11584"/>
                </a:lnTo>
                <a:lnTo>
                  <a:pt x="21783" y="11584"/>
                </a:lnTo>
                <a:lnTo>
                  <a:pt x="21783" y="10016"/>
                </a:lnTo>
                <a:cubicBezTo>
                  <a:pt x="22617" y="9616"/>
                  <a:pt x="23484" y="9149"/>
                  <a:pt x="24452" y="8749"/>
                </a:cubicBezTo>
                <a:close/>
                <a:moveTo>
                  <a:pt x="29956" y="6547"/>
                </a:moveTo>
                <a:lnTo>
                  <a:pt x="29956" y="11584"/>
                </a:lnTo>
                <a:lnTo>
                  <a:pt x="27621" y="11584"/>
                </a:lnTo>
                <a:lnTo>
                  <a:pt x="27621" y="7415"/>
                </a:lnTo>
                <a:cubicBezTo>
                  <a:pt x="28355" y="7114"/>
                  <a:pt x="29155" y="6814"/>
                  <a:pt x="29956" y="6547"/>
                </a:cubicBezTo>
                <a:close/>
                <a:moveTo>
                  <a:pt x="32958" y="5580"/>
                </a:moveTo>
                <a:lnTo>
                  <a:pt x="32958" y="11584"/>
                </a:lnTo>
                <a:lnTo>
                  <a:pt x="30189" y="11584"/>
                </a:lnTo>
                <a:lnTo>
                  <a:pt x="30189" y="6447"/>
                </a:lnTo>
                <a:cubicBezTo>
                  <a:pt x="31056" y="6147"/>
                  <a:pt x="31990" y="5880"/>
                  <a:pt x="32958" y="5580"/>
                </a:cubicBezTo>
                <a:close/>
                <a:moveTo>
                  <a:pt x="35593" y="4913"/>
                </a:moveTo>
                <a:lnTo>
                  <a:pt x="35593" y="11584"/>
                </a:lnTo>
                <a:lnTo>
                  <a:pt x="33158" y="11584"/>
                </a:lnTo>
                <a:lnTo>
                  <a:pt x="33158" y="5547"/>
                </a:lnTo>
                <a:cubicBezTo>
                  <a:pt x="33925" y="5313"/>
                  <a:pt x="34759" y="5113"/>
                  <a:pt x="35593" y="4913"/>
                </a:cubicBezTo>
                <a:close/>
                <a:moveTo>
                  <a:pt x="38395" y="4312"/>
                </a:moveTo>
                <a:lnTo>
                  <a:pt x="38395" y="11584"/>
                </a:lnTo>
                <a:lnTo>
                  <a:pt x="35860" y="11584"/>
                </a:lnTo>
                <a:lnTo>
                  <a:pt x="35860" y="4879"/>
                </a:lnTo>
                <a:cubicBezTo>
                  <a:pt x="36694" y="4646"/>
                  <a:pt x="37528" y="4479"/>
                  <a:pt x="38395" y="4312"/>
                </a:cubicBezTo>
                <a:close/>
                <a:moveTo>
                  <a:pt x="41264" y="3879"/>
                </a:moveTo>
                <a:lnTo>
                  <a:pt x="41264" y="11584"/>
                </a:lnTo>
                <a:lnTo>
                  <a:pt x="38629" y="11584"/>
                </a:lnTo>
                <a:lnTo>
                  <a:pt x="38629" y="4279"/>
                </a:lnTo>
                <a:cubicBezTo>
                  <a:pt x="39496" y="4112"/>
                  <a:pt x="40363" y="3979"/>
                  <a:pt x="41264" y="3879"/>
                </a:cubicBezTo>
                <a:close/>
                <a:moveTo>
                  <a:pt x="43899" y="3612"/>
                </a:moveTo>
                <a:lnTo>
                  <a:pt x="43899" y="11584"/>
                </a:lnTo>
                <a:lnTo>
                  <a:pt x="41497" y="11584"/>
                </a:lnTo>
                <a:lnTo>
                  <a:pt x="41497" y="3879"/>
                </a:lnTo>
                <a:cubicBezTo>
                  <a:pt x="42264" y="3779"/>
                  <a:pt x="43065" y="3712"/>
                  <a:pt x="43899" y="3612"/>
                </a:cubicBezTo>
                <a:close/>
                <a:moveTo>
                  <a:pt x="46568" y="3478"/>
                </a:moveTo>
                <a:lnTo>
                  <a:pt x="46568" y="11584"/>
                </a:lnTo>
                <a:lnTo>
                  <a:pt x="44132" y="11584"/>
                </a:lnTo>
                <a:lnTo>
                  <a:pt x="44132" y="3612"/>
                </a:lnTo>
                <a:cubicBezTo>
                  <a:pt x="44966" y="3578"/>
                  <a:pt x="45734" y="3545"/>
                  <a:pt x="46568" y="3478"/>
                </a:cubicBezTo>
                <a:close/>
                <a:moveTo>
                  <a:pt x="49536" y="3612"/>
                </a:moveTo>
                <a:cubicBezTo>
                  <a:pt x="50370" y="3712"/>
                  <a:pt x="51171" y="3779"/>
                  <a:pt x="51971" y="3879"/>
                </a:cubicBezTo>
                <a:lnTo>
                  <a:pt x="51971" y="11584"/>
                </a:lnTo>
                <a:lnTo>
                  <a:pt x="49536" y="11584"/>
                </a:lnTo>
                <a:lnTo>
                  <a:pt x="49536" y="3612"/>
                </a:lnTo>
                <a:close/>
                <a:moveTo>
                  <a:pt x="57842" y="4913"/>
                </a:moveTo>
                <a:cubicBezTo>
                  <a:pt x="58676" y="5113"/>
                  <a:pt x="59510" y="5313"/>
                  <a:pt x="60311" y="5547"/>
                </a:cubicBezTo>
                <a:lnTo>
                  <a:pt x="60311" y="11584"/>
                </a:lnTo>
                <a:lnTo>
                  <a:pt x="57842" y="11584"/>
                </a:lnTo>
                <a:lnTo>
                  <a:pt x="57842" y="4913"/>
                </a:lnTo>
                <a:close/>
                <a:moveTo>
                  <a:pt x="76155" y="9283"/>
                </a:moveTo>
                <a:lnTo>
                  <a:pt x="76155" y="11584"/>
                </a:lnTo>
                <a:lnTo>
                  <a:pt x="75421" y="11584"/>
                </a:lnTo>
                <a:cubicBezTo>
                  <a:pt x="75255" y="11484"/>
                  <a:pt x="75055" y="11384"/>
                  <a:pt x="74854" y="11251"/>
                </a:cubicBezTo>
                <a:lnTo>
                  <a:pt x="76155" y="9283"/>
                </a:lnTo>
                <a:close/>
                <a:moveTo>
                  <a:pt x="77490" y="7481"/>
                </a:moveTo>
                <a:cubicBezTo>
                  <a:pt x="77923" y="7715"/>
                  <a:pt x="78490" y="7915"/>
                  <a:pt x="79024" y="8115"/>
                </a:cubicBezTo>
                <a:lnTo>
                  <a:pt x="79024" y="10317"/>
                </a:lnTo>
                <a:lnTo>
                  <a:pt x="78190" y="11584"/>
                </a:lnTo>
                <a:lnTo>
                  <a:pt x="77490" y="11584"/>
                </a:lnTo>
                <a:lnTo>
                  <a:pt x="77490" y="7481"/>
                </a:lnTo>
                <a:close/>
                <a:moveTo>
                  <a:pt x="7773" y="11317"/>
                </a:moveTo>
                <a:lnTo>
                  <a:pt x="7873" y="11618"/>
                </a:lnTo>
                <a:lnTo>
                  <a:pt x="7773" y="11618"/>
                </a:lnTo>
                <a:lnTo>
                  <a:pt x="7773" y="11317"/>
                </a:lnTo>
                <a:close/>
                <a:moveTo>
                  <a:pt x="10442" y="9750"/>
                </a:moveTo>
                <a:lnTo>
                  <a:pt x="10442" y="11618"/>
                </a:lnTo>
                <a:lnTo>
                  <a:pt x="8140" y="11618"/>
                </a:lnTo>
                <a:lnTo>
                  <a:pt x="7807" y="10817"/>
                </a:lnTo>
                <a:lnTo>
                  <a:pt x="7807" y="10784"/>
                </a:lnTo>
                <a:cubicBezTo>
                  <a:pt x="8340" y="10583"/>
                  <a:pt x="9308" y="10217"/>
                  <a:pt x="10442" y="9750"/>
                </a:cubicBezTo>
                <a:close/>
                <a:moveTo>
                  <a:pt x="10642" y="9983"/>
                </a:moveTo>
                <a:lnTo>
                  <a:pt x="11342" y="11618"/>
                </a:lnTo>
                <a:lnTo>
                  <a:pt x="10642" y="11618"/>
                </a:lnTo>
                <a:lnTo>
                  <a:pt x="10642" y="9983"/>
                </a:lnTo>
                <a:close/>
                <a:moveTo>
                  <a:pt x="12944" y="8749"/>
                </a:moveTo>
                <a:lnTo>
                  <a:pt x="12944" y="11618"/>
                </a:lnTo>
                <a:lnTo>
                  <a:pt x="11676" y="11618"/>
                </a:lnTo>
                <a:lnTo>
                  <a:pt x="11676" y="9249"/>
                </a:lnTo>
                <a:lnTo>
                  <a:pt x="12944" y="8749"/>
                </a:lnTo>
                <a:close/>
                <a:moveTo>
                  <a:pt x="13177" y="8816"/>
                </a:moveTo>
                <a:lnTo>
                  <a:pt x="14211" y="10417"/>
                </a:lnTo>
                <a:lnTo>
                  <a:pt x="14211" y="11618"/>
                </a:lnTo>
                <a:lnTo>
                  <a:pt x="13177" y="11618"/>
                </a:lnTo>
                <a:lnTo>
                  <a:pt x="13177" y="8816"/>
                </a:lnTo>
                <a:close/>
                <a:moveTo>
                  <a:pt x="15979" y="7515"/>
                </a:moveTo>
                <a:lnTo>
                  <a:pt x="15979" y="11618"/>
                </a:lnTo>
                <a:lnTo>
                  <a:pt x="15279" y="11618"/>
                </a:lnTo>
                <a:lnTo>
                  <a:pt x="14445" y="10383"/>
                </a:lnTo>
                <a:lnTo>
                  <a:pt x="14445" y="8148"/>
                </a:lnTo>
                <a:cubicBezTo>
                  <a:pt x="14978" y="7948"/>
                  <a:pt x="15479" y="7748"/>
                  <a:pt x="15979" y="7515"/>
                </a:cubicBezTo>
                <a:close/>
                <a:moveTo>
                  <a:pt x="17313" y="9316"/>
                </a:moveTo>
                <a:lnTo>
                  <a:pt x="18614" y="11284"/>
                </a:lnTo>
                <a:cubicBezTo>
                  <a:pt x="18381" y="11417"/>
                  <a:pt x="18214" y="11484"/>
                  <a:pt x="18014" y="11618"/>
                </a:cubicBezTo>
                <a:lnTo>
                  <a:pt x="17313" y="11618"/>
                </a:lnTo>
                <a:lnTo>
                  <a:pt x="17313" y="9316"/>
                </a:lnTo>
                <a:close/>
                <a:moveTo>
                  <a:pt x="19715" y="11151"/>
                </a:moveTo>
                <a:lnTo>
                  <a:pt x="19715" y="11618"/>
                </a:lnTo>
                <a:lnTo>
                  <a:pt x="18948" y="11618"/>
                </a:lnTo>
                <a:cubicBezTo>
                  <a:pt x="19148" y="11451"/>
                  <a:pt x="19448" y="11284"/>
                  <a:pt x="19715" y="11151"/>
                </a:cubicBezTo>
                <a:close/>
                <a:moveTo>
                  <a:pt x="21550" y="10150"/>
                </a:moveTo>
                <a:lnTo>
                  <a:pt x="21550" y="11618"/>
                </a:lnTo>
                <a:lnTo>
                  <a:pt x="19949" y="11618"/>
                </a:lnTo>
                <a:lnTo>
                  <a:pt x="19949" y="11050"/>
                </a:lnTo>
                <a:cubicBezTo>
                  <a:pt x="20416" y="10750"/>
                  <a:pt x="20983" y="10450"/>
                  <a:pt x="21550" y="10150"/>
                </a:cubicBezTo>
                <a:close/>
                <a:moveTo>
                  <a:pt x="27387" y="7481"/>
                </a:moveTo>
                <a:lnTo>
                  <a:pt x="27387" y="11618"/>
                </a:lnTo>
                <a:lnTo>
                  <a:pt x="24652" y="11618"/>
                </a:lnTo>
                <a:lnTo>
                  <a:pt x="24652" y="8649"/>
                </a:lnTo>
                <a:cubicBezTo>
                  <a:pt x="25519" y="8248"/>
                  <a:pt x="26453" y="7882"/>
                  <a:pt x="27387" y="7481"/>
                </a:cubicBezTo>
                <a:close/>
                <a:moveTo>
                  <a:pt x="46868" y="3545"/>
                </a:moveTo>
                <a:cubicBezTo>
                  <a:pt x="47702" y="3545"/>
                  <a:pt x="48536" y="3578"/>
                  <a:pt x="49336" y="3645"/>
                </a:cubicBezTo>
                <a:lnTo>
                  <a:pt x="49336" y="11618"/>
                </a:lnTo>
                <a:lnTo>
                  <a:pt x="46868" y="11618"/>
                </a:lnTo>
                <a:lnTo>
                  <a:pt x="46868" y="3545"/>
                </a:lnTo>
                <a:close/>
                <a:moveTo>
                  <a:pt x="52172" y="3912"/>
                </a:moveTo>
                <a:cubicBezTo>
                  <a:pt x="53072" y="4045"/>
                  <a:pt x="53973" y="4146"/>
                  <a:pt x="54840" y="4312"/>
                </a:cubicBezTo>
                <a:lnTo>
                  <a:pt x="54840" y="11618"/>
                </a:lnTo>
                <a:lnTo>
                  <a:pt x="52172" y="11618"/>
                </a:lnTo>
                <a:lnTo>
                  <a:pt x="52172" y="3912"/>
                </a:lnTo>
                <a:close/>
                <a:moveTo>
                  <a:pt x="55040" y="4312"/>
                </a:moveTo>
                <a:cubicBezTo>
                  <a:pt x="55908" y="4479"/>
                  <a:pt x="56741" y="4646"/>
                  <a:pt x="57575" y="4879"/>
                </a:cubicBezTo>
                <a:lnTo>
                  <a:pt x="57575" y="11618"/>
                </a:lnTo>
                <a:lnTo>
                  <a:pt x="55040" y="11618"/>
                </a:lnTo>
                <a:lnTo>
                  <a:pt x="55040" y="4312"/>
                </a:lnTo>
                <a:close/>
                <a:moveTo>
                  <a:pt x="60511" y="5613"/>
                </a:moveTo>
                <a:cubicBezTo>
                  <a:pt x="61478" y="5880"/>
                  <a:pt x="62379" y="6147"/>
                  <a:pt x="63246" y="6481"/>
                </a:cubicBezTo>
                <a:lnTo>
                  <a:pt x="63246" y="11618"/>
                </a:lnTo>
                <a:lnTo>
                  <a:pt x="60511" y="11618"/>
                </a:lnTo>
                <a:lnTo>
                  <a:pt x="60511" y="5613"/>
                </a:lnTo>
                <a:close/>
                <a:moveTo>
                  <a:pt x="63480" y="6547"/>
                </a:moveTo>
                <a:cubicBezTo>
                  <a:pt x="64247" y="6814"/>
                  <a:pt x="65047" y="7114"/>
                  <a:pt x="65815" y="7415"/>
                </a:cubicBezTo>
                <a:lnTo>
                  <a:pt x="65815" y="11618"/>
                </a:lnTo>
                <a:lnTo>
                  <a:pt x="63480" y="11618"/>
                </a:lnTo>
                <a:lnTo>
                  <a:pt x="63480" y="6547"/>
                </a:lnTo>
                <a:close/>
                <a:moveTo>
                  <a:pt x="66048" y="7481"/>
                </a:moveTo>
                <a:cubicBezTo>
                  <a:pt x="67015" y="7882"/>
                  <a:pt x="67916" y="8248"/>
                  <a:pt x="68817" y="8649"/>
                </a:cubicBezTo>
                <a:lnTo>
                  <a:pt x="68817" y="11618"/>
                </a:lnTo>
                <a:lnTo>
                  <a:pt x="66048" y="11618"/>
                </a:lnTo>
                <a:lnTo>
                  <a:pt x="66048" y="7481"/>
                </a:lnTo>
                <a:close/>
                <a:moveTo>
                  <a:pt x="69050" y="8749"/>
                </a:moveTo>
                <a:cubicBezTo>
                  <a:pt x="69984" y="9149"/>
                  <a:pt x="70852" y="9583"/>
                  <a:pt x="71719" y="10050"/>
                </a:cubicBezTo>
                <a:lnTo>
                  <a:pt x="71719" y="11618"/>
                </a:lnTo>
                <a:lnTo>
                  <a:pt x="69050" y="11618"/>
                </a:lnTo>
                <a:lnTo>
                  <a:pt x="69050" y="8749"/>
                </a:lnTo>
                <a:close/>
                <a:moveTo>
                  <a:pt x="71919" y="10150"/>
                </a:moveTo>
                <a:lnTo>
                  <a:pt x="73553" y="11050"/>
                </a:lnTo>
                <a:lnTo>
                  <a:pt x="73553" y="11618"/>
                </a:lnTo>
                <a:lnTo>
                  <a:pt x="71919" y="11618"/>
                </a:lnTo>
                <a:lnTo>
                  <a:pt x="71919" y="10150"/>
                </a:lnTo>
                <a:close/>
                <a:moveTo>
                  <a:pt x="73754" y="11151"/>
                </a:moveTo>
                <a:cubicBezTo>
                  <a:pt x="74054" y="11317"/>
                  <a:pt x="74321" y="11451"/>
                  <a:pt x="74554" y="11618"/>
                </a:cubicBezTo>
                <a:lnTo>
                  <a:pt x="73754" y="11618"/>
                </a:lnTo>
                <a:lnTo>
                  <a:pt x="73754" y="11151"/>
                </a:lnTo>
                <a:close/>
                <a:moveTo>
                  <a:pt x="77256" y="7615"/>
                </a:moveTo>
                <a:lnTo>
                  <a:pt x="77256" y="11618"/>
                </a:lnTo>
                <a:lnTo>
                  <a:pt x="76389" y="11618"/>
                </a:lnTo>
                <a:lnTo>
                  <a:pt x="76389" y="8982"/>
                </a:lnTo>
                <a:lnTo>
                  <a:pt x="77256" y="7615"/>
                </a:lnTo>
                <a:close/>
                <a:moveTo>
                  <a:pt x="79024" y="10784"/>
                </a:moveTo>
                <a:lnTo>
                  <a:pt x="79024" y="11618"/>
                </a:lnTo>
                <a:lnTo>
                  <a:pt x="78490" y="11618"/>
                </a:lnTo>
                <a:lnTo>
                  <a:pt x="79024" y="10784"/>
                </a:lnTo>
                <a:close/>
                <a:moveTo>
                  <a:pt x="80325" y="8816"/>
                </a:moveTo>
                <a:lnTo>
                  <a:pt x="80325" y="11618"/>
                </a:lnTo>
                <a:lnTo>
                  <a:pt x="79258" y="11618"/>
                </a:lnTo>
                <a:lnTo>
                  <a:pt x="79258" y="10417"/>
                </a:lnTo>
                <a:lnTo>
                  <a:pt x="80325" y="8816"/>
                </a:lnTo>
                <a:close/>
                <a:moveTo>
                  <a:pt x="80525" y="8749"/>
                </a:moveTo>
                <a:lnTo>
                  <a:pt x="81759" y="9249"/>
                </a:lnTo>
                <a:lnTo>
                  <a:pt x="81759" y="11618"/>
                </a:lnTo>
                <a:lnTo>
                  <a:pt x="80525" y="11618"/>
                </a:lnTo>
                <a:lnTo>
                  <a:pt x="80525" y="8749"/>
                </a:lnTo>
                <a:close/>
                <a:moveTo>
                  <a:pt x="82827" y="9983"/>
                </a:moveTo>
                <a:lnTo>
                  <a:pt x="82827" y="11618"/>
                </a:lnTo>
                <a:lnTo>
                  <a:pt x="82093" y="11618"/>
                </a:lnTo>
                <a:lnTo>
                  <a:pt x="82827" y="9983"/>
                </a:lnTo>
                <a:close/>
                <a:moveTo>
                  <a:pt x="83027" y="9750"/>
                </a:moveTo>
                <a:cubicBezTo>
                  <a:pt x="84161" y="10217"/>
                  <a:pt x="85095" y="10583"/>
                  <a:pt x="85662" y="10784"/>
                </a:cubicBezTo>
                <a:lnTo>
                  <a:pt x="85662" y="10817"/>
                </a:lnTo>
                <a:lnTo>
                  <a:pt x="85329" y="11618"/>
                </a:lnTo>
                <a:lnTo>
                  <a:pt x="83027" y="11618"/>
                </a:lnTo>
                <a:lnTo>
                  <a:pt x="83027" y="9750"/>
                </a:lnTo>
                <a:close/>
                <a:moveTo>
                  <a:pt x="85695" y="11317"/>
                </a:moveTo>
                <a:lnTo>
                  <a:pt x="85695" y="11618"/>
                </a:lnTo>
                <a:lnTo>
                  <a:pt x="85562" y="11618"/>
                </a:lnTo>
                <a:lnTo>
                  <a:pt x="85695" y="11317"/>
                </a:lnTo>
                <a:close/>
                <a:moveTo>
                  <a:pt x="2102" y="10850"/>
                </a:moveTo>
                <a:cubicBezTo>
                  <a:pt x="2336" y="10850"/>
                  <a:pt x="2503" y="11084"/>
                  <a:pt x="2503" y="11284"/>
                </a:cubicBezTo>
                <a:lnTo>
                  <a:pt x="2503" y="12118"/>
                </a:lnTo>
                <a:lnTo>
                  <a:pt x="1669" y="12118"/>
                </a:lnTo>
                <a:lnTo>
                  <a:pt x="1669" y="11284"/>
                </a:lnTo>
                <a:cubicBezTo>
                  <a:pt x="1669" y="11017"/>
                  <a:pt x="1869" y="10850"/>
                  <a:pt x="2102" y="10850"/>
                </a:cubicBezTo>
                <a:close/>
                <a:moveTo>
                  <a:pt x="91400" y="10850"/>
                </a:moveTo>
                <a:cubicBezTo>
                  <a:pt x="91666" y="10850"/>
                  <a:pt x="91833" y="11084"/>
                  <a:pt x="91833" y="11284"/>
                </a:cubicBezTo>
                <a:lnTo>
                  <a:pt x="91833" y="12118"/>
                </a:lnTo>
                <a:lnTo>
                  <a:pt x="90999" y="12118"/>
                </a:lnTo>
                <a:lnTo>
                  <a:pt x="90999" y="11284"/>
                </a:lnTo>
                <a:cubicBezTo>
                  <a:pt x="90999" y="11017"/>
                  <a:pt x="91199" y="10850"/>
                  <a:pt x="91400" y="10850"/>
                </a:cubicBezTo>
                <a:close/>
                <a:moveTo>
                  <a:pt x="15712" y="12752"/>
                </a:moveTo>
                <a:lnTo>
                  <a:pt x="15846" y="12952"/>
                </a:lnTo>
                <a:cubicBezTo>
                  <a:pt x="15345" y="13285"/>
                  <a:pt x="14878" y="13586"/>
                  <a:pt x="14445" y="13919"/>
                </a:cubicBezTo>
                <a:lnTo>
                  <a:pt x="14445" y="12752"/>
                </a:lnTo>
                <a:close/>
                <a:moveTo>
                  <a:pt x="79024" y="12752"/>
                </a:moveTo>
                <a:lnTo>
                  <a:pt x="79024" y="13919"/>
                </a:lnTo>
                <a:cubicBezTo>
                  <a:pt x="78557" y="13586"/>
                  <a:pt x="78090" y="13285"/>
                  <a:pt x="77590" y="12952"/>
                </a:cubicBezTo>
                <a:lnTo>
                  <a:pt x="77723" y="12752"/>
                </a:lnTo>
                <a:close/>
                <a:moveTo>
                  <a:pt x="12944" y="12752"/>
                </a:moveTo>
                <a:lnTo>
                  <a:pt x="12944" y="14620"/>
                </a:lnTo>
                <a:lnTo>
                  <a:pt x="12110" y="12752"/>
                </a:lnTo>
                <a:close/>
                <a:moveTo>
                  <a:pt x="81359" y="12752"/>
                </a:moveTo>
                <a:lnTo>
                  <a:pt x="80525" y="14620"/>
                </a:lnTo>
                <a:lnTo>
                  <a:pt x="80525" y="12752"/>
                </a:lnTo>
                <a:close/>
                <a:moveTo>
                  <a:pt x="14211" y="12752"/>
                </a:moveTo>
                <a:lnTo>
                  <a:pt x="14211" y="14053"/>
                </a:lnTo>
                <a:cubicBezTo>
                  <a:pt x="13844" y="14286"/>
                  <a:pt x="13511" y="14553"/>
                  <a:pt x="13177" y="14786"/>
                </a:cubicBezTo>
                <a:lnTo>
                  <a:pt x="13177" y="12752"/>
                </a:lnTo>
                <a:close/>
                <a:moveTo>
                  <a:pt x="80325" y="12752"/>
                </a:moveTo>
                <a:lnTo>
                  <a:pt x="80325" y="14786"/>
                </a:lnTo>
                <a:cubicBezTo>
                  <a:pt x="79991" y="14520"/>
                  <a:pt x="79658" y="14286"/>
                  <a:pt x="79258" y="14019"/>
                </a:cubicBezTo>
                <a:lnTo>
                  <a:pt x="79258" y="12752"/>
                </a:lnTo>
                <a:close/>
                <a:moveTo>
                  <a:pt x="11843" y="12752"/>
                </a:moveTo>
                <a:lnTo>
                  <a:pt x="12843" y="14987"/>
                </a:lnTo>
                <a:cubicBezTo>
                  <a:pt x="12443" y="15287"/>
                  <a:pt x="12043" y="15587"/>
                  <a:pt x="11676" y="15854"/>
                </a:cubicBezTo>
                <a:lnTo>
                  <a:pt x="11676" y="12752"/>
                </a:lnTo>
                <a:close/>
                <a:moveTo>
                  <a:pt x="81759" y="12752"/>
                </a:moveTo>
                <a:lnTo>
                  <a:pt x="81759" y="15854"/>
                </a:lnTo>
                <a:cubicBezTo>
                  <a:pt x="81392" y="15587"/>
                  <a:pt x="81025" y="15287"/>
                  <a:pt x="80592" y="14987"/>
                </a:cubicBezTo>
                <a:lnTo>
                  <a:pt x="81593" y="12752"/>
                </a:lnTo>
                <a:close/>
                <a:moveTo>
                  <a:pt x="11476" y="12752"/>
                </a:moveTo>
                <a:lnTo>
                  <a:pt x="11476" y="16021"/>
                </a:lnTo>
                <a:cubicBezTo>
                  <a:pt x="11176" y="16254"/>
                  <a:pt x="10875" y="16488"/>
                  <a:pt x="10642" y="16688"/>
                </a:cubicBezTo>
                <a:lnTo>
                  <a:pt x="10642" y="12752"/>
                </a:lnTo>
                <a:close/>
                <a:moveTo>
                  <a:pt x="82827" y="12752"/>
                </a:moveTo>
                <a:lnTo>
                  <a:pt x="82827" y="16721"/>
                </a:lnTo>
                <a:cubicBezTo>
                  <a:pt x="82560" y="16488"/>
                  <a:pt x="82260" y="16288"/>
                  <a:pt x="81993" y="16054"/>
                </a:cubicBezTo>
                <a:lnTo>
                  <a:pt x="81993" y="12752"/>
                </a:lnTo>
                <a:close/>
                <a:moveTo>
                  <a:pt x="10442" y="12752"/>
                </a:moveTo>
                <a:lnTo>
                  <a:pt x="10442" y="16855"/>
                </a:lnTo>
                <a:lnTo>
                  <a:pt x="8640" y="12752"/>
                </a:lnTo>
                <a:close/>
                <a:moveTo>
                  <a:pt x="84828" y="12752"/>
                </a:moveTo>
                <a:lnTo>
                  <a:pt x="83027" y="16855"/>
                </a:lnTo>
                <a:lnTo>
                  <a:pt x="83027" y="12752"/>
                </a:lnTo>
                <a:close/>
                <a:moveTo>
                  <a:pt x="7206" y="12752"/>
                </a:moveTo>
                <a:lnTo>
                  <a:pt x="6973" y="17755"/>
                </a:lnTo>
                <a:lnTo>
                  <a:pt x="6772" y="12752"/>
                </a:lnTo>
                <a:close/>
                <a:moveTo>
                  <a:pt x="86696" y="12752"/>
                </a:moveTo>
                <a:lnTo>
                  <a:pt x="86496" y="17755"/>
                </a:lnTo>
                <a:lnTo>
                  <a:pt x="86229" y="12752"/>
                </a:lnTo>
                <a:close/>
                <a:moveTo>
                  <a:pt x="8374" y="12752"/>
                </a:moveTo>
                <a:lnTo>
                  <a:pt x="10275" y="17055"/>
                </a:lnTo>
                <a:cubicBezTo>
                  <a:pt x="8841" y="18222"/>
                  <a:pt x="7840" y="19123"/>
                  <a:pt x="7306" y="19623"/>
                </a:cubicBezTo>
                <a:lnTo>
                  <a:pt x="7673" y="12752"/>
                </a:lnTo>
                <a:close/>
                <a:moveTo>
                  <a:pt x="85829" y="12752"/>
                </a:moveTo>
                <a:lnTo>
                  <a:pt x="86196" y="19623"/>
                </a:lnTo>
                <a:cubicBezTo>
                  <a:pt x="85595" y="19123"/>
                  <a:pt x="84661" y="18222"/>
                  <a:pt x="83227" y="17055"/>
                </a:cubicBezTo>
                <a:lnTo>
                  <a:pt x="85095" y="12752"/>
                </a:lnTo>
                <a:close/>
                <a:moveTo>
                  <a:pt x="47505" y="0"/>
                </a:moveTo>
                <a:cubicBezTo>
                  <a:pt x="47209" y="0"/>
                  <a:pt x="46962" y="4"/>
                  <a:pt x="46768" y="9"/>
                </a:cubicBezTo>
                <a:cubicBezTo>
                  <a:pt x="46633" y="7"/>
                  <a:pt x="46473" y="6"/>
                  <a:pt x="46288" y="6"/>
                </a:cubicBezTo>
                <a:cubicBezTo>
                  <a:pt x="42984" y="6"/>
                  <a:pt x="31779" y="421"/>
                  <a:pt x="18481" y="5980"/>
                </a:cubicBezTo>
                <a:cubicBezTo>
                  <a:pt x="18381" y="6014"/>
                  <a:pt x="9408" y="9649"/>
                  <a:pt x="7573" y="10350"/>
                </a:cubicBezTo>
                <a:lnTo>
                  <a:pt x="7473" y="10417"/>
                </a:lnTo>
                <a:lnTo>
                  <a:pt x="7406" y="11584"/>
                </a:lnTo>
                <a:lnTo>
                  <a:pt x="6839" y="11584"/>
                </a:lnTo>
                <a:lnTo>
                  <a:pt x="6739" y="8916"/>
                </a:lnTo>
                <a:lnTo>
                  <a:pt x="6572" y="8916"/>
                </a:lnTo>
                <a:lnTo>
                  <a:pt x="6572" y="7381"/>
                </a:lnTo>
                <a:lnTo>
                  <a:pt x="4037" y="7381"/>
                </a:lnTo>
                <a:lnTo>
                  <a:pt x="4037" y="6948"/>
                </a:lnTo>
                <a:lnTo>
                  <a:pt x="635" y="6948"/>
                </a:lnTo>
                <a:lnTo>
                  <a:pt x="635" y="8949"/>
                </a:lnTo>
                <a:lnTo>
                  <a:pt x="468" y="8949"/>
                </a:lnTo>
                <a:lnTo>
                  <a:pt x="1" y="20624"/>
                </a:lnTo>
                <a:lnTo>
                  <a:pt x="4671" y="20624"/>
                </a:lnTo>
                <a:lnTo>
                  <a:pt x="4671" y="20591"/>
                </a:lnTo>
                <a:lnTo>
                  <a:pt x="6906" y="20591"/>
                </a:lnTo>
                <a:lnTo>
                  <a:pt x="6906" y="20757"/>
                </a:lnTo>
                <a:lnTo>
                  <a:pt x="7073" y="20591"/>
                </a:lnTo>
                <a:lnTo>
                  <a:pt x="7206" y="20591"/>
                </a:lnTo>
                <a:lnTo>
                  <a:pt x="7206" y="20457"/>
                </a:lnTo>
                <a:lnTo>
                  <a:pt x="7373" y="20290"/>
                </a:lnTo>
                <a:cubicBezTo>
                  <a:pt x="7373" y="20257"/>
                  <a:pt x="8507" y="19123"/>
                  <a:pt x="10575" y="17422"/>
                </a:cubicBezTo>
                <a:cubicBezTo>
                  <a:pt x="10575" y="17455"/>
                  <a:pt x="10642" y="17455"/>
                  <a:pt x="10675" y="17455"/>
                </a:cubicBezTo>
                <a:lnTo>
                  <a:pt x="10709" y="17455"/>
                </a:lnTo>
                <a:cubicBezTo>
                  <a:pt x="10742" y="17455"/>
                  <a:pt x="10809" y="17422"/>
                  <a:pt x="10809" y="17322"/>
                </a:cubicBezTo>
                <a:lnTo>
                  <a:pt x="10809" y="17222"/>
                </a:lnTo>
                <a:cubicBezTo>
                  <a:pt x="12410" y="15921"/>
                  <a:pt x="14545" y="14286"/>
                  <a:pt x="17180" y="12652"/>
                </a:cubicBezTo>
                <a:lnTo>
                  <a:pt x="17247" y="12652"/>
                </a:lnTo>
                <a:lnTo>
                  <a:pt x="17247" y="12785"/>
                </a:lnTo>
                <a:cubicBezTo>
                  <a:pt x="17247" y="12818"/>
                  <a:pt x="17313" y="12918"/>
                  <a:pt x="17380" y="12918"/>
                </a:cubicBezTo>
                <a:cubicBezTo>
                  <a:pt x="17413" y="12918"/>
                  <a:pt x="17513" y="12885"/>
                  <a:pt x="17513" y="12785"/>
                </a:cubicBezTo>
                <a:lnTo>
                  <a:pt x="17513" y="12652"/>
                </a:lnTo>
                <a:lnTo>
                  <a:pt x="76155" y="12652"/>
                </a:lnTo>
                <a:lnTo>
                  <a:pt x="76155" y="12785"/>
                </a:lnTo>
                <a:cubicBezTo>
                  <a:pt x="76155" y="12818"/>
                  <a:pt x="76189" y="12918"/>
                  <a:pt x="76255" y="12918"/>
                </a:cubicBezTo>
                <a:cubicBezTo>
                  <a:pt x="76322" y="12918"/>
                  <a:pt x="76389" y="12885"/>
                  <a:pt x="76389" y="12785"/>
                </a:cubicBezTo>
                <a:lnTo>
                  <a:pt x="76389" y="12652"/>
                </a:lnTo>
                <a:lnTo>
                  <a:pt x="76489" y="12652"/>
                </a:lnTo>
                <a:cubicBezTo>
                  <a:pt x="79091" y="14286"/>
                  <a:pt x="81226" y="15921"/>
                  <a:pt x="82860" y="17222"/>
                </a:cubicBezTo>
                <a:lnTo>
                  <a:pt x="82860" y="17322"/>
                </a:lnTo>
                <a:cubicBezTo>
                  <a:pt x="82860" y="17388"/>
                  <a:pt x="82893" y="17422"/>
                  <a:pt x="82927" y="17455"/>
                </a:cubicBezTo>
                <a:lnTo>
                  <a:pt x="82994" y="17455"/>
                </a:lnTo>
                <a:cubicBezTo>
                  <a:pt x="83027" y="17455"/>
                  <a:pt x="83060" y="17422"/>
                  <a:pt x="83060" y="17422"/>
                </a:cubicBezTo>
                <a:cubicBezTo>
                  <a:pt x="85162" y="19123"/>
                  <a:pt x="86263" y="20257"/>
                  <a:pt x="86263" y="20290"/>
                </a:cubicBezTo>
                <a:lnTo>
                  <a:pt x="86429" y="20457"/>
                </a:lnTo>
                <a:lnTo>
                  <a:pt x="86429" y="20591"/>
                </a:lnTo>
                <a:lnTo>
                  <a:pt x="86563" y="20591"/>
                </a:lnTo>
                <a:lnTo>
                  <a:pt x="86730" y="20757"/>
                </a:lnTo>
                <a:lnTo>
                  <a:pt x="86730" y="20591"/>
                </a:lnTo>
                <a:lnTo>
                  <a:pt x="88964" y="20591"/>
                </a:lnTo>
                <a:lnTo>
                  <a:pt x="88964" y="20624"/>
                </a:lnTo>
                <a:lnTo>
                  <a:pt x="93601" y="20624"/>
                </a:lnTo>
                <a:lnTo>
                  <a:pt x="93134" y="8949"/>
                </a:lnTo>
                <a:lnTo>
                  <a:pt x="93001" y="8949"/>
                </a:lnTo>
                <a:lnTo>
                  <a:pt x="93001" y="6948"/>
                </a:lnTo>
                <a:lnTo>
                  <a:pt x="89565" y="6948"/>
                </a:lnTo>
                <a:lnTo>
                  <a:pt x="89565" y="7381"/>
                </a:lnTo>
                <a:lnTo>
                  <a:pt x="87030" y="7381"/>
                </a:lnTo>
                <a:lnTo>
                  <a:pt x="87030" y="8916"/>
                </a:lnTo>
                <a:lnTo>
                  <a:pt x="86863" y="8916"/>
                </a:lnTo>
                <a:lnTo>
                  <a:pt x="86763" y="11584"/>
                </a:lnTo>
                <a:lnTo>
                  <a:pt x="86162" y="11584"/>
                </a:lnTo>
                <a:lnTo>
                  <a:pt x="86096" y="10417"/>
                </a:lnTo>
                <a:lnTo>
                  <a:pt x="85996" y="10350"/>
                </a:lnTo>
                <a:cubicBezTo>
                  <a:pt x="84094" y="9683"/>
                  <a:pt x="75188" y="6014"/>
                  <a:pt x="75088" y="5980"/>
                </a:cubicBezTo>
                <a:cubicBezTo>
                  <a:pt x="62077" y="554"/>
                  <a:pt x="51118" y="0"/>
                  <a:pt x="47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6"/>
          <p:cNvSpPr/>
          <p:nvPr/>
        </p:nvSpPr>
        <p:spPr>
          <a:xfrm>
            <a:off x="6911955" y="1415830"/>
            <a:ext cx="857100" cy="8571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20"/>
        <p:cNvGrpSpPr/>
        <p:nvPr/>
      </p:nvGrpSpPr>
      <p:grpSpPr>
        <a:xfrm>
          <a:off x="0" y="0"/>
          <a:ext cx="0" cy="0"/>
          <a:chOff x="0" y="0"/>
          <a:chExt cx="0" cy="0"/>
        </a:xfrm>
      </p:grpSpPr>
      <p:sp>
        <p:nvSpPr>
          <p:cNvPr id="1721" name="Google Shape;1721;p67"/>
          <p:cNvSpPr txBox="1">
            <a:spLocks noGrp="1"/>
          </p:cNvSpPr>
          <p:nvPr>
            <p:ph type="title"/>
          </p:nvPr>
        </p:nvSpPr>
        <p:spPr>
          <a:xfrm>
            <a:off x="730920" y="540000"/>
            <a:ext cx="4827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Alternative </a:t>
            </a:r>
            <a:r>
              <a:rPr lang="en">
                <a:solidFill>
                  <a:schemeClr val="accent1"/>
                </a:solidFill>
              </a:rPr>
              <a:t>resources</a:t>
            </a:r>
            <a:endParaRPr>
              <a:solidFill>
                <a:schemeClr val="accent1"/>
              </a:solidFill>
            </a:endParaRPr>
          </a:p>
        </p:txBody>
      </p:sp>
      <p:sp>
        <p:nvSpPr>
          <p:cNvPr id="1722" name="Google Shape;1722;p67"/>
          <p:cNvSpPr txBox="1">
            <a:spLocks noGrp="1"/>
          </p:cNvSpPr>
          <p:nvPr>
            <p:ph type="body" idx="1"/>
          </p:nvPr>
        </p:nvSpPr>
        <p:spPr>
          <a:xfrm>
            <a:off x="730925" y="1344775"/>
            <a:ext cx="4827900" cy="177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Here’s an assortment of alternative resources whose style fits that of this template:</a:t>
            </a:r>
            <a:endParaRPr sz="1400"/>
          </a:p>
          <a:p>
            <a:pPr marL="0" lvl="0" indent="0" algn="l" rtl="0">
              <a:spcBef>
                <a:spcPts val="1000"/>
              </a:spcBef>
              <a:spcAft>
                <a:spcPts val="0"/>
              </a:spcAft>
              <a:buNone/>
            </a:pPr>
            <a:r>
              <a:rPr lang="en" sz="2000">
                <a:solidFill>
                  <a:schemeClr val="lt2"/>
                </a:solidFill>
                <a:latin typeface="Epilogue"/>
                <a:ea typeface="Epilogue"/>
                <a:cs typeface="Epilogue"/>
                <a:sym typeface="Epilogue"/>
              </a:rPr>
              <a:t>Vector</a:t>
            </a:r>
            <a:endParaRPr sz="2000">
              <a:solidFill>
                <a:schemeClr val="lt2"/>
              </a:solidFill>
              <a:latin typeface="Epilogue"/>
              <a:ea typeface="Epilogue"/>
              <a:cs typeface="Epilogue"/>
              <a:sym typeface="Epilogue"/>
            </a:endParaRPr>
          </a:p>
          <a:p>
            <a:pPr marL="457200" lvl="0" indent="-317500" algn="l" rtl="0">
              <a:lnSpc>
                <a:spcPct val="100000"/>
              </a:lnSpc>
              <a:spcBef>
                <a:spcPts val="800"/>
              </a:spcBef>
              <a:spcAft>
                <a:spcPts val="0"/>
              </a:spcAft>
              <a:buSzPts val="1400"/>
              <a:buChar char="●"/>
            </a:pPr>
            <a:r>
              <a:rPr lang="en" sz="1400">
                <a:uFill>
                  <a:noFill/>
                </a:uFill>
                <a:hlinkClick r:id="rId3"/>
              </a:rPr>
              <a:t>Flat travel background</a:t>
            </a:r>
            <a:endParaRPr sz="1400"/>
          </a:p>
          <a:p>
            <a:pPr marL="457200" lvl="0" indent="-317500" algn="l" rtl="0">
              <a:lnSpc>
                <a:spcPct val="100000"/>
              </a:lnSpc>
              <a:spcBef>
                <a:spcPts val="0"/>
              </a:spcBef>
              <a:spcAft>
                <a:spcPts val="0"/>
              </a:spcAft>
              <a:buSzPts val="1400"/>
              <a:buChar char="●"/>
            </a:pPr>
            <a:r>
              <a:rPr lang="en" sz="1400">
                <a:uFill>
                  <a:noFill/>
                </a:uFill>
                <a:hlinkClick r:id="rId4"/>
              </a:rPr>
              <a:t>Welcome landing page template with landscape</a:t>
            </a:r>
            <a:endParaRPr sz="1400"/>
          </a:p>
          <a:p>
            <a:pPr marL="457200" lvl="0" indent="-317500" algn="l" rtl="0">
              <a:lnSpc>
                <a:spcPct val="166000"/>
              </a:lnSpc>
              <a:spcBef>
                <a:spcPts val="0"/>
              </a:spcBef>
              <a:spcAft>
                <a:spcPts val="0"/>
              </a:spcAft>
              <a:buSzPts val="1400"/>
              <a:buChar char="●"/>
            </a:pPr>
            <a:r>
              <a:rPr lang="en" sz="1400">
                <a:uFill>
                  <a:noFill/>
                </a:uFill>
                <a:hlinkClick r:id="rId5"/>
              </a:rPr>
              <a:t>Vintage london elements cards</a:t>
            </a:r>
            <a:endParaRPr sz="1400"/>
          </a:p>
        </p:txBody>
      </p:sp>
      <p:grpSp>
        <p:nvGrpSpPr>
          <p:cNvPr id="1723" name="Google Shape;1723;p67"/>
          <p:cNvGrpSpPr/>
          <p:nvPr/>
        </p:nvGrpSpPr>
        <p:grpSpPr>
          <a:xfrm>
            <a:off x="4918695" y="4289158"/>
            <a:ext cx="4225297" cy="314330"/>
            <a:chOff x="238875" y="2494250"/>
            <a:chExt cx="7130100" cy="530425"/>
          </a:xfrm>
        </p:grpSpPr>
        <p:sp>
          <p:nvSpPr>
            <p:cNvPr id="1724" name="Google Shape;1724;p67"/>
            <p:cNvSpPr/>
            <p:nvPr/>
          </p:nvSpPr>
          <p:spPr>
            <a:xfrm>
              <a:off x="238875" y="2494250"/>
              <a:ext cx="7130100" cy="40300"/>
            </a:xfrm>
            <a:custGeom>
              <a:avLst/>
              <a:gdLst/>
              <a:ahLst/>
              <a:cxnLst/>
              <a:rect l="l" t="t" r="r" b="b"/>
              <a:pathLst>
                <a:path w="285204" h="1612" extrusionOk="0">
                  <a:moveTo>
                    <a:pt x="0" y="0"/>
                  </a:moveTo>
                  <a:lnTo>
                    <a:pt x="0" y="1611"/>
                  </a:lnTo>
                  <a:lnTo>
                    <a:pt x="285203" y="1611"/>
                  </a:lnTo>
                  <a:lnTo>
                    <a:pt x="285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7"/>
            <p:cNvSpPr/>
            <p:nvPr/>
          </p:nvSpPr>
          <p:spPr>
            <a:xfrm>
              <a:off x="238875" y="2561125"/>
              <a:ext cx="7130100" cy="463550"/>
            </a:xfrm>
            <a:custGeom>
              <a:avLst/>
              <a:gdLst/>
              <a:ahLst/>
              <a:cxnLst/>
              <a:rect l="l" t="t" r="r" b="b"/>
              <a:pathLst>
                <a:path w="285204" h="18542" extrusionOk="0">
                  <a:moveTo>
                    <a:pt x="0" y="0"/>
                  </a:moveTo>
                  <a:lnTo>
                    <a:pt x="0" y="18542"/>
                  </a:lnTo>
                  <a:lnTo>
                    <a:pt x="29028" y="18542"/>
                  </a:lnTo>
                  <a:cubicBezTo>
                    <a:pt x="28998" y="18450"/>
                    <a:pt x="28998" y="18359"/>
                    <a:pt x="28998" y="18238"/>
                  </a:cubicBezTo>
                  <a:lnTo>
                    <a:pt x="28998" y="6809"/>
                  </a:lnTo>
                  <a:cubicBezTo>
                    <a:pt x="28998" y="4195"/>
                    <a:pt x="31126" y="2098"/>
                    <a:pt x="33709" y="2098"/>
                  </a:cubicBezTo>
                  <a:cubicBezTo>
                    <a:pt x="36323" y="2098"/>
                    <a:pt x="38421" y="4225"/>
                    <a:pt x="38421" y="6809"/>
                  </a:cubicBezTo>
                  <a:lnTo>
                    <a:pt x="38421" y="18238"/>
                  </a:lnTo>
                  <a:lnTo>
                    <a:pt x="38421" y="18542"/>
                  </a:lnTo>
                  <a:lnTo>
                    <a:pt x="43588" y="18542"/>
                  </a:lnTo>
                  <a:lnTo>
                    <a:pt x="43588" y="18238"/>
                  </a:lnTo>
                  <a:lnTo>
                    <a:pt x="43588" y="6809"/>
                  </a:lnTo>
                  <a:cubicBezTo>
                    <a:pt x="43588" y="4195"/>
                    <a:pt x="45716" y="2098"/>
                    <a:pt x="48299" y="2098"/>
                  </a:cubicBezTo>
                  <a:cubicBezTo>
                    <a:pt x="50913" y="2098"/>
                    <a:pt x="53011" y="4225"/>
                    <a:pt x="53011" y="6809"/>
                  </a:cubicBezTo>
                  <a:lnTo>
                    <a:pt x="53011" y="18238"/>
                  </a:lnTo>
                  <a:lnTo>
                    <a:pt x="53011" y="18542"/>
                  </a:lnTo>
                  <a:lnTo>
                    <a:pt x="58178" y="18542"/>
                  </a:lnTo>
                  <a:lnTo>
                    <a:pt x="58178" y="18238"/>
                  </a:lnTo>
                  <a:lnTo>
                    <a:pt x="58178" y="6809"/>
                  </a:lnTo>
                  <a:cubicBezTo>
                    <a:pt x="58178" y="4195"/>
                    <a:pt x="60305" y="2098"/>
                    <a:pt x="62889" y="2098"/>
                  </a:cubicBezTo>
                  <a:cubicBezTo>
                    <a:pt x="65503" y="2098"/>
                    <a:pt x="67600" y="4225"/>
                    <a:pt x="67600" y="6809"/>
                  </a:cubicBezTo>
                  <a:lnTo>
                    <a:pt x="67600" y="18238"/>
                  </a:lnTo>
                  <a:lnTo>
                    <a:pt x="67600" y="18542"/>
                  </a:lnTo>
                  <a:lnTo>
                    <a:pt x="72768" y="18542"/>
                  </a:lnTo>
                  <a:lnTo>
                    <a:pt x="72768" y="18238"/>
                  </a:lnTo>
                  <a:lnTo>
                    <a:pt x="72768" y="6809"/>
                  </a:lnTo>
                  <a:cubicBezTo>
                    <a:pt x="72768" y="4195"/>
                    <a:pt x="74895" y="2098"/>
                    <a:pt x="77479" y="2098"/>
                  </a:cubicBezTo>
                  <a:cubicBezTo>
                    <a:pt x="80093" y="2098"/>
                    <a:pt x="82190" y="4225"/>
                    <a:pt x="82190" y="6809"/>
                  </a:cubicBezTo>
                  <a:lnTo>
                    <a:pt x="82190" y="18238"/>
                  </a:lnTo>
                  <a:lnTo>
                    <a:pt x="82190" y="18542"/>
                  </a:lnTo>
                  <a:lnTo>
                    <a:pt x="87358" y="18542"/>
                  </a:lnTo>
                  <a:lnTo>
                    <a:pt x="87358" y="18238"/>
                  </a:lnTo>
                  <a:lnTo>
                    <a:pt x="87358" y="6809"/>
                  </a:lnTo>
                  <a:cubicBezTo>
                    <a:pt x="87358" y="4195"/>
                    <a:pt x="89485" y="2098"/>
                    <a:pt x="92069" y="2098"/>
                  </a:cubicBezTo>
                  <a:cubicBezTo>
                    <a:pt x="94683" y="2098"/>
                    <a:pt x="96780" y="4225"/>
                    <a:pt x="96780" y="6809"/>
                  </a:cubicBezTo>
                  <a:lnTo>
                    <a:pt x="96780" y="18238"/>
                  </a:lnTo>
                  <a:lnTo>
                    <a:pt x="96780" y="18542"/>
                  </a:lnTo>
                  <a:lnTo>
                    <a:pt x="101948" y="18542"/>
                  </a:lnTo>
                  <a:lnTo>
                    <a:pt x="101948" y="18238"/>
                  </a:lnTo>
                  <a:lnTo>
                    <a:pt x="101948" y="6809"/>
                  </a:lnTo>
                  <a:cubicBezTo>
                    <a:pt x="101948" y="4195"/>
                    <a:pt x="104075" y="2098"/>
                    <a:pt x="106659" y="2098"/>
                  </a:cubicBezTo>
                  <a:cubicBezTo>
                    <a:pt x="109273" y="2098"/>
                    <a:pt x="111370" y="4225"/>
                    <a:pt x="111370" y="6809"/>
                  </a:cubicBezTo>
                  <a:lnTo>
                    <a:pt x="111370" y="18238"/>
                  </a:lnTo>
                  <a:lnTo>
                    <a:pt x="111370" y="18542"/>
                  </a:lnTo>
                  <a:lnTo>
                    <a:pt x="116538" y="18542"/>
                  </a:lnTo>
                  <a:lnTo>
                    <a:pt x="116538" y="18238"/>
                  </a:lnTo>
                  <a:lnTo>
                    <a:pt x="116538" y="6809"/>
                  </a:lnTo>
                  <a:cubicBezTo>
                    <a:pt x="116538" y="4195"/>
                    <a:pt x="118665" y="2098"/>
                    <a:pt x="121249" y="2098"/>
                  </a:cubicBezTo>
                  <a:cubicBezTo>
                    <a:pt x="123863" y="2098"/>
                    <a:pt x="125960" y="4225"/>
                    <a:pt x="125960" y="6809"/>
                  </a:cubicBezTo>
                  <a:lnTo>
                    <a:pt x="125960" y="18238"/>
                  </a:lnTo>
                  <a:lnTo>
                    <a:pt x="125960" y="18542"/>
                  </a:lnTo>
                  <a:lnTo>
                    <a:pt x="131127" y="18542"/>
                  </a:lnTo>
                  <a:lnTo>
                    <a:pt x="131127" y="18238"/>
                  </a:lnTo>
                  <a:lnTo>
                    <a:pt x="131127" y="6809"/>
                  </a:lnTo>
                  <a:cubicBezTo>
                    <a:pt x="131127" y="4195"/>
                    <a:pt x="133255" y="2098"/>
                    <a:pt x="135839" y="2098"/>
                  </a:cubicBezTo>
                  <a:cubicBezTo>
                    <a:pt x="138453" y="2098"/>
                    <a:pt x="140550" y="4225"/>
                    <a:pt x="140550" y="6809"/>
                  </a:cubicBezTo>
                  <a:lnTo>
                    <a:pt x="140550" y="18238"/>
                  </a:lnTo>
                  <a:lnTo>
                    <a:pt x="140550" y="18542"/>
                  </a:lnTo>
                  <a:lnTo>
                    <a:pt x="145717" y="18542"/>
                  </a:lnTo>
                  <a:lnTo>
                    <a:pt x="145717" y="18238"/>
                  </a:lnTo>
                  <a:lnTo>
                    <a:pt x="145717" y="6809"/>
                  </a:lnTo>
                  <a:cubicBezTo>
                    <a:pt x="145717" y="4195"/>
                    <a:pt x="147845" y="2098"/>
                    <a:pt x="150429" y="2098"/>
                  </a:cubicBezTo>
                  <a:cubicBezTo>
                    <a:pt x="153043" y="2098"/>
                    <a:pt x="155140" y="4225"/>
                    <a:pt x="155140" y="6809"/>
                  </a:cubicBezTo>
                  <a:lnTo>
                    <a:pt x="155140" y="18238"/>
                  </a:lnTo>
                  <a:lnTo>
                    <a:pt x="155140" y="18542"/>
                  </a:lnTo>
                  <a:lnTo>
                    <a:pt x="160307" y="18542"/>
                  </a:lnTo>
                  <a:lnTo>
                    <a:pt x="160307" y="18238"/>
                  </a:lnTo>
                  <a:lnTo>
                    <a:pt x="160307" y="6809"/>
                  </a:lnTo>
                  <a:cubicBezTo>
                    <a:pt x="160307" y="4195"/>
                    <a:pt x="162435" y="2098"/>
                    <a:pt x="165019" y="2098"/>
                  </a:cubicBezTo>
                  <a:cubicBezTo>
                    <a:pt x="167633" y="2098"/>
                    <a:pt x="169730" y="4225"/>
                    <a:pt x="169730" y="6809"/>
                  </a:cubicBezTo>
                  <a:lnTo>
                    <a:pt x="169730" y="18238"/>
                  </a:lnTo>
                  <a:lnTo>
                    <a:pt x="169730" y="18542"/>
                  </a:lnTo>
                  <a:lnTo>
                    <a:pt x="174897" y="18542"/>
                  </a:lnTo>
                  <a:lnTo>
                    <a:pt x="174897" y="18238"/>
                  </a:lnTo>
                  <a:lnTo>
                    <a:pt x="174897" y="6809"/>
                  </a:lnTo>
                  <a:cubicBezTo>
                    <a:pt x="174897" y="4195"/>
                    <a:pt x="177025" y="2098"/>
                    <a:pt x="179609" y="2098"/>
                  </a:cubicBezTo>
                  <a:cubicBezTo>
                    <a:pt x="182223" y="2098"/>
                    <a:pt x="184320" y="4225"/>
                    <a:pt x="184320" y="6809"/>
                  </a:cubicBezTo>
                  <a:lnTo>
                    <a:pt x="184320" y="18238"/>
                  </a:lnTo>
                  <a:lnTo>
                    <a:pt x="184320" y="18542"/>
                  </a:lnTo>
                  <a:lnTo>
                    <a:pt x="189487" y="18542"/>
                  </a:lnTo>
                  <a:lnTo>
                    <a:pt x="189487" y="18238"/>
                  </a:lnTo>
                  <a:lnTo>
                    <a:pt x="189487" y="6809"/>
                  </a:lnTo>
                  <a:cubicBezTo>
                    <a:pt x="189487" y="4195"/>
                    <a:pt x="191615" y="2098"/>
                    <a:pt x="194199" y="2098"/>
                  </a:cubicBezTo>
                  <a:cubicBezTo>
                    <a:pt x="196813" y="2098"/>
                    <a:pt x="198910" y="4225"/>
                    <a:pt x="198910" y="6809"/>
                  </a:cubicBezTo>
                  <a:lnTo>
                    <a:pt x="198910" y="18238"/>
                  </a:lnTo>
                  <a:lnTo>
                    <a:pt x="198910" y="18542"/>
                  </a:lnTo>
                  <a:lnTo>
                    <a:pt x="204077" y="18542"/>
                  </a:lnTo>
                  <a:lnTo>
                    <a:pt x="204077" y="18238"/>
                  </a:lnTo>
                  <a:lnTo>
                    <a:pt x="204077" y="6809"/>
                  </a:lnTo>
                  <a:cubicBezTo>
                    <a:pt x="204077" y="4195"/>
                    <a:pt x="206205" y="2098"/>
                    <a:pt x="208788" y="2098"/>
                  </a:cubicBezTo>
                  <a:cubicBezTo>
                    <a:pt x="211372" y="2098"/>
                    <a:pt x="213500" y="4195"/>
                    <a:pt x="213500" y="6809"/>
                  </a:cubicBezTo>
                  <a:lnTo>
                    <a:pt x="213500" y="18238"/>
                  </a:lnTo>
                  <a:lnTo>
                    <a:pt x="213500" y="18542"/>
                  </a:lnTo>
                  <a:lnTo>
                    <a:pt x="218667" y="18542"/>
                  </a:lnTo>
                  <a:lnTo>
                    <a:pt x="218667" y="18238"/>
                  </a:lnTo>
                  <a:lnTo>
                    <a:pt x="218667" y="6809"/>
                  </a:lnTo>
                  <a:cubicBezTo>
                    <a:pt x="218667" y="4195"/>
                    <a:pt x="220795" y="2098"/>
                    <a:pt x="223378" y="2098"/>
                  </a:cubicBezTo>
                  <a:cubicBezTo>
                    <a:pt x="225992" y="2098"/>
                    <a:pt x="228090" y="4225"/>
                    <a:pt x="228090" y="6809"/>
                  </a:cubicBezTo>
                  <a:lnTo>
                    <a:pt x="228090" y="18238"/>
                  </a:lnTo>
                  <a:lnTo>
                    <a:pt x="228090" y="18542"/>
                  </a:lnTo>
                  <a:lnTo>
                    <a:pt x="233257" y="18542"/>
                  </a:lnTo>
                  <a:lnTo>
                    <a:pt x="233257" y="18238"/>
                  </a:lnTo>
                  <a:lnTo>
                    <a:pt x="233257" y="6809"/>
                  </a:lnTo>
                  <a:cubicBezTo>
                    <a:pt x="233257" y="4195"/>
                    <a:pt x="235385" y="2098"/>
                    <a:pt x="237968" y="2098"/>
                  </a:cubicBezTo>
                  <a:cubicBezTo>
                    <a:pt x="240582" y="2098"/>
                    <a:pt x="242680" y="4225"/>
                    <a:pt x="242680" y="6809"/>
                  </a:cubicBezTo>
                  <a:lnTo>
                    <a:pt x="242680" y="18238"/>
                  </a:lnTo>
                  <a:lnTo>
                    <a:pt x="242680" y="18542"/>
                  </a:lnTo>
                  <a:lnTo>
                    <a:pt x="247847" y="18542"/>
                  </a:lnTo>
                  <a:lnTo>
                    <a:pt x="247847" y="18238"/>
                  </a:lnTo>
                  <a:lnTo>
                    <a:pt x="247847" y="6809"/>
                  </a:lnTo>
                  <a:cubicBezTo>
                    <a:pt x="247847" y="4195"/>
                    <a:pt x="249975" y="2098"/>
                    <a:pt x="252558" y="2098"/>
                  </a:cubicBezTo>
                  <a:cubicBezTo>
                    <a:pt x="255172" y="2098"/>
                    <a:pt x="257270" y="4225"/>
                    <a:pt x="257270" y="6809"/>
                  </a:cubicBezTo>
                  <a:lnTo>
                    <a:pt x="257270" y="18238"/>
                  </a:lnTo>
                  <a:lnTo>
                    <a:pt x="257270" y="18542"/>
                  </a:lnTo>
                  <a:lnTo>
                    <a:pt x="262437" y="18542"/>
                  </a:lnTo>
                  <a:lnTo>
                    <a:pt x="262437" y="18238"/>
                  </a:lnTo>
                  <a:lnTo>
                    <a:pt x="262437" y="6809"/>
                  </a:lnTo>
                  <a:cubicBezTo>
                    <a:pt x="262437" y="4195"/>
                    <a:pt x="264565" y="2098"/>
                    <a:pt x="267148" y="2098"/>
                  </a:cubicBezTo>
                  <a:cubicBezTo>
                    <a:pt x="269762" y="2098"/>
                    <a:pt x="271860" y="4225"/>
                    <a:pt x="271860" y="6809"/>
                  </a:cubicBezTo>
                  <a:lnTo>
                    <a:pt x="271860" y="18238"/>
                  </a:lnTo>
                  <a:lnTo>
                    <a:pt x="271860" y="18542"/>
                  </a:lnTo>
                  <a:lnTo>
                    <a:pt x="277027" y="18542"/>
                  </a:lnTo>
                  <a:lnTo>
                    <a:pt x="277027" y="18238"/>
                  </a:lnTo>
                  <a:lnTo>
                    <a:pt x="277027" y="6809"/>
                  </a:lnTo>
                  <a:cubicBezTo>
                    <a:pt x="277027" y="4195"/>
                    <a:pt x="279155" y="2098"/>
                    <a:pt x="281738" y="2098"/>
                  </a:cubicBezTo>
                  <a:cubicBezTo>
                    <a:pt x="283106" y="2098"/>
                    <a:pt x="284322" y="2675"/>
                    <a:pt x="285203" y="3587"/>
                  </a:cubicBezTo>
                  <a:lnTo>
                    <a:pt x="285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6" name="Google Shape;1726;p67"/>
          <p:cNvGrpSpPr/>
          <p:nvPr/>
        </p:nvGrpSpPr>
        <p:grpSpPr>
          <a:xfrm flipH="1">
            <a:off x="94" y="3254557"/>
            <a:ext cx="4081714" cy="1361802"/>
            <a:chOff x="637050" y="1769325"/>
            <a:chExt cx="6714450" cy="2240175"/>
          </a:xfrm>
        </p:grpSpPr>
        <p:sp>
          <p:nvSpPr>
            <p:cNvPr id="1727" name="Google Shape;1727;p67"/>
            <p:cNvSpPr/>
            <p:nvPr/>
          </p:nvSpPr>
          <p:spPr>
            <a:xfrm>
              <a:off x="637050" y="1769325"/>
              <a:ext cx="6714450" cy="429350"/>
            </a:xfrm>
            <a:custGeom>
              <a:avLst/>
              <a:gdLst/>
              <a:ahLst/>
              <a:cxnLst/>
              <a:rect l="l" t="t" r="r" b="b"/>
              <a:pathLst>
                <a:path w="268578" h="17174" extrusionOk="0">
                  <a:moveTo>
                    <a:pt x="268577" y="1307"/>
                  </a:moveTo>
                  <a:lnTo>
                    <a:pt x="1" y="17174"/>
                  </a:lnTo>
                  <a:lnTo>
                    <a:pt x="1" y="15836"/>
                  </a:lnTo>
                  <a:lnTo>
                    <a:pt x="2685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7"/>
            <p:cNvSpPr/>
            <p:nvPr/>
          </p:nvSpPr>
          <p:spPr>
            <a:xfrm>
              <a:off x="830075" y="2153825"/>
              <a:ext cx="24325" cy="299425"/>
            </a:xfrm>
            <a:custGeom>
              <a:avLst/>
              <a:gdLst/>
              <a:ahLst/>
              <a:cxnLst/>
              <a:rect l="l" t="t" r="r" b="b"/>
              <a:pathLst>
                <a:path w="973" h="11977"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7"/>
            <p:cNvSpPr/>
            <p:nvPr/>
          </p:nvSpPr>
          <p:spPr>
            <a:xfrm>
              <a:off x="984325" y="2145450"/>
              <a:ext cx="25100" cy="299425"/>
            </a:xfrm>
            <a:custGeom>
              <a:avLst/>
              <a:gdLst/>
              <a:ahLst/>
              <a:cxnLst/>
              <a:rect l="l" t="t" r="r" b="b"/>
              <a:pathLst>
                <a:path w="1004" h="11977" extrusionOk="0">
                  <a:moveTo>
                    <a:pt x="1" y="1"/>
                  </a:moveTo>
                  <a:lnTo>
                    <a:pt x="1004" y="1"/>
                  </a:lnTo>
                  <a:lnTo>
                    <a:pt x="1004"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7"/>
            <p:cNvSpPr/>
            <p:nvPr/>
          </p:nvSpPr>
          <p:spPr>
            <a:xfrm>
              <a:off x="1138575" y="2136350"/>
              <a:ext cx="25100" cy="299400"/>
            </a:xfrm>
            <a:custGeom>
              <a:avLst/>
              <a:gdLst/>
              <a:ahLst/>
              <a:cxnLst/>
              <a:rect l="l" t="t" r="r" b="b"/>
              <a:pathLst>
                <a:path w="1004" h="11976" extrusionOk="0">
                  <a:moveTo>
                    <a:pt x="1" y="0"/>
                  </a:moveTo>
                  <a:lnTo>
                    <a:pt x="1004" y="0"/>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7"/>
            <p:cNvSpPr/>
            <p:nvPr/>
          </p:nvSpPr>
          <p:spPr>
            <a:xfrm>
              <a:off x="1293600" y="2127975"/>
              <a:ext cx="24350" cy="299425"/>
            </a:xfrm>
            <a:custGeom>
              <a:avLst/>
              <a:gdLst/>
              <a:ahLst/>
              <a:cxnLst/>
              <a:rect l="l" t="t" r="r" b="b"/>
              <a:pathLst>
                <a:path w="974" h="11977" extrusionOk="0">
                  <a:moveTo>
                    <a:pt x="1" y="1"/>
                  </a:moveTo>
                  <a:lnTo>
                    <a:pt x="973" y="1"/>
                  </a:lnTo>
                  <a:lnTo>
                    <a:pt x="973"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7"/>
            <p:cNvSpPr/>
            <p:nvPr/>
          </p:nvSpPr>
          <p:spPr>
            <a:xfrm>
              <a:off x="1447100" y="2119625"/>
              <a:ext cx="25100" cy="299425"/>
            </a:xfrm>
            <a:custGeom>
              <a:avLst/>
              <a:gdLst/>
              <a:ahLst/>
              <a:cxnLst/>
              <a:rect l="l" t="t" r="r" b="b"/>
              <a:pathLst>
                <a:path w="1004" h="11977" extrusionOk="0">
                  <a:moveTo>
                    <a:pt x="1" y="0"/>
                  </a:moveTo>
                  <a:lnTo>
                    <a:pt x="1004" y="0"/>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7"/>
            <p:cNvSpPr/>
            <p:nvPr/>
          </p:nvSpPr>
          <p:spPr>
            <a:xfrm>
              <a:off x="1602125" y="2111275"/>
              <a:ext cx="25100" cy="298650"/>
            </a:xfrm>
            <a:custGeom>
              <a:avLst/>
              <a:gdLst/>
              <a:ahLst/>
              <a:cxnLst/>
              <a:rect l="l" t="t" r="r" b="b"/>
              <a:pathLst>
                <a:path w="1004" h="11946" extrusionOk="0">
                  <a:moveTo>
                    <a:pt x="0" y="0"/>
                  </a:moveTo>
                  <a:lnTo>
                    <a:pt x="1003" y="0"/>
                  </a:lnTo>
                  <a:lnTo>
                    <a:pt x="100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7"/>
            <p:cNvSpPr/>
            <p:nvPr/>
          </p:nvSpPr>
          <p:spPr>
            <a:xfrm>
              <a:off x="1756375" y="2103675"/>
              <a:ext cx="24350" cy="298650"/>
            </a:xfrm>
            <a:custGeom>
              <a:avLst/>
              <a:gdLst/>
              <a:ahLst/>
              <a:cxnLst/>
              <a:rect l="l" t="t" r="r" b="b"/>
              <a:pathLst>
                <a:path w="974" h="11946" extrusionOk="0">
                  <a:moveTo>
                    <a:pt x="1" y="0"/>
                  </a:moveTo>
                  <a:lnTo>
                    <a:pt x="973" y="0"/>
                  </a:lnTo>
                  <a:lnTo>
                    <a:pt x="973" y="11946"/>
                  </a:lnTo>
                  <a:lnTo>
                    <a:pt x="1"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7"/>
            <p:cNvSpPr/>
            <p:nvPr/>
          </p:nvSpPr>
          <p:spPr>
            <a:xfrm>
              <a:off x="1910625" y="2095300"/>
              <a:ext cx="25100" cy="298675"/>
            </a:xfrm>
            <a:custGeom>
              <a:avLst/>
              <a:gdLst/>
              <a:ahLst/>
              <a:cxnLst/>
              <a:rect l="l" t="t" r="r" b="b"/>
              <a:pathLst>
                <a:path w="1004" h="11947" extrusionOk="0">
                  <a:moveTo>
                    <a:pt x="1" y="1"/>
                  </a:moveTo>
                  <a:lnTo>
                    <a:pt x="1004" y="1"/>
                  </a:lnTo>
                  <a:lnTo>
                    <a:pt x="1004" y="11946"/>
                  </a:lnTo>
                  <a:lnTo>
                    <a:pt x="1"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7"/>
            <p:cNvSpPr/>
            <p:nvPr/>
          </p:nvSpPr>
          <p:spPr>
            <a:xfrm>
              <a:off x="2064900" y="2086175"/>
              <a:ext cx="24325" cy="299425"/>
            </a:xfrm>
            <a:custGeom>
              <a:avLst/>
              <a:gdLst/>
              <a:ahLst/>
              <a:cxnLst/>
              <a:rect l="l" t="t" r="r" b="b"/>
              <a:pathLst>
                <a:path w="973" h="11977" extrusionOk="0">
                  <a:moveTo>
                    <a:pt x="0" y="1"/>
                  </a:moveTo>
                  <a:lnTo>
                    <a:pt x="973" y="1"/>
                  </a:lnTo>
                  <a:lnTo>
                    <a:pt x="973" y="11977"/>
                  </a:lnTo>
                  <a:lnTo>
                    <a:pt x="0"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7"/>
            <p:cNvSpPr/>
            <p:nvPr/>
          </p:nvSpPr>
          <p:spPr>
            <a:xfrm>
              <a:off x="2219900" y="2077825"/>
              <a:ext cx="24350" cy="299425"/>
            </a:xfrm>
            <a:custGeom>
              <a:avLst/>
              <a:gdLst/>
              <a:ahLst/>
              <a:cxnLst/>
              <a:rect l="l" t="t" r="r" b="b"/>
              <a:pathLst>
                <a:path w="974" h="11977" extrusionOk="0">
                  <a:moveTo>
                    <a:pt x="1" y="1"/>
                  </a:moveTo>
                  <a:lnTo>
                    <a:pt x="974" y="1"/>
                  </a:lnTo>
                  <a:lnTo>
                    <a:pt x="974"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7"/>
            <p:cNvSpPr/>
            <p:nvPr/>
          </p:nvSpPr>
          <p:spPr>
            <a:xfrm>
              <a:off x="2373400" y="2069475"/>
              <a:ext cx="25100" cy="299425"/>
            </a:xfrm>
            <a:custGeom>
              <a:avLst/>
              <a:gdLst/>
              <a:ahLst/>
              <a:cxnLst/>
              <a:rect l="l" t="t" r="r" b="b"/>
              <a:pathLst>
                <a:path w="1004" h="11977" extrusionOk="0">
                  <a:moveTo>
                    <a:pt x="1" y="0"/>
                  </a:moveTo>
                  <a:lnTo>
                    <a:pt x="1004" y="0"/>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7"/>
            <p:cNvSpPr/>
            <p:nvPr/>
          </p:nvSpPr>
          <p:spPr>
            <a:xfrm>
              <a:off x="2528425" y="2060350"/>
              <a:ext cx="24350" cy="299425"/>
            </a:xfrm>
            <a:custGeom>
              <a:avLst/>
              <a:gdLst/>
              <a:ahLst/>
              <a:cxnLst/>
              <a:rect l="l" t="t" r="r" b="b"/>
              <a:pathLst>
                <a:path w="974" h="11977" extrusionOk="0">
                  <a:moveTo>
                    <a:pt x="1" y="1"/>
                  </a:moveTo>
                  <a:lnTo>
                    <a:pt x="973" y="1"/>
                  </a:lnTo>
                  <a:lnTo>
                    <a:pt x="973"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7"/>
            <p:cNvSpPr/>
            <p:nvPr/>
          </p:nvSpPr>
          <p:spPr>
            <a:xfrm>
              <a:off x="2681925" y="2053500"/>
              <a:ext cx="25100" cy="298675"/>
            </a:xfrm>
            <a:custGeom>
              <a:avLst/>
              <a:gdLst/>
              <a:ahLst/>
              <a:cxnLst/>
              <a:rect l="l" t="t" r="r" b="b"/>
              <a:pathLst>
                <a:path w="1004" h="11947" extrusionOk="0">
                  <a:moveTo>
                    <a:pt x="1" y="1"/>
                  </a:moveTo>
                  <a:lnTo>
                    <a:pt x="1004" y="1"/>
                  </a:lnTo>
                  <a:lnTo>
                    <a:pt x="1004" y="11946"/>
                  </a:lnTo>
                  <a:lnTo>
                    <a:pt x="1"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7"/>
            <p:cNvSpPr/>
            <p:nvPr/>
          </p:nvSpPr>
          <p:spPr>
            <a:xfrm>
              <a:off x="2836950" y="2044400"/>
              <a:ext cx="25100" cy="299425"/>
            </a:xfrm>
            <a:custGeom>
              <a:avLst/>
              <a:gdLst/>
              <a:ahLst/>
              <a:cxnLst/>
              <a:rect l="l" t="t" r="r" b="b"/>
              <a:pathLst>
                <a:path w="1004" h="11977" extrusionOk="0">
                  <a:moveTo>
                    <a:pt x="0" y="0"/>
                  </a:moveTo>
                  <a:lnTo>
                    <a:pt x="1003" y="0"/>
                  </a:lnTo>
                  <a:lnTo>
                    <a:pt x="100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7"/>
            <p:cNvSpPr/>
            <p:nvPr/>
          </p:nvSpPr>
          <p:spPr>
            <a:xfrm>
              <a:off x="2990450" y="2036025"/>
              <a:ext cx="25100" cy="299425"/>
            </a:xfrm>
            <a:custGeom>
              <a:avLst/>
              <a:gdLst/>
              <a:ahLst/>
              <a:cxnLst/>
              <a:rect l="l" t="t" r="r" b="b"/>
              <a:pathLst>
                <a:path w="1004" h="11977" extrusionOk="0">
                  <a:moveTo>
                    <a:pt x="0" y="1"/>
                  </a:moveTo>
                  <a:lnTo>
                    <a:pt x="1003" y="1"/>
                  </a:lnTo>
                  <a:lnTo>
                    <a:pt x="1003" y="11977"/>
                  </a:lnTo>
                  <a:lnTo>
                    <a:pt x="0"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7"/>
            <p:cNvSpPr/>
            <p:nvPr/>
          </p:nvSpPr>
          <p:spPr>
            <a:xfrm>
              <a:off x="3145450" y="2027675"/>
              <a:ext cx="25125" cy="298650"/>
            </a:xfrm>
            <a:custGeom>
              <a:avLst/>
              <a:gdLst/>
              <a:ahLst/>
              <a:cxnLst/>
              <a:rect l="l" t="t" r="r" b="b"/>
              <a:pathLst>
                <a:path w="1005" h="11946" extrusionOk="0">
                  <a:moveTo>
                    <a:pt x="1" y="1"/>
                  </a:moveTo>
                  <a:lnTo>
                    <a:pt x="1004" y="1"/>
                  </a:lnTo>
                  <a:lnTo>
                    <a:pt x="1004" y="11946"/>
                  </a:lnTo>
                  <a:lnTo>
                    <a:pt x="1"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7"/>
            <p:cNvSpPr/>
            <p:nvPr/>
          </p:nvSpPr>
          <p:spPr>
            <a:xfrm>
              <a:off x="3299725" y="2019325"/>
              <a:ext cx="24325" cy="298650"/>
            </a:xfrm>
            <a:custGeom>
              <a:avLst/>
              <a:gdLst/>
              <a:ahLst/>
              <a:cxnLst/>
              <a:rect l="l" t="t" r="r" b="b"/>
              <a:pathLst>
                <a:path w="973" h="11946" extrusionOk="0">
                  <a:moveTo>
                    <a:pt x="0" y="0"/>
                  </a:moveTo>
                  <a:lnTo>
                    <a:pt x="973" y="0"/>
                  </a:lnTo>
                  <a:lnTo>
                    <a:pt x="97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7"/>
            <p:cNvSpPr/>
            <p:nvPr/>
          </p:nvSpPr>
          <p:spPr>
            <a:xfrm>
              <a:off x="3454750" y="2010200"/>
              <a:ext cx="24325" cy="299425"/>
            </a:xfrm>
            <a:custGeom>
              <a:avLst/>
              <a:gdLst/>
              <a:ahLst/>
              <a:cxnLst/>
              <a:rect l="l" t="t" r="r" b="b"/>
              <a:pathLst>
                <a:path w="973" h="11977"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67"/>
            <p:cNvSpPr/>
            <p:nvPr/>
          </p:nvSpPr>
          <p:spPr>
            <a:xfrm>
              <a:off x="3608225" y="2001850"/>
              <a:ext cx="24350" cy="299400"/>
            </a:xfrm>
            <a:custGeom>
              <a:avLst/>
              <a:gdLst/>
              <a:ahLst/>
              <a:cxnLst/>
              <a:rect l="l" t="t" r="r" b="b"/>
              <a:pathLst>
                <a:path w="974" h="11976" extrusionOk="0">
                  <a:moveTo>
                    <a:pt x="1" y="0"/>
                  </a:moveTo>
                  <a:lnTo>
                    <a:pt x="974" y="0"/>
                  </a:lnTo>
                  <a:lnTo>
                    <a:pt x="97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67"/>
            <p:cNvSpPr/>
            <p:nvPr/>
          </p:nvSpPr>
          <p:spPr>
            <a:xfrm>
              <a:off x="3763250" y="1994250"/>
              <a:ext cx="24350" cy="299400"/>
            </a:xfrm>
            <a:custGeom>
              <a:avLst/>
              <a:gdLst/>
              <a:ahLst/>
              <a:cxnLst/>
              <a:rect l="l" t="t" r="r" b="b"/>
              <a:pathLst>
                <a:path w="974" h="11976" extrusionOk="0">
                  <a:moveTo>
                    <a:pt x="1" y="0"/>
                  </a:moveTo>
                  <a:lnTo>
                    <a:pt x="973" y="0"/>
                  </a:lnTo>
                  <a:lnTo>
                    <a:pt x="973"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67"/>
            <p:cNvSpPr/>
            <p:nvPr/>
          </p:nvSpPr>
          <p:spPr>
            <a:xfrm>
              <a:off x="3916750" y="1985875"/>
              <a:ext cx="25100" cy="299425"/>
            </a:xfrm>
            <a:custGeom>
              <a:avLst/>
              <a:gdLst/>
              <a:ahLst/>
              <a:cxnLst/>
              <a:rect l="l" t="t" r="r" b="b"/>
              <a:pathLst>
                <a:path w="1004" h="11977" extrusionOk="0">
                  <a:moveTo>
                    <a:pt x="1" y="1"/>
                  </a:moveTo>
                  <a:lnTo>
                    <a:pt x="1004" y="1"/>
                  </a:lnTo>
                  <a:lnTo>
                    <a:pt x="1004"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67"/>
            <p:cNvSpPr/>
            <p:nvPr/>
          </p:nvSpPr>
          <p:spPr>
            <a:xfrm>
              <a:off x="4071775" y="1977525"/>
              <a:ext cx="25100" cy="298650"/>
            </a:xfrm>
            <a:custGeom>
              <a:avLst/>
              <a:gdLst/>
              <a:ahLst/>
              <a:cxnLst/>
              <a:rect l="l" t="t" r="r" b="b"/>
              <a:pathLst>
                <a:path w="1004" h="11946" extrusionOk="0">
                  <a:moveTo>
                    <a:pt x="0" y="0"/>
                  </a:moveTo>
                  <a:lnTo>
                    <a:pt x="1003" y="0"/>
                  </a:lnTo>
                  <a:lnTo>
                    <a:pt x="100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67"/>
            <p:cNvSpPr/>
            <p:nvPr/>
          </p:nvSpPr>
          <p:spPr>
            <a:xfrm>
              <a:off x="4225275" y="1968400"/>
              <a:ext cx="25100" cy="299425"/>
            </a:xfrm>
            <a:custGeom>
              <a:avLst/>
              <a:gdLst/>
              <a:ahLst/>
              <a:cxnLst/>
              <a:rect l="l" t="t" r="r" b="b"/>
              <a:pathLst>
                <a:path w="1004" h="11977" extrusionOk="0">
                  <a:moveTo>
                    <a:pt x="0" y="1"/>
                  </a:moveTo>
                  <a:lnTo>
                    <a:pt x="1003" y="1"/>
                  </a:lnTo>
                  <a:lnTo>
                    <a:pt x="1003" y="11977"/>
                  </a:lnTo>
                  <a:lnTo>
                    <a:pt x="0"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67"/>
            <p:cNvSpPr/>
            <p:nvPr/>
          </p:nvSpPr>
          <p:spPr>
            <a:xfrm>
              <a:off x="4380275" y="1960050"/>
              <a:ext cx="25125" cy="299425"/>
            </a:xfrm>
            <a:custGeom>
              <a:avLst/>
              <a:gdLst/>
              <a:ahLst/>
              <a:cxnLst/>
              <a:rect l="l" t="t" r="r" b="b"/>
              <a:pathLst>
                <a:path w="1005" h="11977" extrusionOk="0">
                  <a:moveTo>
                    <a:pt x="1" y="0"/>
                  </a:moveTo>
                  <a:lnTo>
                    <a:pt x="1004" y="0"/>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67"/>
            <p:cNvSpPr/>
            <p:nvPr/>
          </p:nvSpPr>
          <p:spPr>
            <a:xfrm>
              <a:off x="4534550" y="1951675"/>
              <a:ext cx="24325" cy="298675"/>
            </a:xfrm>
            <a:custGeom>
              <a:avLst/>
              <a:gdLst/>
              <a:ahLst/>
              <a:cxnLst/>
              <a:rect l="l" t="t" r="r" b="b"/>
              <a:pathLst>
                <a:path w="973" h="11947" extrusionOk="0">
                  <a:moveTo>
                    <a:pt x="0" y="1"/>
                  </a:moveTo>
                  <a:lnTo>
                    <a:pt x="973" y="1"/>
                  </a:lnTo>
                  <a:lnTo>
                    <a:pt x="97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67"/>
            <p:cNvSpPr/>
            <p:nvPr/>
          </p:nvSpPr>
          <p:spPr>
            <a:xfrm>
              <a:off x="4689575" y="1944100"/>
              <a:ext cx="24325" cy="299400"/>
            </a:xfrm>
            <a:custGeom>
              <a:avLst/>
              <a:gdLst/>
              <a:ahLst/>
              <a:cxnLst/>
              <a:rect l="l" t="t" r="r" b="b"/>
              <a:pathLst>
                <a:path w="973" h="11976"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67"/>
            <p:cNvSpPr/>
            <p:nvPr/>
          </p:nvSpPr>
          <p:spPr>
            <a:xfrm>
              <a:off x="4843050" y="1934975"/>
              <a:ext cx="24350" cy="299425"/>
            </a:xfrm>
            <a:custGeom>
              <a:avLst/>
              <a:gdLst/>
              <a:ahLst/>
              <a:cxnLst/>
              <a:rect l="l" t="t" r="r" b="b"/>
              <a:pathLst>
                <a:path w="974" h="11977" extrusionOk="0">
                  <a:moveTo>
                    <a:pt x="1" y="0"/>
                  </a:moveTo>
                  <a:lnTo>
                    <a:pt x="974" y="0"/>
                  </a:lnTo>
                  <a:lnTo>
                    <a:pt x="97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67"/>
            <p:cNvSpPr/>
            <p:nvPr/>
          </p:nvSpPr>
          <p:spPr>
            <a:xfrm>
              <a:off x="4998075" y="1926600"/>
              <a:ext cx="24350" cy="299425"/>
            </a:xfrm>
            <a:custGeom>
              <a:avLst/>
              <a:gdLst/>
              <a:ahLst/>
              <a:cxnLst/>
              <a:rect l="l" t="t" r="r" b="b"/>
              <a:pathLst>
                <a:path w="974" h="11977" extrusionOk="0">
                  <a:moveTo>
                    <a:pt x="1" y="1"/>
                  </a:moveTo>
                  <a:lnTo>
                    <a:pt x="973" y="1"/>
                  </a:lnTo>
                  <a:lnTo>
                    <a:pt x="973"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67"/>
            <p:cNvSpPr/>
            <p:nvPr/>
          </p:nvSpPr>
          <p:spPr>
            <a:xfrm>
              <a:off x="5151575" y="1918250"/>
              <a:ext cx="25100" cy="299425"/>
            </a:xfrm>
            <a:custGeom>
              <a:avLst/>
              <a:gdLst/>
              <a:ahLst/>
              <a:cxnLst/>
              <a:rect l="l" t="t" r="r" b="b"/>
              <a:pathLst>
                <a:path w="1004" h="11977" extrusionOk="0">
                  <a:moveTo>
                    <a:pt x="1" y="1"/>
                  </a:moveTo>
                  <a:lnTo>
                    <a:pt x="1004" y="1"/>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67"/>
            <p:cNvSpPr/>
            <p:nvPr/>
          </p:nvSpPr>
          <p:spPr>
            <a:xfrm>
              <a:off x="5306600" y="1909900"/>
              <a:ext cx="24325" cy="299425"/>
            </a:xfrm>
            <a:custGeom>
              <a:avLst/>
              <a:gdLst/>
              <a:ahLst/>
              <a:cxnLst/>
              <a:rect l="l" t="t" r="r" b="b"/>
              <a:pathLst>
                <a:path w="973" h="11977"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67"/>
            <p:cNvSpPr/>
            <p:nvPr/>
          </p:nvSpPr>
          <p:spPr>
            <a:xfrm>
              <a:off x="5460100" y="1901525"/>
              <a:ext cx="25100" cy="298675"/>
            </a:xfrm>
            <a:custGeom>
              <a:avLst/>
              <a:gdLst/>
              <a:ahLst/>
              <a:cxnLst/>
              <a:rect l="l" t="t" r="r" b="b"/>
              <a:pathLst>
                <a:path w="1004" h="11947" extrusionOk="0">
                  <a:moveTo>
                    <a:pt x="0" y="1"/>
                  </a:moveTo>
                  <a:lnTo>
                    <a:pt x="1003" y="1"/>
                  </a:lnTo>
                  <a:lnTo>
                    <a:pt x="100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67"/>
            <p:cNvSpPr/>
            <p:nvPr/>
          </p:nvSpPr>
          <p:spPr>
            <a:xfrm>
              <a:off x="5615100" y="1893925"/>
              <a:ext cx="25125" cy="298675"/>
            </a:xfrm>
            <a:custGeom>
              <a:avLst/>
              <a:gdLst/>
              <a:ahLst/>
              <a:cxnLst/>
              <a:rect l="l" t="t" r="r" b="b"/>
              <a:pathLst>
                <a:path w="1005" h="11947" extrusionOk="0">
                  <a:moveTo>
                    <a:pt x="1" y="1"/>
                  </a:moveTo>
                  <a:lnTo>
                    <a:pt x="1004" y="1"/>
                  </a:lnTo>
                  <a:lnTo>
                    <a:pt x="1004" y="11946"/>
                  </a:lnTo>
                  <a:lnTo>
                    <a:pt x="1"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67"/>
            <p:cNvSpPr/>
            <p:nvPr/>
          </p:nvSpPr>
          <p:spPr>
            <a:xfrm>
              <a:off x="5769375" y="1884825"/>
              <a:ext cx="24325" cy="299425"/>
            </a:xfrm>
            <a:custGeom>
              <a:avLst/>
              <a:gdLst/>
              <a:ahLst/>
              <a:cxnLst/>
              <a:rect l="l" t="t" r="r" b="b"/>
              <a:pathLst>
                <a:path w="973" h="11977"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67"/>
            <p:cNvSpPr/>
            <p:nvPr/>
          </p:nvSpPr>
          <p:spPr>
            <a:xfrm>
              <a:off x="5923625" y="1876450"/>
              <a:ext cx="25100" cy="299425"/>
            </a:xfrm>
            <a:custGeom>
              <a:avLst/>
              <a:gdLst/>
              <a:ahLst/>
              <a:cxnLst/>
              <a:rect l="l" t="t" r="r" b="b"/>
              <a:pathLst>
                <a:path w="1004" h="11977" extrusionOk="0">
                  <a:moveTo>
                    <a:pt x="1" y="1"/>
                  </a:moveTo>
                  <a:lnTo>
                    <a:pt x="1004" y="1"/>
                  </a:lnTo>
                  <a:lnTo>
                    <a:pt x="1004"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67"/>
            <p:cNvSpPr/>
            <p:nvPr/>
          </p:nvSpPr>
          <p:spPr>
            <a:xfrm>
              <a:off x="6077875" y="1868100"/>
              <a:ext cx="24350" cy="299425"/>
            </a:xfrm>
            <a:custGeom>
              <a:avLst/>
              <a:gdLst/>
              <a:ahLst/>
              <a:cxnLst/>
              <a:rect l="l" t="t" r="r" b="b"/>
              <a:pathLst>
                <a:path w="974" h="11977" extrusionOk="0">
                  <a:moveTo>
                    <a:pt x="1" y="0"/>
                  </a:moveTo>
                  <a:lnTo>
                    <a:pt x="974" y="0"/>
                  </a:lnTo>
                  <a:lnTo>
                    <a:pt x="97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67"/>
            <p:cNvSpPr/>
            <p:nvPr/>
          </p:nvSpPr>
          <p:spPr>
            <a:xfrm>
              <a:off x="6232900" y="1858975"/>
              <a:ext cx="24350" cy="299425"/>
            </a:xfrm>
            <a:custGeom>
              <a:avLst/>
              <a:gdLst/>
              <a:ahLst/>
              <a:cxnLst/>
              <a:rect l="l" t="t" r="r" b="b"/>
              <a:pathLst>
                <a:path w="974" h="11977" extrusionOk="0">
                  <a:moveTo>
                    <a:pt x="1" y="1"/>
                  </a:moveTo>
                  <a:lnTo>
                    <a:pt x="973" y="1"/>
                  </a:lnTo>
                  <a:lnTo>
                    <a:pt x="973" y="11977"/>
                  </a:lnTo>
                  <a:lnTo>
                    <a:pt x="1" y="1197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67"/>
            <p:cNvSpPr/>
            <p:nvPr/>
          </p:nvSpPr>
          <p:spPr>
            <a:xfrm>
              <a:off x="6386400" y="1850625"/>
              <a:ext cx="25100" cy="299425"/>
            </a:xfrm>
            <a:custGeom>
              <a:avLst/>
              <a:gdLst/>
              <a:ahLst/>
              <a:cxnLst/>
              <a:rect l="l" t="t" r="r" b="b"/>
              <a:pathLst>
                <a:path w="1004" h="11977" extrusionOk="0">
                  <a:moveTo>
                    <a:pt x="1" y="0"/>
                  </a:moveTo>
                  <a:lnTo>
                    <a:pt x="1004" y="0"/>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67"/>
            <p:cNvSpPr/>
            <p:nvPr/>
          </p:nvSpPr>
          <p:spPr>
            <a:xfrm>
              <a:off x="6541425" y="1842275"/>
              <a:ext cx="24325" cy="299400"/>
            </a:xfrm>
            <a:custGeom>
              <a:avLst/>
              <a:gdLst/>
              <a:ahLst/>
              <a:cxnLst/>
              <a:rect l="l" t="t" r="r" b="b"/>
              <a:pathLst>
                <a:path w="973" h="11976" extrusionOk="0">
                  <a:moveTo>
                    <a:pt x="0" y="0"/>
                  </a:moveTo>
                  <a:lnTo>
                    <a:pt x="973" y="0"/>
                  </a:lnTo>
                  <a:lnTo>
                    <a:pt x="97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67"/>
            <p:cNvSpPr/>
            <p:nvPr/>
          </p:nvSpPr>
          <p:spPr>
            <a:xfrm>
              <a:off x="6694925" y="1834675"/>
              <a:ext cx="25100" cy="299400"/>
            </a:xfrm>
            <a:custGeom>
              <a:avLst/>
              <a:gdLst/>
              <a:ahLst/>
              <a:cxnLst/>
              <a:rect l="l" t="t" r="r" b="b"/>
              <a:pathLst>
                <a:path w="1004" h="11976" extrusionOk="0">
                  <a:moveTo>
                    <a:pt x="0" y="0"/>
                  </a:moveTo>
                  <a:lnTo>
                    <a:pt x="1003" y="0"/>
                  </a:lnTo>
                  <a:lnTo>
                    <a:pt x="1003" y="11976"/>
                  </a:lnTo>
                  <a:lnTo>
                    <a:pt x="0"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67"/>
            <p:cNvSpPr/>
            <p:nvPr/>
          </p:nvSpPr>
          <p:spPr>
            <a:xfrm>
              <a:off x="6849950" y="1826300"/>
              <a:ext cx="25100" cy="298675"/>
            </a:xfrm>
            <a:custGeom>
              <a:avLst/>
              <a:gdLst/>
              <a:ahLst/>
              <a:cxnLst/>
              <a:rect l="l" t="t" r="r" b="b"/>
              <a:pathLst>
                <a:path w="1004" h="11947" extrusionOk="0">
                  <a:moveTo>
                    <a:pt x="0" y="1"/>
                  </a:moveTo>
                  <a:lnTo>
                    <a:pt x="1003" y="1"/>
                  </a:lnTo>
                  <a:lnTo>
                    <a:pt x="100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67"/>
            <p:cNvSpPr/>
            <p:nvPr/>
          </p:nvSpPr>
          <p:spPr>
            <a:xfrm>
              <a:off x="7004200" y="1817950"/>
              <a:ext cx="24325" cy="298650"/>
            </a:xfrm>
            <a:custGeom>
              <a:avLst/>
              <a:gdLst/>
              <a:ahLst/>
              <a:cxnLst/>
              <a:rect l="l" t="t" r="r" b="b"/>
              <a:pathLst>
                <a:path w="973" h="11946" extrusionOk="0">
                  <a:moveTo>
                    <a:pt x="0" y="0"/>
                  </a:moveTo>
                  <a:lnTo>
                    <a:pt x="973" y="0"/>
                  </a:lnTo>
                  <a:lnTo>
                    <a:pt x="973" y="11946"/>
                  </a:lnTo>
                  <a:lnTo>
                    <a:pt x="0" y="1194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7"/>
            <p:cNvSpPr/>
            <p:nvPr/>
          </p:nvSpPr>
          <p:spPr>
            <a:xfrm>
              <a:off x="7158450" y="1808825"/>
              <a:ext cx="25100" cy="299425"/>
            </a:xfrm>
            <a:custGeom>
              <a:avLst/>
              <a:gdLst/>
              <a:ahLst/>
              <a:cxnLst/>
              <a:rect l="l" t="t" r="r" b="b"/>
              <a:pathLst>
                <a:path w="1004" h="11977" extrusionOk="0">
                  <a:moveTo>
                    <a:pt x="1" y="1"/>
                  </a:moveTo>
                  <a:lnTo>
                    <a:pt x="1004" y="1"/>
                  </a:lnTo>
                  <a:lnTo>
                    <a:pt x="1004" y="11976"/>
                  </a:lnTo>
                  <a:lnTo>
                    <a:pt x="1" y="119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7"/>
            <p:cNvSpPr/>
            <p:nvPr/>
          </p:nvSpPr>
          <p:spPr>
            <a:xfrm>
              <a:off x="637050" y="1855950"/>
              <a:ext cx="6714450" cy="670250"/>
            </a:xfrm>
            <a:custGeom>
              <a:avLst/>
              <a:gdLst/>
              <a:ahLst/>
              <a:cxnLst/>
              <a:rect l="l" t="t" r="r" b="b"/>
              <a:pathLst>
                <a:path w="268578" h="26810" extrusionOk="0">
                  <a:moveTo>
                    <a:pt x="268577" y="10973"/>
                  </a:moveTo>
                  <a:lnTo>
                    <a:pt x="1" y="26809"/>
                  </a:lnTo>
                  <a:lnTo>
                    <a:pt x="1" y="15836"/>
                  </a:lnTo>
                  <a:lnTo>
                    <a:pt x="2685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7"/>
            <p:cNvSpPr/>
            <p:nvPr/>
          </p:nvSpPr>
          <p:spPr>
            <a:xfrm>
              <a:off x="5261750" y="2194850"/>
              <a:ext cx="275875" cy="325250"/>
            </a:xfrm>
            <a:custGeom>
              <a:avLst/>
              <a:gdLst/>
              <a:ahLst/>
              <a:cxnLst/>
              <a:rect l="l" t="t" r="r" b="b"/>
              <a:pathLst>
                <a:path w="11035" h="13010" extrusionOk="0">
                  <a:moveTo>
                    <a:pt x="1" y="1"/>
                  </a:moveTo>
                  <a:lnTo>
                    <a:pt x="11035" y="1"/>
                  </a:lnTo>
                  <a:lnTo>
                    <a:pt x="11035" y="13010"/>
                  </a:lnTo>
                  <a:lnTo>
                    <a:pt x="1"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7"/>
            <p:cNvSpPr/>
            <p:nvPr/>
          </p:nvSpPr>
          <p:spPr>
            <a:xfrm>
              <a:off x="5261750" y="3684225"/>
              <a:ext cx="275875" cy="325275"/>
            </a:xfrm>
            <a:custGeom>
              <a:avLst/>
              <a:gdLst/>
              <a:ahLst/>
              <a:cxnLst/>
              <a:rect l="l" t="t" r="r" b="b"/>
              <a:pathLst>
                <a:path w="11035" h="13011" extrusionOk="0">
                  <a:moveTo>
                    <a:pt x="1" y="1"/>
                  </a:moveTo>
                  <a:lnTo>
                    <a:pt x="11035" y="1"/>
                  </a:lnTo>
                  <a:lnTo>
                    <a:pt x="11035" y="13010"/>
                  </a:lnTo>
                  <a:lnTo>
                    <a:pt x="1"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7"/>
            <p:cNvSpPr/>
            <p:nvPr/>
          </p:nvSpPr>
          <p:spPr>
            <a:xfrm>
              <a:off x="5349150" y="2358225"/>
              <a:ext cx="89700" cy="1489400"/>
            </a:xfrm>
            <a:custGeom>
              <a:avLst/>
              <a:gdLst/>
              <a:ahLst/>
              <a:cxnLst/>
              <a:rect l="l" t="t" r="r" b="b"/>
              <a:pathLst>
                <a:path w="3588" h="59576" extrusionOk="0">
                  <a:moveTo>
                    <a:pt x="1" y="1"/>
                  </a:moveTo>
                  <a:lnTo>
                    <a:pt x="3587" y="1"/>
                  </a:lnTo>
                  <a:lnTo>
                    <a:pt x="3587" y="59576"/>
                  </a:lnTo>
                  <a:lnTo>
                    <a:pt x="1" y="59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7"/>
            <p:cNvSpPr/>
            <p:nvPr/>
          </p:nvSpPr>
          <p:spPr>
            <a:xfrm>
              <a:off x="4029225" y="2194850"/>
              <a:ext cx="275100" cy="325250"/>
            </a:xfrm>
            <a:custGeom>
              <a:avLst/>
              <a:gdLst/>
              <a:ahLst/>
              <a:cxnLst/>
              <a:rect l="l" t="t" r="r" b="b"/>
              <a:pathLst>
                <a:path w="11004" h="13010" extrusionOk="0">
                  <a:moveTo>
                    <a:pt x="0" y="1"/>
                  </a:moveTo>
                  <a:lnTo>
                    <a:pt x="11003" y="1"/>
                  </a:lnTo>
                  <a:lnTo>
                    <a:pt x="11003" y="13010"/>
                  </a:lnTo>
                  <a:lnTo>
                    <a:pt x="0"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7"/>
            <p:cNvSpPr/>
            <p:nvPr/>
          </p:nvSpPr>
          <p:spPr>
            <a:xfrm>
              <a:off x="4029225" y="3684225"/>
              <a:ext cx="275100" cy="325275"/>
            </a:xfrm>
            <a:custGeom>
              <a:avLst/>
              <a:gdLst/>
              <a:ahLst/>
              <a:cxnLst/>
              <a:rect l="l" t="t" r="r" b="b"/>
              <a:pathLst>
                <a:path w="11004" h="13011" extrusionOk="0">
                  <a:moveTo>
                    <a:pt x="0" y="1"/>
                  </a:moveTo>
                  <a:lnTo>
                    <a:pt x="11003" y="1"/>
                  </a:lnTo>
                  <a:lnTo>
                    <a:pt x="11003" y="13010"/>
                  </a:lnTo>
                  <a:lnTo>
                    <a:pt x="0"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7"/>
            <p:cNvSpPr/>
            <p:nvPr/>
          </p:nvSpPr>
          <p:spPr>
            <a:xfrm>
              <a:off x="4116600" y="2358225"/>
              <a:ext cx="88925" cy="1489400"/>
            </a:xfrm>
            <a:custGeom>
              <a:avLst/>
              <a:gdLst/>
              <a:ahLst/>
              <a:cxnLst/>
              <a:rect l="l" t="t" r="r" b="b"/>
              <a:pathLst>
                <a:path w="3557" h="59576" extrusionOk="0">
                  <a:moveTo>
                    <a:pt x="1" y="1"/>
                  </a:moveTo>
                  <a:lnTo>
                    <a:pt x="3557" y="1"/>
                  </a:lnTo>
                  <a:lnTo>
                    <a:pt x="3557" y="59576"/>
                  </a:lnTo>
                  <a:lnTo>
                    <a:pt x="1" y="59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7"/>
            <p:cNvSpPr/>
            <p:nvPr/>
          </p:nvSpPr>
          <p:spPr>
            <a:xfrm>
              <a:off x="2675850" y="2194850"/>
              <a:ext cx="275100" cy="325250"/>
            </a:xfrm>
            <a:custGeom>
              <a:avLst/>
              <a:gdLst/>
              <a:ahLst/>
              <a:cxnLst/>
              <a:rect l="l" t="t" r="r" b="b"/>
              <a:pathLst>
                <a:path w="11004" h="13010" extrusionOk="0">
                  <a:moveTo>
                    <a:pt x="0" y="1"/>
                  </a:moveTo>
                  <a:lnTo>
                    <a:pt x="11004" y="1"/>
                  </a:lnTo>
                  <a:lnTo>
                    <a:pt x="11004" y="13010"/>
                  </a:lnTo>
                  <a:lnTo>
                    <a:pt x="0"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7"/>
            <p:cNvSpPr/>
            <p:nvPr/>
          </p:nvSpPr>
          <p:spPr>
            <a:xfrm>
              <a:off x="2675850" y="3684225"/>
              <a:ext cx="275100" cy="325275"/>
            </a:xfrm>
            <a:custGeom>
              <a:avLst/>
              <a:gdLst/>
              <a:ahLst/>
              <a:cxnLst/>
              <a:rect l="l" t="t" r="r" b="b"/>
              <a:pathLst>
                <a:path w="11004" h="13011" extrusionOk="0">
                  <a:moveTo>
                    <a:pt x="0" y="1"/>
                  </a:moveTo>
                  <a:lnTo>
                    <a:pt x="11004" y="1"/>
                  </a:lnTo>
                  <a:lnTo>
                    <a:pt x="11004" y="13010"/>
                  </a:lnTo>
                  <a:lnTo>
                    <a:pt x="0" y="1301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7"/>
            <p:cNvSpPr/>
            <p:nvPr/>
          </p:nvSpPr>
          <p:spPr>
            <a:xfrm>
              <a:off x="2762475" y="2358225"/>
              <a:ext cx="89700" cy="1489400"/>
            </a:xfrm>
            <a:custGeom>
              <a:avLst/>
              <a:gdLst/>
              <a:ahLst/>
              <a:cxnLst/>
              <a:rect l="l" t="t" r="r" b="b"/>
              <a:pathLst>
                <a:path w="3588" h="59576" extrusionOk="0">
                  <a:moveTo>
                    <a:pt x="1" y="1"/>
                  </a:moveTo>
                  <a:lnTo>
                    <a:pt x="3587" y="1"/>
                  </a:lnTo>
                  <a:lnTo>
                    <a:pt x="3587" y="59576"/>
                  </a:lnTo>
                  <a:lnTo>
                    <a:pt x="1" y="59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7"/>
            <p:cNvSpPr/>
            <p:nvPr/>
          </p:nvSpPr>
          <p:spPr>
            <a:xfrm>
              <a:off x="1281450" y="2237400"/>
              <a:ext cx="275100" cy="319950"/>
            </a:xfrm>
            <a:custGeom>
              <a:avLst/>
              <a:gdLst/>
              <a:ahLst/>
              <a:cxnLst/>
              <a:rect l="l" t="t" r="r" b="b"/>
              <a:pathLst>
                <a:path w="11004" h="12798" extrusionOk="0">
                  <a:moveTo>
                    <a:pt x="0" y="1"/>
                  </a:moveTo>
                  <a:lnTo>
                    <a:pt x="11004" y="1"/>
                  </a:lnTo>
                  <a:lnTo>
                    <a:pt x="11004" y="12797"/>
                  </a:lnTo>
                  <a:lnTo>
                    <a:pt x="0" y="127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7"/>
            <p:cNvSpPr/>
            <p:nvPr/>
          </p:nvSpPr>
          <p:spPr>
            <a:xfrm>
              <a:off x="1281450" y="3689550"/>
              <a:ext cx="275100" cy="319950"/>
            </a:xfrm>
            <a:custGeom>
              <a:avLst/>
              <a:gdLst/>
              <a:ahLst/>
              <a:cxnLst/>
              <a:rect l="l" t="t" r="r" b="b"/>
              <a:pathLst>
                <a:path w="11004" h="12798" extrusionOk="0">
                  <a:moveTo>
                    <a:pt x="0" y="1"/>
                  </a:moveTo>
                  <a:lnTo>
                    <a:pt x="11004" y="1"/>
                  </a:lnTo>
                  <a:lnTo>
                    <a:pt x="11004" y="12797"/>
                  </a:lnTo>
                  <a:lnTo>
                    <a:pt x="0" y="1279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7"/>
            <p:cNvSpPr/>
            <p:nvPr/>
          </p:nvSpPr>
          <p:spPr>
            <a:xfrm>
              <a:off x="1369600" y="2396975"/>
              <a:ext cx="88925" cy="1452175"/>
            </a:xfrm>
            <a:custGeom>
              <a:avLst/>
              <a:gdLst/>
              <a:ahLst/>
              <a:cxnLst/>
              <a:rect l="l" t="t" r="r" b="b"/>
              <a:pathLst>
                <a:path w="3557" h="58087" extrusionOk="0">
                  <a:moveTo>
                    <a:pt x="0" y="1"/>
                  </a:moveTo>
                  <a:lnTo>
                    <a:pt x="3557" y="1"/>
                  </a:lnTo>
                  <a:lnTo>
                    <a:pt x="3557" y="58087"/>
                  </a:lnTo>
                  <a:lnTo>
                    <a:pt x="0" y="58087"/>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3" name="Google Shape;1783;p67"/>
          <p:cNvGrpSpPr/>
          <p:nvPr/>
        </p:nvGrpSpPr>
        <p:grpSpPr>
          <a:xfrm flipH="1">
            <a:off x="6118306" y="2094999"/>
            <a:ext cx="3025704" cy="1159562"/>
            <a:chOff x="-2473625" y="4215700"/>
            <a:chExt cx="2708050" cy="1037825"/>
          </a:xfrm>
        </p:grpSpPr>
        <p:sp>
          <p:nvSpPr>
            <p:cNvPr id="1784" name="Google Shape;1784;p67"/>
            <p:cNvSpPr/>
            <p:nvPr/>
          </p:nvSpPr>
          <p:spPr>
            <a:xfrm>
              <a:off x="-2473625" y="5086625"/>
              <a:ext cx="309675" cy="166900"/>
            </a:xfrm>
            <a:custGeom>
              <a:avLst/>
              <a:gdLst/>
              <a:ahLst/>
              <a:cxnLst/>
              <a:rect l="l" t="t" r="r" b="b"/>
              <a:pathLst>
                <a:path w="12387" h="6676" extrusionOk="0">
                  <a:moveTo>
                    <a:pt x="0" y="1"/>
                  </a:moveTo>
                  <a:lnTo>
                    <a:pt x="0" y="6676"/>
                  </a:lnTo>
                  <a:lnTo>
                    <a:pt x="12387" y="6676"/>
                  </a:lnTo>
                  <a:lnTo>
                    <a:pt x="12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7"/>
            <p:cNvSpPr/>
            <p:nvPr/>
          </p:nvSpPr>
          <p:spPr>
            <a:xfrm>
              <a:off x="-1495450" y="5086625"/>
              <a:ext cx="310200" cy="166900"/>
            </a:xfrm>
            <a:custGeom>
              <a:avLst/>
              <a:gdLst/>
              <a:ahLst/>
              <a:cxnLst/>
              <a:rect l="l" t="t" r="r" b="b"/>
              <a:pathLst>
                <a:path w="12408" h="6676" extrusionOk="0">
                  <a:moveTo>
                    <a:pt x="0" y="1"/>
                  </a:moveTo>
                  <a:lnTo>
                    <a:pt x="0" y="6676"/>
                  </a:lnTo>
                  <a:lnTo>
                    <a:pt x="12408" y="6676"/>
                  </a:lnTo>
                  <a:lnTo>
                    <a:pt x="124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7"/>
            <p:cNvSpPr/>
            <p:nvPr/>
          </p:nvSpPr>
          <p:spPr>
            <a:xfrm>
              <a:off x="-75275" y="5086625"/>
              <a:ext cx="309700" cy="166900"/>
            </a:xfrm>
            <a:custGeom>
              <a:avLst/>
              <a:gdLst/>
              <a:ahLst/>
              <a:cxnLst/>
              <a:rect l="l" t="t" r="r" b="b"/>
              <a:pathLst>
                <a:path w="12388" h="6676" extrusionOk="0">
                  <a:moveTo>
                    <a:pt x="1" y="1"/>
                  </a:moveTo>
                  <a:lnTo>
                    <a:pt x="1" y="6676"/>
                  </a:lnTo>
                  <a:lnTo>
                    <a:pt x="12388" y="6676"/>
                  </a:lnTo>
                  <a:lnTo>
                    <a:pt x="12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7"/>
            <p:cNvSpPr/>
            <p:nvPr/>
          </p:nvSpPr>
          <p:spPr>
            <a:xfrm>
              <a:off x="-2436500" y="4721000"/>
              <a:ext cx="235950" cy="166900"/>
            </a:xfrm>
            <a:custGeom>
              <a:avLst/>
              <a:gdLst/>
              <a:ahLst/>
              <a:cxnLst/>
              <a:rect l="l" t="t" r="r" b="b"/>
              <a:pathLst>
                <a:path w="9438" h="6676" extrusionOk="0">
                  <a:moveTo>
                    <a:pt x="5838" y="1109"/>
                  </a:moveTo>
                  <a:lnTo>
                    <a:pt x="5838" y="5545"/>
                  </a:lnTo>
                  <a:lnTo>
                    <a:pt x="3620" y="5545"/>
                  </a:lnTo>
                  <a:lnTo>
                    <a:pt x="3620" y="1109"/>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7"/>
            <p:cNvSpPr/>
            <p:nvPr/>
          </p:nvSpPr>
          <p:spPr>
            <a:xfrm>
              <a:off x="-2436500" y="4537925"/>
              <a:ext cx="235950" cy="166875"/>
            </a:xfrm>
            <a:custGeom>
              <a:avLst/>
              <a:gdLst/>
              <a:ahLst/>
              <a:cxnLst/>
              <a:rect l="l" t="t" r="r" b="b"/>
              <a:pathLst>
                <a:path w="9438" h="6675" extrusionOk="0">
                  <a:moveTo>
                    <a:pt x="5838" y="1130"/>
                  </a:moveTo>
                  <a:lnTo>
                    <a:pt x="5838" y="5566"/>
                  </a:lnTo>
                  <a:lnTo>
                    <a:pt x="3620" y="5566"/>
                  </a:lnTo>
                  <a:lnTo>
                    <a:pt x="3620" y="1130"/>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7"/>
            <p:cNvSpPr/>
            <p:nvPr/>
          </p:nvSpPr>
          <p:spPr>
            <a:xfrm>
              <a:off x="-1458325" y="4721000"/>
              <a:ext cx="235950" cy="166900"/>
            </a:xfrm>
            <a:custGeom>
              <a:avLst/>
              <a:gdLst/>
              <a:ahLst/>
              <a:cxnLst/>
              <a:rect l="l" t="t" r="r" b="b"/>
              <a:pathLst>
                <a:path w="9438" h="6676" extrusionOk="0">
                  <a:moveTo>
                    <a:pt x="5839" y="1109"/>
                  </a:moveTo>
                  <a:lnTo>
                    <a:pt x="5839" y="5545"/>
                  </a:lnTo>
                  <a:lnTo>
                    <a:pt x="3621" y="5545"/>
                  </a:lnTo>
                  <a:lnTo>
                    <a:pt x="3621" y="1109"/>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7"/>
            <p:cNvSpPr/>
            <p:nvPr/>
          </p:nvSpPr>
          <p:spPr>
            <a:xfrm>
              <a:off x="-2435975" y="4215700"/>
              <a:ext cx="1214650" cy="306550"/>
            </a:xfrm>
            <a:custGeom>
              <a:avLst/>
              <a:gdLst/>
              <a:ahLst/>
              <a:cxnLst/>
              <a:rect l="l" t="t" r="r" b="b"/>
              <a:pathLst>
                <a:path w="48586" h="12262" extrusionOk="0">
                  <a:moveTo>
                    <a:pt x="5817" y="6696"/>
                  </a:moveTo>
                  <a:lnTo>
                    <a:pt x="5817" y="11132"/>
                  </a:lnTo>
                  <a:lnTo>
                    <a:pt x="3599" y="11132"/>
                  </a:lnTo>
                  <a:lnTo>
                    <a:pt x="3599" y="6696"/>
                  </a:lnTo>
                  <a:close/>
                  <a:moveTo>
                    <a:pt x="44945" y="6696"/>
                  </a:moveTo>
                  <a:lnTo>
                    <a:pt x="44945" y="11132"/>
                  </a:lnTo>
                  <a:lnTo>
                    <a:pt x="42727" y="11132"/>
                  </a:lnTo>
                  <a:lnTo>
                    <a:pt x="42727" y="6696"/>
                  </a:lnTo>
                  <a:close/>
                  <a:moveTo>
                    <a:pt x="4708" y="0"/>
                  </a:moveTo>
                  <a:cubicBezTo>
                    <a:pt x="4395" y="0"/>
                    <a:pt x="4164" y="251"/>
                    <a:pt x="4164" y="544"/>
                  </a:cubicBezTo>
                  <a:lnTo>
                    <a:pt x="4164" y="2448"/>
                  </a:lnTo>
                  <a:lnTo>
                    <a:pt x="2470" y="2448"/>
                  </a:lnTo>
                  <a:lnTo>
                    <a:pt x="2470" y="5587"/>
                  </a:lnTo>
                  <a:lnTo>
                    <a:pt x="1110" y="5587"/>
                  </a:lnTo>
                  <a:lnTo>
                    <a:pt x="1110" y="3013"/>
                  </a:lnTo>
                  <a:cubicBezTo>
                    <a:pt x="1110" y="2699"/>
                    <a:pt x="838" y="2448"/>
                    <a:pt x="566" y="2448"/>
                  </a:cubicBezTo>
                  <a:cubicBezTo>
                    <a:pt x="252" y="2448"/>
                    <a:pt x="1" y="2720"/>
                    <a:pt x="1" y="3013"/>
                  </a:cubicBezTo>
                  <a:lnTo>
                    <a:pt x="1" y="5587"/>
                  </a:lnTo>
                  <a:lnTo>
                    <a:pt x="1" y="6821"/>
                  </a:lnTo>
                  <a:lnTo>
                    <a:pt x="1" y="12261"/>
                  </a:lnTo>
                  <a:lnTo>
                    <a:pt x="48585" y="12261"/>
                  </a:lnTo>
                  <a:lnTo>
                    <a:pt x="48585" y="6821"/>
                  </a:lnTo>
                  <a:lnTo>
                    <a:pt x="48585" y="5587"/>
                  </a:lnTo>
                  <a:lnTo>
                    <a:pt x="48585" y="3013"/>
                  </a:lnTo>
                  <a:cubicBezTo>
                    <a:pt x="48522" y="2699"/>
                    <a:pt x="48292" y="2448"/>
                    <a:pt x="47978" y="2448"/>
                  </a:cubicBezTo>
                  <a:cubicBezTo>
                    <a:pt x="47665" y="2448"/>
                    <a:pt x="47434" y="2720"/>
                    <a:pt x="47434" y="3013"/>
                  </a:cubicBezTo>
                  <a:lnTo>
                    <a:pt x="47434" y="5587"/>
                  </a:lnTo>
                  <a:lnTo>
                    <a:pt x="46074" y="5587"/>
                  </a:lnTo>
                  <a:lnTo>
                    <a:pt x="46074" y="2448"/>
                  </a:lnTo>
                  <a:lnTo>
                    <a:pt x="44359" y="2448"/>
                  </a:lnTo>
                  <a:lnTo>
                    <a:pt x="44359" y="544"/>
                  </a:lnTo>
                  <a:cubicBezTo>
                    <a:pt x="44359" y="230"/>
                    <a:pt x="44108" y="0"/>
                    <a:pt x="43815" y="0"/>
                  </a:cubicBezTo>
                  <a:cubicBezTo>
                    <a:pt x="43501" y="0"/>
                    <a:pt x="43271" y="251"/>
                    <a:pt x="43271" y="544"/>
                  </a:cubicBezTo>
                  <a:lnTo>
                    <a:pt x="43271" y="2448"/>
                  </a:lnTo>
                  <a:lnTo>
                    <a:pt x="41576" y="2448"/>
                  </a:lnTo>
                  <a:lnTo>
                    <a:pt x="41576" y="5587"/>
                  </a:lnTo>
                  <a:lnTo>
                    <a:pt x="40216" y="5587"/>
                  </a:lnTo>
                  <a:lnTo>
                    <a:pt x="40216" y="3013"/>
                  </a:lnTo>
                  <a:cubicBezTo>
                    <a:pt x="40216" y="2699"/>
                    <a:pt x="39944" y="2448"/>
                    <a:pt x="39651" y="2448"/>
                  </a:cubicBezTo>
                  <a:cubicBezTo>
                    <a:pt x="39337" y="2448"/>
                    <a:pt x="39107" y="2720"/>
                    <a:pt x="39107" y="3013"/>
                  </a:cubicBezTo>
                  <a:lnTo>
                    <a:pt x="39107" y="5587"/>
                  </a:lnTo>
                  <a:lnTo>
                    <a:pt x="39107" y="6821"/>
                  </a:lnTo>
                  <a:lnTo>
                    <a:pt x="39107" y="10044"/>
                  </a:lnTo>
                  <a:lnTo>
                    <a:pt x="9416" y="10044"/>
                  </a:lnTo>
                  <a:lnTo>
                    <a:pt x="9416" y="6821"/>
                  </a:lnTo>
                  <a:lnTo>
                    <a:pt x="9416" y="5587"/>
                  </a:lnTo>
                  <a:lnTo>
                    <a:pt x="9416" y="3013"/>
                  </a:lnTo>
                  <a:cubicBezTo>
                    <a:pt x="9416" y="2699"/>
                    <a:pt x="9165" y="2448"/>
                    <a:pt x="8872" y="2448"/>
                  </a:cubicBezTo>
                  <a:cubicBezTo>
                    <a:pt x="8558" y="2448"/>
                    <a:pt x="8328" y="2720"/>
                    <a:pt x="8328" y="3013"/>
                  </a:cubicBezTo>
                  <a:lnTo>
                    <a:pt x="8328" y="5587"/>
                  </a:lnTo>
                  <a:lnTo>
                    <a:pt x="6968" y="5587"/>
                  </a:lnTo>
                  <a:lnTo>
                    <a:pt x="6968" y="2448"/>
                  </a:lnTo>
                  <a:lnTo>
                    <a:pt x="5273" y="2448"/>
                  </a:lnTo>
                  <a:lnTo>
                    <a:pt x="5273" y="544"/>
                  </a:lnTo>
                  <a:cubicBezTo>
                    <a:pt x="5273" y="230"/>
                    <a:pt x="5001" y="0"/>
                    <a:pt x="4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7"/>
            <p:cNvSpPr/>
            <p:nvPr/>
          </p:nvSpPr>
          <p:spPr>
            <a:xfrm>
              <a:off x="-2439625" y="4538450"/>
              <a:ext cx="2636925" cy="532525"/>
            </a:xfrm>
            <a:custGeom>
              <a:avLst/>
              <a:gdLst/>
              <a:ahLst/>
              <a:cxnLst/>
              <a:rect l="l" t="t" r="r" b="b"/>
              <a:pathLst>
                <a:path w="105477" h="21301" extrusionOk="0">
                  <a:moveTo>
                    <a:pt x="45091" y="1109"/>
                  </a:moveTo>
                  <a:lnTo>
                    <a:pt x="45091" y="5545"/>
                  </a:lnTo>
                  <a:lnTo>
                    <a:pt x="42873" y="5545"/>
                  </a:lnTo>
                  <a:lnTo>
                    <a:pt x="42873" y="1109"/>
                  </a:lnTo>
                  <a:close/>
                  <a:moveTo>
                    <a:pt x="101877" y="8411"/>
                  </a:moveTo>
                  <a:lnTo>
                    <a:pt x="101877" y="12847"/>
                  </a:lnTo>
                  <a:lnTo>
                    <a:pt x="99638" y="12847"/>
                  </a:lnTo>
                  <a:lnTo>
                    <a:pt x="99638" y="8411"/>
                  </a:lnTo>
                  <a:close/>
                  <a:moveTo>
                    <a:pt x="53293" y="8976"/>
                  </a:moveTo>
                  <a:cubicBezTo>
                    <a:pt x="54067" y="9667"/>
                    <a:pt x="54862" y="10336"/>
                    <a:pt x="55741" y="11027"/>
                  </a:cubicBezTo>
                  <a:lnTo>
                    <a:pt x="55741" y="18769"/>
                  </a:lnTo>
                  <a:lnTo>
                    <a:pt x="53293" y="18769"/>
                  </a:lnTo>
                  <a:lnTo>
                    <a:pt x="53293" y="8976"/>
                  </a:lnTo>
                  <a:close/>
                  <a:moveTo>
                    <a:pt x="56933" y="11906"/>
                  </a:moveTo>
                  <a:cubicBezTo>
                    <a:pt x="57728" y="12450"/>
                    <a:pt x="58523" y="12973"/>
                    <a:pt x="59360" y="13475"/>
                  </a:cubicBezTo>
                  <a:lnTo>
                    <a:pt x="59360" y="18769"/>
                  </a:lnTo>
                  <a:lnTo>
                    <a:pt x="56933" y="18769"/>
                  </a:lnTo>
                  <a:lnTo>
                    <a:pt x="56933" y="11906"/>
                  </a:lnTo>
                  <a:close/>
                  <a:moveTo>
                    <a:pt x="60595" y="14165"/>
                  </a:moveTo>
                  <a:cubicBezTo>
                    <a:pt x="61390" y="14584"/>
                    <a:pt x="62206" y="14960"/>
                    <a:pt x="63022" y="15316"/>
                  </a:cubicBezTo>
                  <a:lnTo>
                    <a:pt x="63022" y="18769"/>
                  </a:lnTo>
                  <a:lnTo>
                    <a:pt x="60595" y="18769"/>
                  </a:lnTo>
                  <a:lnTo>
                    <a:pt x="60595" y="14165"/>
                  </a:lnTo>
                  <a:close/>
                  <a:moveTo>
                    <a:pt x="64257" y="15797"/>
                  </a:moveTo>
                  <a:cubicBezTo>
                    <a:pt x="65052" y="16090"/>
                    <a:pt x="65868" y="16362"/>
                    <a:pt x="66684" y="16592"/>
                  </a:cubicBezTo>
                  <a:lnTo>
                    <a:pt x="66684" y="18769"/>
                  </a:lnTo>
                  <a:lnTo>
                    <a:pt x="64257" y="18769"/>
                  </a:lnTo>
                  <a:lnTo>
                    <a:pt x="64257" y="15797"/>
                  </a:lnTo>
                  <a:close/>
                  <a:moveTo>
                    <a:pt x="67918" y="16906"/>
                  </a:moveTo>
                  <a:cubicBezTo>
                    <a:pt x="68713" y="17095"/>
                    <a:pt x="69529" y="17241"/>
                    <a:pt x="70345" y="17346"/>
                  </a:cubicBezTo>
                  <a:lnTo>
                    <a:pt x="70345" y="18769"/>
                  </a:lnTo>
                  <a:lnTo>
                    <a:pt x="67918" y="18769"/>
                  </a:lnTo>
                  <a:lnTo>
                    <a:pt x="67918" y="16906"/>
                  </a:lnTo>
                  <a:close/>
                  <a:moveTo>
                    <a:pt x="71559" y="17471"/>
                  </a:moveTo>
                  <a:lnTo>
                    <a:pt x="72647" y="17555"/>
                  </a:lnTo>
                  <a:cubicBezTo>
                    <a:pt x="73107" y="17576"/>
                    <a:pt x="73568" y="17576"/>
                    <a:pt x="74007" y="17618"/>
                  </a:cubicBezTo>
                  <a:lnTo>
                    <a:pt x="74007" y="18769"/>
                  </a:lnTo>
                  <a:lnTo>
                    <a:pt x="71559" y="18769"/>
                  </a:lnTo>
                  <a:lnTo>
                    <a:pt x="71559" y="17471"/>
                  </a:lnTo>
                  <a:close/>
                  <a:moveTo>
                    <a:pt x="77648" y="17471"/>
                  </a:moveTo>
                  <a:lnTo>
                    <a:pt x="77648" y="18769"/>
                  </a:lnTo>
                  <a:lnTo>
                    <a:pt x="75221" y="18769"/>
                  </a:lnTo>
                  <a:lnTo>
                    <a:pt x="75221" y="17576"/>
                  </a:lnTo>
                  <a:cubicBezTo>
                    <a:pt x="76057" y="17576"/>
                    <a:pt x="76873" y="17534"/>
                    <a:pt x="77648" y="17471"/>
                  </a:cubicBezTo>
                  <a:close/>
                  <a:moveTo>
                    <a:pt x="81309" y="17011"/>
                  </a:moveTo>
                  <a:lnTo>
                    <a:pt x="81309" y="18769"/>
                  </a:lnTo>
                  <a:lnTo>
                    <a:pt x="78882" y="18769"/>
                  </a:lnTo>
                  <a:lnTo>
                    <a:pt x="78882" y="17346"/>
                  </a:lnTo>
                  <a:cubicBezTo>
                    <a:pt x="79719" y="17262"/>
                    <a:pt x="80535" y="17136"/>
                    <a:pt x="81309" y="17011"/>
                  </a:cubicBezTo>
                  <a:close/>
                  <a:moveTo>
                    <a:pt x="84971" y="16174"/>
                  </a:moveTo>
                  <a:lnTo>
                    <a:pt x="84971" y="18769"/>
                  </a:lnTo>
                  <a:lnTo>
                    <a:pt x="82544" y="18769"/>
                  </a:lnTo>
                  <a:lnTo>
                    <a:pt x="82544" y="16781"/>
                  </a:lnTo>
                  <a:cubicBezTo>
                    <a:pt x="83381" y="16592"/>
                    <a:pt x="84197" y="16383"/>
                    <a:pt x="84971" y="16174"/>
                  </a:cubicBezTo>
                  <a:close/>
                  <a:moveTo>
                    <a:pt x="88633" y="14856"/>
                  </a:moveTo>
                  <a:lnTo>
                    <a:pt x="88633" y="18769"/>
                  </a:lnTo>
                  <a:lnTo>
                    <a:pt x="86205" y="18769"/>
                  </a:lnTo>
                  <a:lnTo>
                    <a:pt x="86205" y="15776"/>
                  </a:lnTo>
                  <a:cubicBezTo>
                    <a:pt x="87063" y="15484"/>
                    <a:pt x="87879" y="15170"/>
                    <a:pt x="88633" y="14856"/>
                  </a:cubicBezTo>
                  <a:close/>
                  <a:moveTo>
                    <a:pt x="92273" y="13056"/>
                  </a:moveTo>
                  <a:lnTo>
                    <a:pt x="92273" y="18769"/>
                  </a:lnTo>
                  <a:lnTo>
                    <a:pt x="89846" y="18769"/>
                  </a:lnTo>
                  <a:lnTo>
                    <a:pt x="89846" y="14333"/>
                  </a:lnTo>
                  <a:cubicBezTo>
                    <a:pt x="90725" y="13914"/>
                    <a:pt x="91541" y="13496"/>
                    <a:pt x="92273" y="13056"/>
                  </a:cubicBezTo>
                  <a:close/>
                  <a:moveTo>
                    <a:pt x="5963" y="15735"/>
                  </a:moveTo>
                  <a:lnTo>
                    <a:pt x="5963" y="20170"/>
                  </a:lnTo>
                  <a:lnTo>
                    <a:pt x="3745" y="20170"/>
                  </a:lnTo>
                  <a:lnTo>
                    <a:pt x="3745" y="15735"/>
                  </a:lnTo>
                  <a:close/>
                  <a:moveTo>
                    <a:pt x="45091" y="15735"/>
                  </a:moveTo>
                  <a:lnTo>
                    <a:pt x="45091" y="20170"/>
                  </a:lnTo>
                  <a:lnTo>
                    <a:pt x="42873" y="20170"/>
                  </a:lnTo>
                  <a:lnTo>
                    <a:pt x="42873" y="15735"/>
                  </a:lnTo>
                  <a:close/>
                  <a:moveTo>
                    <a:pt x="101877" y="15735"/>
                  </a:moveTo>
                  <a:lnTo>
                    <a:pt x="101877" y="20170"/>
                  </a:lnTo>
                  <a:lnTo>
                    <a:pt x="99638" y="20170"/>
                  </a:lnTo>
                  <a:lnTo>
                    <a:pt x="99638" y="15735"/>
                  </a:lnTo>
                  <a:close/>
                  <a:moveTo>
                    <a:pt x="39127" y="0"/>
                  </a:moveTo>
                  <a:lnTo>
                    <a:pt x="39127" y="6675"/>
                  </a:lnTo>
                  <a:lnTo>
                    <a:pt x="48564" y="6675"/>
                  </a:lnTo>
                  <a:lnTo>
                    <a:pt x="48564" y="4080"/>
                  </a:lnTo>
                  <a:cubicBezTo>
                    <a:pt x="49422" y="5147"/>
                    <a:pt x="50552" y="6465"/>
                    <a:pt x="51974" y="7825"/>
                  </a:cubicBezTo>
                  <a:lnTo>
                    <a:pt x="51974" y="18748"/>
                  </a:lnTo>
                  <a:lnTo>
                    <a:pt x="48564" y="18748"/>
                  </a:lnTo>
                  <a:lnTo>
                    <a:pt x="48564" y="14626"/>
                  </a:lnTo>
                  <a:lnTo>
                    <a:pt x="0" y="14626"/>
                  </a:lnTo>
                  <a:lnTo>
                    <a:pt x="0" y="21300"/>
                  </a:lnTo>
                  <a:lnTo>
                    <a:pt x="9437" y="21300"/>
                  </a:lnTo>
                  <a:lnTo>
                    <a:pt x="9437" y="16844"/>
                  </a:lnTo>
                  <a:lnTo>
                    <a:pt x="39127" y="16844"/>
                  </a:lnTo>
                  <a:lnTo>
                    <a:pt x="39127" y="21300"/>
                  </a:lnTo>
                  <a:lnTo>
                    <a:pt x="48564" y="21300"/>
                  </a:lnTo>
                  <a:lnTo>
                    <a:pt x="48564" y="19668"/>
                  </a:lnTo>
                  <a:lnTo>
                    <a:pt x="95935" y="19668"/>
                  </a:lnTo>
                  <a:lnTo>
                    <a:pt x="95935" y="21300"/>
                  </a:lnTo>
                  <a:lnTo>
                    <a:pt x="105371" y="21300"/>
                  </a:lnTo>
                  <a:lnTo>
                    <a:pt x="105371" y="14626"/>
                  </a:lnTo>
                  <a:lnTo>
                    <a:pt x="95935" y="14626"/>
                  </a:lnTo>
                  <a:lnTo>
                    <a:pt x="95935" y="18748"/>
                  </a:lnTo>
                  <a:lnTo>
                    <a:pt x="93382" y="18748"/>
                  </a:lnTo>
                  <a:lnTo>
                    <a:pt x="93382" y="12324"/>
                  </a:lnTo>
                  <a:cubicBezTo>
                    <a:pt x="94449" y="11634"/>
                    <a:pt x="95286" y="10985"/>
                    <a:pt x="95935" y="10462"/>
                  </a:cubicBezTo>
                  <a:lnTo>
                    <a:pt x="95935" y="13998"/>
                  </a:lnTo>
                  <a:lnTo>
                    <a:pt x="105476" y="13998"/>
                  </a:lnTo>
                  <a:lnTo>
                    <a:pt x="105476" y="13977"/>
                  </a:lnTo>
                  <a:lnTo>
                    <a:pt x="105476" y="7302"/>
                  </a:lnTo>
                  <a:lnTo>
                    <a:pt x="96040" y="7302"/>
                  </a:lnTo>
                  <a:lnTo>
                    <a:pt x="96040" y="9206"/>
                  </a:lnTo>
                  <a:cubicBezTo>
                    <a:pt x="95495" y="9709"/>
                    <a:pt x="94617" y="10420"/>
                    <a:pt x="93466" y="11194"/>
                  </a:cubicBezTo>
                  <a:cubicBezTo>
                    <a:pt x="93110" y="11466"/>
                    <a:pt x="92692" y="11717"/>
                    <a:pt x="92252" y="11989"/>
                  </a:cubicBezTo>
                  <a:cubicBezTo>
                    <a:pt x="91520" y="12429"/>
                    <a:pt x="90704" y="12868"/>
                    <a:pt x="89804" y="13328"/>
                  </a:cubicBezTo>
                  <a:cubicBezTo>
                    <a:pt x="89428" y="13496"/>
                    <a:pt x="89030" y="13684"/>
                    <a:pt x="88591" y="13872"/>
                  </a:cubicBezTo>
                  <a:cubicBezTo>
                    <a:pt x="87817" y="14207"/>
                    <a:pt x="87021" y="14521"/>
                    <a:pt x="86143" y="14814"/>
                  </a:cubicBezTo>
                  <a:cubicBezTo>
                    <a:pt x="85766" y="14940"/>
                    <a:pt x="85348" y="15065"/>
                    <a:pt x="84929" y="15212"/>
                  </a:cubicBezTo>
                  <a:cubicBezTo>
                    <a:pt x="84134" y="15442"/>
                    <a:pt x="83318" y="15651"/>
                    <a:pt x="82481" y="15839"/>
                  </a:cubicBezTo>
                  <a:cubicBezTo>
                    <a:pt x="82104" y="15902"/>
                    <a:pt x="81686" y="15986"/>
                    <a:pt x="81267" y="16069"/>
                  </a:cubicBezTo>
                  <a:cubicBezTo>
                    <a:pt x="80472" y="16195"/>
                    <a:pt x="79656" y="16320"/>
                    <a:pt x="78819" y="16404"/>
                  </a:cubicBezTo>
                  <a:cubicBezTo>
                    <a:pt x="78443" y="16467"/>
                    <a:pt x="78024" y="16488"/>
                    <a:pt x="77606" y="16509"/>
                  </a:cubicBezTo>
                  <a:cubicBezTo>
                    <a:pt x="76811" y="16572"/>
                    <a:pt x="75995" y="16613"/>
                    <a:pt x="75158" y="16613"/>
                  </a:cubicBezTo>
                  <a:lnTo>
                    <a:pt x="73944" y="16613"/>
                  </a:lnTo>
                  <a:cubicBezTo>
                    <a:pt x="73526" y="16613"/>
                    <a:pt x="73065" y="16592"/>
                    <a:pt x="72626" y="16551"/>
                  </a:cubicBezTo>
                  <a:cubicBezTo>
                    <a:pt x="72228" y="16530"/>
                    <a:pt x="71873" y="16509"/>
                    <a:pt x="71496" y="16488"/>
                  </a:cubicBezTo>
                  <a:cubicBezTo>
                    <a:pt x="71078" y="16446"/>
                    <a:pt x="70701" y="16404"/>
                    <a:pt x="70283" y="16362"/>
                  </a:cubicBezTo>
                  <a:cubicBezTo>
                    <a:pt x="69446" y="16258"/>
                    <a:pt x="68630" y="16090"/>
                    <a:pt x="67834" y="15902"/>
                  </a:cubicBezTo>
                  <a:cubicBezTo>
                    <a:pt x="67416" y="15797"/>
                    <a:pt x="67039" y="15693"/>
                    <a:pt x="66621" y="15588"/>
                  </a:cubicBezTo>
                  <a:cubicBezTo>
                    <a:pt x="65784" y="15358"/>
                    <a:pt x="64968" y="15065"/>
                    <a:pt x="64173" y="14772"/>
                  </a:cubicBezTo>
                  <a:cubicBezTo>
                    <a:pt x="63754" y="14626"/>
                    <a:pt x="63378" y="14437"/>
                    <a:pt x="62959" y="14291"/>
                  </a:cubicBezTo>
                  <a:cubicBezTo>
                    <a:pt x="62122" y="13914"/>
                    <a:pt x="61306" y="13496"/>
                    <a:pt x="60511" y="13077"/>
                  </a:cubicBezTo>
                  <a:cubicBezTo>
                    <a:pt x="60093" y="12847"/>
                    <a:pt x="59716" y="12617"/>
                    <a:pt x="59298" y="12366"/>
                  </a:cubicBezTo>
                  <a:cubicBezTo>
                    <a:pt x="58419" y="11843"/>
                    <a:pt x="57624" y="11299"/>
                    <a:pt x="56850" y="10755"/>
                  </a:cubicBezTo>
                  <a:cubicBezTo>
                    <a:pt x="56431" y="10441"/>
                    <a:pt x="56013" y="10127"/>
                    <a:pt x="55636" y="9813"/>
                  </a:cubicBezTo>
                  <a:cubicBezTo>
                    <a:pt x="54736" y="9102"/>
                    <a:pt x="53920" y="8390"/>
                    <a:pt x="53188" y="7700"/>
                  </a:cubicBezTo>
                  <a:cubicBezTo>
                    <a:pt x="52769" y="7281"/>
                    <a:pt x="52351" y="6884"/>
                    <a:pt x="51974" y="6486"/>
                  </a:cubicBezTo>
                  <a:cubicBezTo>
                    <a:pt x="50510" y="4980"/>
                    <a:pt x="49359" y="3578"/>
                    <a:pt x="48564" y="2532"/>
                  </a:cubicBezTo>
                  <a:lnTo>
                    <a:pt x="48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7"/>
            <p:cNvSpPr/>
            <p:nvPr/>
          </p:nvSpPr>
          <p:spPr>
            <a:xfrm>
              <a:off x="-38125" y="4393550"/>
              <a:ext cx="236450" cy="306550"/>
            </a:xfrm>
            <a:custGeom>
              <a:avLst/>
              <a:gdLst/>
              <a:ahLst/>
              <a:cxnLst/>
              <a:rect l="l" t="t" r="r" b="b"/>
              <a:pathLst>
                <a:path w="9458" h="12262" extrusionOk="0">
                  <a:moveTo>
                    <a:pt x="5838" y="6905"/>
                  </a:moveTo>
                  <a:lnTo>
                    <a:pt x="5838" y="11341"/>
                  </a:lnTo>
                  <a:lnTo>
                    <a:pt x="3620" y="11341"/>
                  </a:lnTo>
                  <a:lnTo>
                    <a:pt x="3620" y="6905"/>
                  </a:lnTo>
                  <a:close/>
                  <a:moveTo>
                    <a:pt x="4708" y="0"/>
                  </a:moveTo>
                  <a:cubicBezTo>
                    <a:pt x="4394" y="0"/>
                    <a:pt x="4164" y="251"/>
                    <a:pt x="4164" y="544"/>
                  </a:cubicBezTo>
                  <a:lnTo>
                    <a:pt x="4164" y="2448"/>
                  </a:lnTo>
                  <a:lnTo>
                    <a:pt x="2469" y="2448"/>
                  </a:lnTo>
                  <a:lnTo>
                    <a:pt x="2469" y="5587"/>
                  </a:lnTo>
                  <a:lnTo>
                    <a:pt x="1109" y="5587"/>
                  </a:lnTo>
                  <a:lnTo>
                    <a:pt x="1109" y="3013"/>
                  </a:lnTo>
                  <a:cubicBezTo>
                    <a:pt x="1109" y="2678"/>
                    <a:pt x="837" y="2448"/>
                    <a:pt x="565" y="2448"/>
                  </a:cubicBezTo>
                  <a:cubicBezTo>
                    <a:pt x="252" y="2448"/>
                    <a:pt x="0" y="2720"/>
                    <a:pt x="0" y="3013"/>
                  </a:cubicBezTo>
                  <a:lnTo>
                    <a:pt x="0" y="5587"/>
                  </a:lnTo>
                  <a:lnTo>
                    <a:pt x="0" y="6821"/>
                  </a:lnTo>
                  <a:lnTo>
                    <a:pt x="0" y="12261"/>
                  </a:lnTo>
                  <a:lnTo>
                    <a:pt x="9458" y="12261"/>
                  </a:lnTo>
                  <a:lnTo>
                    <a:pt x="9458" y="6821"/>
                  </a:lnTo>
                  <a:lnTo>
                    <a:pt x="9458" y="5587"/>
                  </a:lnTo>
                  <a:lnTo>
                    <a:pt x="9458" y="3013"/>
                  </a:lnTo>
                  <a:cubicBezTo>
                    <a:pt x="9416" y="2678"/>
                    <a:pt x="9186" y="2448"/>
                    <a:pt x="8872" y="2448"/>
                  </a:cubicBezTo>
                  <a:cubicBezTo>
                    <a:pt x="8558" y="2448"/>
                    <a:pt x="8328" y="2720"/>
                    <a:pt x="8328" y="3013"/>
                  </a:cubicBezTo>
                  <a:lnTo>
                    <a:pt x="8328" y="5587"/>
                  </a:lnTo>
                  <a:lnTo>
                    <a:pt x="6968" y="5587"/>
                  </a:lnTo>
                  <a:lnTo>
                    <a:pt x="6968" y="2448"/>
                  </a:lnTo>
                  <a:lnTo>
                    <a:pt x="5252" y="2448"/>
                  </a:lnTo>
                  <a:lnTo>
                    <a:pt x="5252" y="544"/>
                  </a:lnTo>
                  <a:cubicBezTo>
                    <a:pt x="5252" y="230"/>
                    <a:pt x="5001" y="0"/>
                    <a:pt x="4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3" name="Google Shape;1793;p67"/>
          <p:cNvGrpSpPr/>
          <p:nvPr/>
        </p:nvGrpSpPr>
        <p:grpSpPr>
          <a:xfrm>
            <a:off x="5315718" y="3253575"/>
            <a:ext cx="3828324" cy="172150"/>
            <a:chOff x="1183625" y="1057450"/>
            <a:chExt cx="1355975" cy="172150"/>
          </a:xfrm>
        </p:grpSpPr>
        <p:cxnSp>
          <p:nvCxnSpPr>
            <p:cNvPr id="1794" name="Google Shape;1794;p67"/>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795" name="Google Shape;1795;p67"/>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796" name="Google Shape;1796;p67"/>
            <p:cNvCxnSpPr/>
            <p:nvPr/>
          </p:nvCxnSpPr>
          <p:spPr>
            <a:xfrm>
              <a:off x="1305600" y="1229600"/>
              <a:ext cx="11661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800"/>
        <p:cNvGrpSpPr/>
        <p:nvPr/>
      </p:nvGrpSpPr>
      <p:grpSpPr>
        <a:xfrm>
          <a:off x="0" y="0"/>
          <a:ext cx="0" cy="0"/>
          <a:chOff x="0" y="0"/>
          <a:chExt cx="0" cy="0"/>
        </a:xfrm>
      </p:grpSpPr>
      <p:sp>
        <p:nvSpPr>
          <p:cNvPr id="1801" name="Google Shape;1801;p68"/>
          <p:cNvSpPr txBox="1">
            <a:spLocks noGrp="1"/>
          </p:cNvSpPr>
          <p:nvPr>
            <p:ph type="title"/>
          </p:nvPr>
        </p:nvSpPr>
        <p:spPr>
          <a:xfrm>
            <a:off x="720000" y="540000"/>
            <a:ext cx="7704000" cy="5727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b="0"/>
              <a:t>Resources </a:t>
            </a:r>
            <a:r>
              <a:rPr lang="en" b="0">
                <a:solidFill>
                  <a:schemeClr val="accent1"/>
                </a:solidFill>
              </a:rPr>
              <a:t>slide</a:t>
            </a:r>
            <a:endParaRPr b="0">
              <a:solidFill>
                <a:schemeClr val="accent1"/>
              </a:solidFill>
            </a:endParaRPr>
          </a:p>
        </p:txBody>
      </p:sp>
      <p:sp>
        <p:nvSpPr>
          <p:cNvPr id="1802" name="Google Shape;1802;p68"/>
          <p:cNvSpPr txBox="1">
            <a:spLocks noGrp="1"/>
          </p:cNvSpPr>
          <p:nvPr>
            <p:ph type="body" idx="1"/>
          </p:nvPr>
        </p:nvSpPr>
        <p:spPr>
          <a:xfrm>
            <a:off x="721600" y="1342150"/>
            <a:ext cx="3850500" cy="309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Did you like the resources on this template? Get them for free at our other websites:</a:t>
            </a:r>
            <a:endParaRPr/>
          </a:p>
          <a:p>
            <a:pPr marL="0" lvl="0" indent="0" algn="l" rtl="0">
              <a:spcBef>
                <a:spcPts val="1000"/>
              </a:spcBef>
              <a:spcAft>
                <a:spcPts val="0"/>
              </a:spcAft>
              <a:buNone/>
            </a:pPr>
            <a:r>
              <a:rPr lang="en" sz="2000">
                <a:solidFill>
                  <a:schemeClr val="lt2"/>
                </a:solidFill>
                <a:latin typeface="Epilogue"/>
                <a:ea typeface="Epilogue"/>
                <a:cs typeface="Epilogue"/>
                <a:sym typeface="Epilogue"/>
              </a:rPr>
              <a:t>Photos</a:t>
            </a:r>
            <a:endParaRPr sz="2000">
              <a:solidFill>
                <a:schemeClr val="lt2"/>
              </a:solidFill>
              <a:latin typeface="Epilogue"/>
              <a:ea typeface="Epilogue"/>
              <a:cs typeface="Epilogue"/>
              <a:sym typeface="Epilogue"/>
            </a:endParaRPr>
          </a:p>
          <a:p>
            <a:pPr marL="457200" lvl="0" indent="-317500" algn="l" rtl="0">
              <a:lnSpc>
                <a:spcPct val="100000"/>
              </a:lnSpc>
              <a:spcBef>
                <a:spcPts val="800"/>
              </a:spcBef>
              <a:spcAft>
                <a:spcPts val="0"/>
              </a:spcAft>
              <a:buSzPts val="1400"/>
              <a:buChar char="●"/>
            </a:pPr>
            <a:r>
              <a:rPr lang="en">
                <a:uFill>
                  <a:noFill/>
                </a:uFill>
                <a:hlinkClick r:id="rId3"/>
              </a:rPr>
              <a:t>Manhattan bridge in new york</a:t>
            </a:r>
            <a:endParaRPr/>
          </a:p>
          <a:p>
            <a:pPr marL="457200" lvl="0" indent="-317500" algn="l" rtl="0">
              <a:lnSpc>
                <a:spcPct val="100000"/>
              </a:lnSpc>
              <a:spcBef>
                <a:spcPts val="0"/>
              </a:spcBef>
              <a:spcAft>
                <a:spcPts val="0"/>
              </a:spcAft>
              <a:buSzPts val="1400"/>
              <a:buChar char="●"/>
            </a:pPr>
            <a:r>
              <a:rPr lang="en">
                <a:uFill>
                  <a:noFill/>
                </a:uFill>
                <a:hlinkClick r:id="rId4"/>
              </a:rPr>
              <a:t>Modern bridge</a:t>
            </a:r>
            <a:endParaRPr/>
          </a:p>
          <a:p>
            <a:pPr marL="0" lvl="0" indent="0" algn="l" rtl="0">
              <a:spcBef>
                <a:spcPts val="0"/>
              </a:spcBef>
              <a:spcAft>
                <a:spcPts val="0"/>
              </a:spcAft>
              <a:buNone/>
            </a:pPr>
            <a:r>
              <a:rPr lang="en" sz="2000">
                <a:solidFill>
                  <a:schemeClr val="lt2"/>
                </a:solidFill>
                <a:latin typeface="Epilogue"/>
                <a:ea typeface="Epilogue"/>
                <a:cs typeface="Epilogue"/>
                <a:sym typeface="Epilogue"/>
              </a:rPr>
              <a:t>Vectors</a:t>
            </a:r>
            <a:endParaRPr sz="2000">
              <a:solidFill>
                <a:schemeClr val="lt2"/>
              </a:solidFill>
              <a:latin typeface="Epilogue"/>
              <a:ea typeface="Epilogue"/>
              <a:cs typeface="Epilogue"/>
              <a:sym typeface="Epilogue"/>
            </a:endParaRPr>
          </a:p>
          <a:p>
            <a:pPr marL="457200" lvl="0" indent="-317500" algn="l" rtl="0">
              <a:lnSpc>
                <a:spcPct val="100000"/>
              </a:lnSpc>
              <a:spcBef>
                <a:spcPts val="800"/>
              </a:spcBef>
              <a:spcAft>
                <a:spcPts val="0"/>
              </a:spcAft>
              <a:buSzPts val="1400"/>
              <a:buChar char="●"/>
            </a:pPr>
            <a:r>
              <a:rPr lang="en">
                <a:uFill>
                  <a:noFill/>
                </a:uFill>
                <a:hlinkClick r:id="rId5"/>
              </a:rPr>
              <a:t>Night skyline of lisbon</a:t>
            </a:r>
            <a:endParaRPr/>
          </a:p>
          <a:p>
            <a:pPr marL="457200" lvl="0" indent="-317500" algn="l" rtl="0">
              <a:lnSpc>
                <a:spcPct val="100000"/>
              </a:lnSpc>
              <a:spcBef>
                <a:spcPts val="0"/>
              </a:spcBef>
              <a:spcAft>
                <a:spcPts val="0"/>
              </a:spcAft>
              <a:buSzPts val="1400"/>
              <a:buChar char="●"/>
            </a:pPr>
            <a:r>
              <a:rPr lang="en">
                <a:uFill>
                  <a:noFill/>
                </a:uFill>
                <a:hlinkClick r:id="rId6"/>
              </a:rPr>
              <a:t>Welcome landing page template with landscape</a:t>
            </a:r>
            <a:endParaRPr/>
          </a:p>
          <a:p>
            <a:pPr marL="457200" lvl="0" indent="-317500" algn="l" rtl="0">
              <a:lnSpc>
                <a:spcPct val="100000"/>
              </a:lnSpc>
              <a:spcBef>
                <a:spcPts val="0"/>
              </a:spcBef>
              <a:spcAft>
                <a:spcPts val="0"/>
              </a:spcAft>
              <a:buSzPts val="1400"/>
              <a:buChar char="●"/>
            </a:pPr>
            <a:r>
              <a:rPr lang="en">
                <a:uFill>
                  <a:noFill/>
                </a:uFill>
                <a:hlinkClick r:id="rId7"/>
              </a:rPr>
              <a:t>Flat music festival poster template</a:t>
            </a:r>
            <a:endParaRPr/>
          </a:p>
          <a:p>
            <a:pPr marL="457200" lvl="0" indent="-317500" algn="l" rtl="0">
              <a:lnSpc>
                <a:spcPct val="100000"/>
              </a:lnSpc>
              <a:spcBef>
                <a:spcPts val="0"/>
              </a:spcBef>
              <a:spcAft>
                <a:spcPts val="0"/>
              </a:spcAft>
              <a:buSzPts val="1400"/>
              <a:buChar char="●"/>
            </a:pPr>
            <a:r>
              <a:rPr lang="en">
                <a:uFill>
                  <a:noFill/>
                </a:uFill>
                <a:hlinkClick r:id="rId8"/>
              </a:rPr>
              <a:t>Skyline of san francisco</a:t>
            </a:r>
            <a:endParaRPr/>
          </a:p>
        </p:txBody>
      </p:sp>
      <p:sp>
        <p:nvSpPr>
          <p:cNvPr id="1803" name="Google Shape;1803;p68"/>
          <p:cNvSpPr txBox="1">
            <a:spLocks noGrp="1"/>
          </p:cNvSpPr>
          <p:nvPr>
            <p:ph type="body" idx="2"/>
          </p:nvPr>
        </p:nvSpPr>
        <p:spPr>
          <a:xfrm>
            <a:off x="4573575" y="2306768"/>
            <a:ext cx="3850500" cy="2298300"/>
          </a:xfrm>
          <a:prstGeom prst="rect">
            <a:avLst/>
          </a:prstGeom>
        </p:spPr>
        <p:txBody>
          <a:bodyPr spcFirstLastPara="1" wrap="square" lIns="91425" tIns="91425" rIns="91425" bIns="91425" anchor="t" anchorCtr="0">
            <a:noAutofit/>
          </a:bodyPr>
          <a:lstStyle/>
          <a:p>
            <a:pPr marL="457200" lvl="0" indent="-317500" algn="l" rtl="0">
              <a:spcBef>
                <a:spcPts val="800"/>
              </a:spcBef>
              <a:spcAft>
                <a:spcPts val="0"/>
              </a:spcAft>
              <a:buSzPts val="1400"/>
              <a:buChar char="●"/>
            </a:pPr>
            <a:r>
              <a:rPr lang="en">
                <a:uFill>
                  <a:noFill/>
                </a:uFill>
                <a:hlinkClick r:id="rId9"/>
              </a:rPr>
              <a:t>Skyline of lisbon in flat style</a:t>
            </a:r>
            <a:endParaRPr/>
          </a:p>
          <a:p>
            <a:pPr marL="457200" lvl="0" indent="-317500" algn="l" rtl="0">
              <a:spcBef>
                <a:spcPts val="0"/>
              </a:spcBef>
              <a:spcAft>
                <a:spcPts val="0"/>
              </a:spcAft>
              <a:buSzPts val="1400"/>
              <a:buChar char="●"/>
            </a:pPr>
            <a:r>
              <a:rPr lang="en">
                <a:uFill>
                  <a:noFill/>
                </a:uFill>
                <a:hlinkClick r:id="rId10"/>
              </a:rPr>
              <a:t>Beautiful skyline of lisbon</a:t>
            </a:r>
            <a:endParaRPr/>
          </a:p>
          <a:p>
            <a:pPr marL="457200" lvl="0" indent="-317500" algn="l" rtl="0">
              <a:spcBef>
                <a:spcPts val="0"/>
              </a:spcBef>
              <a:spcAft>
                <a:spcPts val="0"/>
              </a:spcAft>
              <a:buSzPts val="1400"/>
              <a:buChar char="●"/>
            </a:pPr>
            <a:r>
              <a:rPr lang="en">
                <a:uFill>
                  <a:noFill/>
                </a:uFill>
                <a:hlinkClick r:id="rId11"/>
              </a:rPr>
              <a:t>Gradient 15 temmuz illustration with man and child next to bridge</a:t>
            </a:r>
            <a:endParaRPr/>
          </a:p>
          <a:p>
            <a:pPr marL="457200" lvl="0" indent="-317500" algn="l" rtl="0">
              <a:spcBef>
                <a:spcPts val="0"/>
              </a:spcBef>
              <a:spcAft>
                <a:spcPts val="0"/>
              </a:spcAft>
              <a:buSzPts val="1400"/>
              <a:buChar char="●"/>
            </a:pPr>
            <a:r>
              <a:rPr lang="en">
                <a:uFill>
                  <a:noFill/>
                </a:uFill>
                <a:hlinkClick r:id="rId12"/>
              </a:rPr>
              <a:t>Hand drawn mumbai illustration</a:t>
            </a:r>
            <a:endParaRPr/>
          </a:p>
          <a:p>
            <a:pPr marL="457200" lvl="0" indent="-317500" algn="l" rtl="0">
              <a:spcBef>
                <a:spcPts val="0"/>
              </a:spcBef>
              <a:spcAft>
                <a:spcPts val="0"/>
              </a:spcAft>
              <a:buSzPts val="1400"/>
              <a:buChar char="●"/>
            </a:pPr>
            <a:r>
              <a:rPr lang="en">
                <a:uFill>
                  <a:noFill/>
                </a:uFill>
                <a:hlinkClick r:id="rId13"/>
              </a:rPr>
              <a:t>Australia day background</a:t>
            </a:r>
            <a:endParaRPr/>
          </a:p>
          <a:p>
            <a:pPr marL="457200" lvl="0" indent="-317500" algn="l" rtl="0">
              <a:spcBef>
                <a:spcPts val="0"/>
              </a:spcBef>
              <a:spcAft>
                <a:spcPts val="0"/>
              </a:spcAft>
              <a:buSzPts val="1400"/>
              <a:buChar char="●"/>
            </a:pPr>
            <a:r>
              <a:rPr lang="en">
                <a:uFill>
                  <a:noFill/>
                </a:uFill>
                <a:hlinkClick r:id="rId14"/>
              </a:rPr>
              <a:t>Pink skyline of sydney</a:t>
            </a:r>
            <a:endParaRPr/>
          </a:p>
          <a:p>
            <a:pPr marL="457200" lvl="0" indent="-317500" algn="l" rtl="0">
              <a:spcBef>
                <a:spcPts val="0"/>
              </a:spcBef>
              <a:spcAft>
                <a:spcPts val="0"/>
              </a:spcAft>
              <a:buSzPts val="1400"/>
              <a:buChar char="●"/>
            </a:pPr>
            <a:r>
              <a:rPr lang="en">
                <a:uFill>
                  <a:noFill/>
                </a:uFill>
                <a:hlinkClick r:id="rId15"/>
              </a:rPr>
              <a:t>New york flyer</a:t>
            </a:r>
            <a:endParaRPr/>
          </a:p>
        </p:txBody>
      </p:sp>
      <p:grpSp>
        <p:nvGrpSpPr>
          <p:cNvPr id="1804" name="Google Shape;1804;p68"/>
          <p:cNvGrpSpPr/>
          <p:nvPr/>
        </p:nvGrpSpPr>
        <p:grpSpPr>
          <a:xfrm>
            <a:off x="7804964" y="3705641"/>
            <a:ext cx="1478659" cy="905043"/>
            <a:chOff x="2923925" y="3252775"/>
            <a:chExt cx="2280825" cy="1396025"/>
          </a:xfrm>
        </p:grpSpPr>
        <p:sp>
          <p:nvSpPr>
            <p:cNvPr id="1805" name="Google Shape;1805;p68"/>
            <p:cNvSpPr/>
            <p:nvPr/>
          </p:nvSpPr>
          <p:spPr>
            <a:xfrm>
              <a:off x="4412500" y="3768150"/>
              <a:ext cx="507050" cy="631300"/>
            </a:xfrm>
            <a:custGeom>
              <a:avLst/>
              <a:gdLst/>
              <a:ahLst/>
              <a:cxnLst/>
              <a:rect l="l" t="t" r="r" b="b"/>
              <a:pathLst>
                <a:path w="20282" h="25252" extrusionOk="0">
                  <a:moveTo>
                    <a:pt x="267" y="0"/>
                  </a:moveTo>
                  <a:cubicBezTo>
                    <a:pt x="100" y="0"/>
                    <a:pt x="0" y="167"/>
                    <a:pt x="0" y="334"/>
                  </a:cubicBezTo>
                  <a:cubicBezTo>
                    <a:pt x="267" y="5404"/>
                    <a:pt x="11875" y="21749"/>
                    <a:pt x="19747" y="25218"/>
                  </a:cubicBezTo>
                  <a:cubicBezTo>
                    <a:pt x="19848" y="25251"/>
                    <a:pt x="19881" y="25251"/>
                    <a:pt x="19914" y="25251"/>
                  </a:cubicBezTo>
                  <a:cubicBezTo>
                    <a:pt x="20048" y="25251"/>
                    <a:pt x="20181" y="25185"/>
                    <a:pt x="20214" y="25051"/>
                  </a:cubicBezTo>
                  <a:cubicBezTo>
                    <a:pt x="20281" y="24885"/>
                    <a:pt x="20214" y="24718"/>
                    <a:pt x="20048" y="24618"/>
                  </a:cubicBezTo>
                  <a:cubicBezTo>
                    <a:pt x="12509" y="21349"/>
                    <a:pt x="901" y="5104"/>
                    <a:pt x="600" y="267"/>
                  </a:cubicBezTo>
                  <a:cubicBezTo>
                    <a:pt x="600" y="100"/>
                    <a:pt x="46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8"/>
            <p:cNvSpPr/>
            <p:nvPr/>
          </p:nvSpPr>
          <p:spPr>
            <a:xfrm>
              <a:off x="3921300" y="3762300"/>
              <a:ext cx="507900" cy="632150"/>
            </a:xfrm>
            <a:custGeom>
              <a:avLst/>
              <a:gdLst/>
              <a:ahLst/>
              <a:cxnLst/>
              <a:rect l="l" t="t" r="r" b="b"/>
              <a:pathLst>
                <a:path w="20316" h="25286" extrusionOk="0">
                  <a:moveTo>
                    <a:pt x="20015" y="1"/>
                  </a:moveTo>
                  <a:cubicBezTo>
                    <a:pt x="19848" y="1"/>
                    <a:pt x="19681" y="134"/>
                    <a:pt x="19681" y="301"/>
                  </a:cubicBezTo>
                  <a:cubicBezTo>
                    <a:pt x="19415" y="5138"/>
                    <a:pt x="7840" y="21349"/>
                    <a:pt x="234" y="24652"/>
                  </a:cubicBezTo>
                  <a:cubicBezTo>
                    <a:pt x="101" y="24718"/>
                    <a:pt x="1" y="24885"/>
                    <a:pt x="101" y="25052"/>
                  </a:cubicBezTo>
                  <a:cubicBezTo>
                    <a:pt x="201" y="25252"/>
                    <a:pt x="301" y="25285"/>
                    <a:pt x="434" y="25285"/>
                  </a:cubicBezTo>
                  <a:cubicBezTo>
                    <a:pt x="468" y="25285"/>
                    <a:pt x="501" y="25285"/>
                    <a:pt x="534" y="25252"/>
                  </a:cubicBezTo>
                  <a:cubicBezTo>
                    <a:pt x="8440" y="21783"/>
                    <a:pt x="20048" y="5438"/>
                    <a:pt x="20315" y="334"/>
                  </a:cubicBezTo>
                  <a:cubicBezTo>
                    <a:pt x="20315" y="167"/>
                    <a:pt x="20182" y="1"/>
                    <a:pt x="200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8"/>
            <p:cNvSpPr/>
            <p:nvPr/>
          </p:nvSpPr>
          <p:spPr>
            <a:xfrm>
              <a:off x="3203300" y="3768150"/>
              <a:ext cx="507875" cy="631300"/>
            </a:xfrm>
            <a:custGeom>
              <a:avLst/>
              <a:gdLst/>
              <a:ahLst/>
              <a:cxnLst/>
              <a:rect l="l" t="t" r="r" b="b"/>
              <a:pathLst>
                <a:path w="20315" h="25252" extrusionOk="0">
                  <a:moveTo>
                    <a:pt x="20014" y="0"/>
                  </a:moveTo>
                  <a:cubicBezTo>
                    <a:pt x="19848" y="0"/>
                    <a:pt x="19681" y="100"/>
                    <a:pt x="19681" y="267"/>
                  </a:cubicBezTo>
                  <a:cubicBezTo>
                    <a:pt x="19381" y="5104"/>
                    <a:pt x="7806" y="21349"/>
                    <a:pt x="234" y="24618"/>
                  </a:cubicBezTo>
                  <a:cubicBezTo>
                    <a:pt x="67" y="24718"/>
                    <a:pt x="0" y="24885"/>
                    <a:pt x="67" y="25051"/>
                  </a:cubicBezTo>
                  <a:cubicBezTo>
                    <a:pt x="134" y="25185"/>
                    <a:pt x="234" y="25251"/>
                    <a:pt x="367" y="25251"/>
                  </a:cubicBezTo>
                  <a:cubicBezTo>
                    <a:pt x="400" y="25251"/>
                    <a:pt x="467" y="25251"/>
                    <a:pt x="534" y="25218"/>
                  </a:cubicBezTo>
                  <a:cubicBezTo>
                    <a:pt x="8406" y="21749"/>
                    <a:pt x="20014" y="5404"/>
                    <a:pt x="20315" y="334"/>
                  </a:cubicBezTo>
                  <a:cubicBezTo>
                    <a:pt x="20315" y="167"/>
                    <a:pt x="20181" y="0"/>
                    <a:pt x="200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8"/>
            <p:cNvSpPr/>
            <p:nvPr/>
          </p:nvSpPr>
          <p:spPr>
            <a:xfrm>
              <a:off x="3693650" y="3762300"/>
              <a:ext cx="507875" cy="632150"/>
            </a:xfrm>
            <a:custGeom>
              <a:avLst/>
              <a:gdLst/>
              <a:ahLst/>
              <a:cxnLst/>
              <a:rect l="l" t="t" r="r" b="b"/>
              <a:pathLst>
                <a:path w="20315" h="25286" extrusionOk="0">
                  <a:moveTo>
                    <a:pt x="300" y="1"/>
                  </a:moveTo>
                  <a:cubicBezTo>
                    <a:pt x="134" y="1"/>
                    <a:pt x="0" y="167"/>
                    <a:pt x="0" y="334"/>
                  </a:cubicBezTo>
                  <a:cubicBezTo>
                    <a:pt x="267" y="5438"/>
                    <a:pt x="11909" y="21783"/>
                    <a:pt x="19781" y="25252"/>
                  </a:cubicBezTo>
                  <a:cubicBezTo>
                    <a:pt x="19814" y="25285"/>
                    <a:pt x="19848" y="25285"/>
                    <a:pt x="19914" y="25285"/>
                  </a:cubicBezTo>
                  <a:cubicBezTo>
                    <a:pt x="20048" y="25285"/>
                    <a:pt x="20148" y="25252"/>
                    <a:pt x="20248" y="25052"/>
                  </a:cubicBezTo>
                  <a:cubicBezTo>
                    <a:pt x="20315" y="24885"/>
                    <a:pt x="20248" y="24718"/>
                    <a:pt x="20081" y="24652"/>
                  </a:cubicBezTo>
                  <a:cubicBezTo>
                    <a:pt x="12476" y="21349"/>
                    <a:pt x="901" y="5138"/>
                    <a:pt x="634" y="301"/>
                  </a:cubicBezTo>
                  <a:cubicBezTo>
                    <a:pt x="634" y="134"/>
                    <a:pt x="467" y="1"/>
                    <a:pt x="3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8"/>
            <p:cNvSpPr/>
            <p:nvPr/>
          </p:nvSpPr>
          <p:spPr>
            <a:xfrm>
              <a:off x="2942275" y="3768150"/>
              <a:ext cx="507875" cy="631300"/>
            </a:xfrm>
            <a:custGeom>
              <a:avLst/>
              <a:gdLst/>
              <a:ahLst/>
              <a:cxnLst/>
              <a:rect l="l" t="t" r="r" b="b"/>
              <a:pathLst>
                <a:path w="20315" h="25252" extrusionOk="0">
                  <a:moveTo>
                    <a:pt x="20015" y="0"/>
                  </a:moveTo>
                  <a:cubicBezTo>
                    <a:pt x="19848" y="0"/>
                    <a:pt x="19681" y="100"/>
                    <a:pt x="19681" y="267"/>
                  </a:cubicBezTo>
                  <a:cubicBezTo>
                    <a:pt x="19414" y="5104"/>
                    <a:pt x="7806" y="21349"/>
                    <a:pt x="267" y="24618"/>
                  </a:cubicBezTo>
                  <a:cubicBezTo>
                    <a:pt x="100" y="24718"/>
                    <a:pt x="0" y="24885"/>
                    <a:pt x="100" y="25051"/>
                  </a:cubicBezTo>
                  <a:cubicBezTo>
                    <a:pt x="134" y="25185"/>
                    <a:pt x="267" y="25251"/>
                    <a:pt x="401" y="25251"/>
                  </a:cubicBezTo>
                  <a:cubicBezTo>
                    <a:pt x="434" y="25251"/>
                    <a:pt x="467" y="25251"/>
                    <a:pt x="567" y="25218"/>
                  </a:cubicBezTo>
                  <a:cubicBezTo>
                    <a:pt x="8440" y="21749"/>
                    <a:pt x="20015" y="5404"/>
                    <a:pt x="20315" y="334"/>
                  </a:cubicBezTo>
                  <a:cubicBezTo>
                    <a:pt x="20315" y="167"/>
                    <a:pt x="20181" y="0"/>
                    <a:pt x="200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8"/>
            <p:cNvSpPr/>
            <p:nvPr/>
          </p:nvSpPr>
          <p:spPr>
            <a:xfrm>
              <a:off x="3433450" y="3762300"/>
              <a:ext cx="507900" cy="632150"/>
            </a:xfrm>
            <a:custGeom>
              <a:avLst/>
              <a:gdLst/>
              <a:ahLst/>
              <a:cxnLst/>
              <a:rect l="l" t="t" r="r" b="b"/>
              <a:pathLst>
                <a:path w="20316" h="25286" extrusionOk="0">
                  <a:moveTo>
                    <a:pt x="301" y="1"/>
                  </a:moveTo>
                  <a:cubicBezTo>
                    <a:pt x="134" y="1"/>
                    <a:pt x="1" y="167"/>
                    <a:pt x="1" y="334"/>
                  </a:cubicBezTo>
                  <a:cubicBezTo>
                    <a:pt x="234" y="5438"/>
                    <a:pt x="11876" y="21783"/>
                    <a:pt x="19748" y="25252"/>
                  </a:cubicBezTo>
                  <a:cubicBezTo>
                    <a:pt x="19815" y="25285"/>
                    <a:pt x="19848" y="25285"/>
                    <a:pt x="19882" y="25285"/>
                  </a:cubicBezTo>
                  <a:cubicBezTo>
                    <a:pt x="20015" y="25285"/>
                    <a:pt x="20148" y="25252"/>
                    <a:pt x="20215" y="25052"/>
                  </a:cubicBezTo>
                  <a:cubicBezTo>
                    <a:pt x="20315" y="24885"/>
                    <a:pt x="20215" y="24718"/>
                    <a:pt x="20048" y="24652"/>
                  </a:cubicBezTo>
                  <a:cubicBezTo>
                    <a:pt x="12476" y="21349"/>
                    <a:pt x="868" y="5138"/>
                    <a:pt x="635" y="301"/>
                  </a:cubicBezTo>
                  <a:cubicBezTo>
                    <a:pt x="635" y="134"/>
                    <a:pt x="468" y="1"/>
                    <a:pt x="3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8"/>
            <p:cNvSpPr/>
            <p:nvPr/>
          </p:nvSpPr>
          <p:spPr>
            <a:xfrm>
              <a:off x="34284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267" y="0"/>
                    <a:pt x="1" y="301"/>
                    <a:pt x="1" y="634"/>
                  </a:cubicBezTo>
                  <a:lnTo>
                    <a:pt x="1" y="55840"/>
                  </a:lnTo>
                  <a:lnTo>
                    <a:pt x="1235" y="55840"/>
                  </a:lnTo>
                  <a:lnTo>
                    <a:pt x="1235" y="29388"/>
                  </a:lnTo>
                  <a:lnTo>
                    <a:pt x="10408" y="29388"/>
                  </a:lnTo>
                  <a:lnTo>
                    <a:pt x="10408" y="55840"/>
                  </a:lnTo>
                  <a:lnTo>
                    <a:pt x="11676" y="55840"/>
                  </a:lnTo>
                  <a:lnTo>
                    <a:pt x="11676" y="634"/>
                  </a:lnTo>
                  <a:cubicBezTo>
                    <a:pt x="11676"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8"/>
            <p:cNvSpPr/>
            <p:nvPr/>
          </p:nvSpPr>
          <p:spPr>
            <a:xfrm>
              <a:off x="3077375" y="4296025"/>
              <a:ext cx="12525" cy="98425"/>
            </a:xfrm>
            <a:custGeom>
              <a:avLst/>
              <a:gdLst/>
              <a:ahLst/>
              <a:cxnLst/>
              <a:rect l="l" t="t" r="r" b="b"/>
              <a:pathLst>
                <a:path w="501" h="3937" extrusionOk="0">
                  <a:moveTo>
                    <a:pt x="200" y="0"/>
                  </a:moveTo>
                  <a:cubicBezTo>
                    <a:pt x="67" y="0"/>
                    <a:pt x="0" y="100"/>
                    <a:pt x="0" y="234"/>
                  </a:cubicBezTo>
                  <a:cubicBezTo>
                    <a:pt x="0" y="834"/>
                    <a:pt x="34" y="1435"/>
                    <a:pt x="34" y="1968"/>
                  </a:cubicBezTo>
                  <a:cubicBezTo>
                    <a:pt x="67" y="2569"/>
                    <a:pt x="67" y="3102"/>
                    <a:pt x="67" y="3736"/>
                  </a:cubicBezTo>
                  <a:cubicBezTo>
                    <a:pt x="67" y="3836"/>
                    <a:pt x="134" y="3936"/>
                    <a:pt x="267" y="3936"/>
                  </a:cubicBezTo>
                  <a:cubicBezTo>
                    <a:pt x="401" y="3936"/>
                    <a:pt x="501" y="3803"/>
                    <a:pt x="501" y="3736"/>
                  </a:cubicBezTo>
                  <a:cubicBezTo>
                    <a:pt x="501" y="3102"/>
                    <a:pt x="434" y="2502"/>
                    <a:pt x="434" y="1968"/>
                  </a:cubicBezTo>
                  <a:cubicBezTo>
                    <a:pt x="401" y="1401"/>
                    <a:pt x="401" y="834"/>
                    <a:pt x="401" y="234"/>
                  </a:cubicBezTo>
                  <a:cubicBezTo>
                    <a:pt x="401" y="100"/>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8"/>
            <p:cNvSpPr/>
            <p:nvPr/>
          </p:nvSpPr>
          <p:spPr>
            <a:xfrm>
              <a:off x="3141575" y="4248475"/>
              <a:ext cx="10875" cy="145975"/>
            </a:xfrm>
            <a:custGeom>
              <a:avLst/>
              <a:gdLst/>
              <a:ahLst/>
              <a:cxnLst/>
              <a:rect l="l" t="t" r="r" b="b"/>
              <a:pathLst>
                <a:path w="435" h="5839" extrusionOk="0">
                  <a:moveTo>
                    <a:pt x="201" y="1"/>
                  </a:moveTo>
                  <a:cubicBezTo>
                    <a:pt x="67" y="1"/>
                    <a:pt x="1" y="68"/>
                    <a:pt x="1" y="201"/>
                  </a:cubicBezTo>
                  <a:lnTo>
                    <a:pt x="1" y="5638"/>
                  </a:lnTo>
                  <a:cubicBezTo>
                    <a:pt x="1" y="5738"/>
                    <a:pt x="67" y="5838"/>
                    <a:pt x="201" y="5838"/>
                  </a:cubicBezTo>
                  <a:cubicBezTo>
                    <a:pt x="334" y="5838"/>
                    <a:pt x="434" y="5705"/>
                    <a:pt x="434" y="5638"/>
                  </a:cubicBezTo>
                  <a:lnTo>
                    <a:pt x="434" y="201"/>
                  </a:lnTo>
                  <a:cubicBezTo>
                    <a:pt x="434"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8"/>
            <p:cNvSpPr/>
            <p:nvPr/>
          </p:nvSpPr>
          <p:spPr>
            <a:xfrm>
              <a:off x="3204125" y="4175100"/>
              <a:ext cx="10875" cy="219350"/>
            </a:xfrm>
            <a:custGeom>
              <a:avLst/>
              <a:gdLst/>
              <a:ahLst/>
              <a:cxnLst/>
              <a:rect l="l" t="t" r="r" b="b"/>
              <a:pathLst>
                <a:path w="435" h="8774" extrusionOk="0">
                  <a:moveTo>
                    <a:pt x="201" y="0"/>
                  </a:moveTo>
                  <a:cubicBezTo>
                    <a:pt x="67" y="0"/>
                    <a:pt x="1" y="100"/>
                    <a:pt x="1" y="234"/>
                  </a:cubicBezTo>
                  <a:lnTo>
                    <a:pt x="1" y="8573"/>
                  </a:lnTo>
                  <a:cubicBezTo>
                    <a:pt x="1" y="8673"/>
                    <a:pt x="67" y="8773"/>
                    <a:pt x="201" y="8773"/>
                  </a:cubicBezTo>
                  <a:cubicBezTo>
                    <a:pt x="334" y="8773"/>
                    <a:pt x="434" y="8640"/>
                    <a:pt x="434" y="8573"/>
                  </a:cubicBezTo>
                  <a:lnTo>
                    <a:pt x="434" y="234"/>
                  </a:lnTo>
                  <a:cubicBezTo>
                    <a:pt x="434"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8"/>
            <p:cNvSpPr/>
            <p:nvPr/>
          </p:nvSpPr>
          <p:spPr>
            <a:xfrm>
              <a:off x="3266675" y="4091700"/>
              <a:ext cx="10850" cy="302750"/>
            </a:xfrm>
            <a:custGeom>
              <a:avLst/>
              <a:gdLst/>
              <a:ahLst/>
              <a:cxnLst/>
              <a:rect l="l" t="t" r="r" b="b"/>
              <a:pathLst>
                <a:path w="434" h="12110" extrusionOk="0">
                  <a:moveTo>
                    <a:pt x="200" y="1"/>
                  </a:moveTo>
                  <a:cubicBezTo>
                    <a:pt x="67" y="1"/>
                    <a:pt x="0" y="101"/>
                    <a:pt x="0" y="234"/>
                  </a:cubicBezTo>
                  <a:lnTo>
                    <a:pt x="0" y="11909"/>
                  </a:lnTo>
                  <a:cubicBezTo>
                    <a:pt x="0" y="12009"/>
                    <a:pt x="67" y="12109"/>
                    <a:pt x="200" y="12109"/>
                  </a:cubicBezTo>
                  <a:cubicBezTo>
                    <a:pt x="334" y="12109"/>
                    <a:pt x="434" y="11976"/>
                    <a:pt x="434" y="11909"/>
                  </a:cubicBezTo>
                  <a:lnTo>
                    <a:pt x="434" y="234"/>
                  </a:lnTo>
                  <a:cubicBezTo>
                    <a:pt x="434"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8"/>
            <p:cNvSpPr/>
            <p:nvPr/>
          </p:nvSpPr>
          <p:spPr>
            <a:xfrm>
              <a:off x="3329225" y="3998300"/>
              <a:ext cx="10850" cy="396150"/>
            </a:xfrm>
            <a:custGeom>
              <a:avLst/>
              <a:gdLst/>
              <a:ahLst/>
              <a:cxnLst/>
              <a:rect l="l" t="t" r="r" b="b"/>
              <a:pathLst>
                <a:path w="434" h="15846" extrusionOk="0">
                  <a:moveTo>
                    <a:pt x="200" y="1"/>
                  </a:moveTo>
                  <a:cubicBezTo>
                    <a:pt x="67" y="1"/>
                    <a:pt x="0" y="67"/>
                    <a:pt x="0" y="201"/>
                  </a:cubicBezTo>
                  <a:lnTo>
                    <a:pt x="0" y="15645"/>
                  </a:lnTo>
                  <a:cubicBezTo>
                    <a:pt x="0" y="15745"/>
                    <a:pt x="67" y="15845"/>
                    <a:pt x="200" y="15845"/>
                  </a:cubicBezTo>
                  <a:cubicBezTo>
                    <a:pt x="334" y="15845"/>
                    <a:pt x="434" y="15712"/>
                    <a:pt x="434" y="15645"/>
                  </a:cubicBezTo>
                  <a:lnTo>
                    <a:pt x="434" y="201"/>
                  </a:lnTo>
                  <a:cubicBezTo>
                    <a:pt x="434"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8"/>
            <p:cNvSpPr/>
            <p:nvPr/>
          </p:nvSpPr>
          <p:spPr>
            <a:xfrm>
              <a:off x="3391750" y="3894075"/>
              <a:ext cx="10875" cy="500375"/>
            </a:xfrm>
            <a:custGeom>
              <a:avLst/>
              <a:gdLst/>
              <a:ahLst/>
              <a:cxnLst/>
              <a:rect l="l" t="t" r="r" b="b"/>
              <a:pathLst>
                <a:path w="435" h="20015" extrusionOk="0">
                  <a:moveTo>
                    <a:pt x="201" y="0"/>
                  </a:moveTo>
                  <a:cubicBezTo>
                    <a:pt x="68" y="0"/>
                    <a:pt x="1" y="67"/>
                    <a:pt x="1" y="200"/>
                  </a:cubicBezTo>
                  <a:lnTo>
                    <a:pt x="1" y="19814"/>
                  </a:lnTo>
                  <a:cubicBezTo>
                    <a:pt x="1" y="19914"/>
                    <a:pt x="68" y="20014"/>
                    <a:pt x="201" y="20014"/>
                  </a:cubicBezTo>
                  <a:cubicBezTo>
                    <a:pt x="334" y="20014"/>
                    <a:pt x="435" y="19881"/>
                    <a:pt x="435" y="19814"/>
                  </a:cubicBezTo>
                  <a:lnTo>
                    <a:pt x="435" y="200"/>
                  </a:lnTo>
                  <a:cubicBezTo>
                    <a:pt x="435"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8"/>
            <p:cNvSpPr/>
            <p:nvPr/>
          </p:nvSpPr>
          <p:spPr>
            <a:xfrm>
              <a:off x="3796225" y="4296025"/>
              <a:ext cx="12525" cy="98425"/>
            </a:xfrm>
            <a:custGeom>
              <a:avLst/>
              <a:gdLst/>
              <a:ahLst/>
              <a:cxnLst/>
              <a:rect l="l" t="t" r="r" b="b"/>
              <a:pathLst>
                <a:path w="501" h="3937" extrusionOk="0">
                  <a:moveTo>
                    <a:pt x="300" y="0"/>
                  </a:moveTo>
                  <a:cubicBezTo>
                    <a:pt x="167" y="0"/>
                    <a:pt x="100" y="100"/>
                    <a:pt x="100" y="234"/>
                  </a:cubicBezTo>
                  <a:cubicBezTo>
                    <a:pt x="100" y="834"/>
                    <a:pt x="33" y="1435"/>
                    <a:pt x="33" y="1968"/>
                  </a:cubicBezTo>
                  <a:cubicBezTo>
                    <a:pt x="0" y="2569"/>
                    <a:pt x="0" y="3102"/>
                    <a:pt x="0" y="3736"/>
                  </a:cubicBezTo>
                  <a:cubicBezTo>
                    <a:pt x="0" y="3836"/>
                    <a:pt x="100" y="3936"/>
                    <a:pt x="200" y="3936"/>
                  </a:cubicBezTo>
                  <a:cubicBezTo>
                    <a:pt x="334" y="3936"/>
                    <a:pt x="434" y="3803"/>
                    <a:pt x="434" y="3736"/>
                  </a:cubicBezTo>
                  <a:cubicBezTo>
                    <a:pt x="434" y="3102"/>
                    <a:pt x="467" y="2502"/>
                    <a:pt x="467" y="1968"/>
                  </a:cubicBezTo>
                  <a:cubicBezTo>
                    <a:pt x="500" y="1401"/>
                    <a:pt x="500" y="834"/>
                    <a:pt x="500" y="234"/>
                  </a:cubicBezTo>
                  <a:cubicBezTo>
                    <a:pt x="500" y="100"/>
                    <a:pt x="434"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8"/>
            <p:cNvSpPr/>
            <p:nvPr/>
          </p:nvSpPr>
          <p:spPr>
            <a:xfrm>
              <a:off x="3733675" y="4248475"/>
              <a:ext cx="10850" cy="145975"/>
            </a:xfrm>
            <a:custGeom>
              <a:avLst/>
              <a:gdLst/>
              <a:ahLst/>
              <a:cxnLst/>
              <a:rect l="l" t="t" r="r" b="b"/>
              <a:pathLst>
                <a:path w="434" h="5839" extrusionOk="0">
                  <a:moveTo>
                    <a:pt x="200" y="1"/>
                  </a:moveTo>
                  <a:cubicBezTo>
                    <a:pt x="100" y="1"/>
                    <a:pt x="0" y="68"/>
                    <a:pt x="0" y="201"/>
                  </a:cubicBezTo>
                  <a:lnTo>
                    <a:pt x="0" y="5638"/>
                  </a:lnTo>
                  <a:cubicBezTo>
                    <a:pt x="0" y="5738"/>
                    <a:pt x="100" y="5838"/>
                    <a:pt x="200" y="5838"/>
                  </a:cubicBezTo>
                  <a:cubicBezTo>
                    <a:pt x="334" y="5838"/>
                    <a:pt x="434" y="5705"/>
                    <a:pt x="434" y="5638"/>
                  </a:cubicBezTo>
                  <a:lnTo>
                    <a:pt x="434" y="201"/>
                  </a:lnTo>
                  <a:cubicBezTo>
                    <a:pt x="434"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8"/>
            <p:cNvSpPr/>
            <p:nvPr/>
          </p:nvSpPr>
          <p:spPr>
            <a:xfrm>
              <a:off x="3671125" y="4175100"/>
              <a:ext cx="10875" cy="219350"/>
            </a:xfrm>
            <a:custGeom>
              <a:avLst/>
              <a:gdLst/>
              <a:ahLst/>
              <a:cxnLst/>
              <a:rect l="l" t="t" r="r" b="b"/>
              <a:pathLst>
                <a:path w="435" h="8774" extrusionOk="0">
                  <a:moveTo>
                    <a:pt x="201" y="0"/>
                  </a:moveTo>
                  <a:cubicBezTo>
                    <a:pt x="101" y="0"/>
                    <a:pt x="1" y="100"/>
                    <a:pt x="1" y="234"/>
                  </a:cubicBezTo>
                  <a:lnTo>
                    <a:pt x="1" y="8573"/>
                  </a:lnTo>
                  <a:cubicBezTo>
                    <a:pt x="1" y="8673"/>
                    <a:pt x="101" y="8773"/>
                    <a:pt x="201" y="8773"/>
                  </a:cubicBezTo>
                  <a:cubicBezTo>
                    <a:pt x="334" y="8773"/>
                    <a:pt x="434" y="8640"/>
                    <a:pt x="434" y="8573"/>
                  </a:cubicBezTo>
                  <a:lnTo>
                    <a:pt x="434" y="234"/>
                  </a:lnTo>
                  <a:cubicBezTo>
                    <a:pt x="434"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8"/>
            <p:cNvSpPr/>
            <p:nvPr/>
          </p:nvSpPr>
          <p:spPr>
            <a:xfrm>
              <a:off x="3608575" y="4091700"/>
              <a:ext cx="10875" cy="302750"/>
            </a:xfrm>
            <a:custGeom>
              <a:avLst/>
              <a:gdLst/>
              <a:ahLst/>
              <a:cxnLst/>
              <a:rect l="l" t="t" r="r" b="b"/>
              <a:pathLst>
                <a:path w="435" h="12110" extrusionOk="0">
                  <a:moveTo>
                    <a:pt x="201" y="1"/>
                  </a:moveTo>
                  <a:cubicBezTo>
                    <a:pt x="101" y="1"/>
                    <a:pt x="1" y="101"/>
                    <a:pt x="1" y="234"/>
                  </a:cubicBezTo>
                  <a:lnTo>
                    <a:pt x="1" y="11909"/>
                  </a:lnTo>
                  <a:cubicBezTo>
                    <a:pt x="1" y="12009"/>
                    <a:pt x="101" y="12109"/>
                    <a:pt x="201" y="12109"/>
                  </a:cubicBezTo>
                  <a:cubicBezTo>
                    <a:pt x="334" y="12109"/>
                    <a:pt x="434" y="11976"/>
                    <a:pt x="434" y="11909"/>
                  </a:cubicBezTo>
                  <a:lnTo>
                    <a:pt x="434" y="234"/>
                  </a:lnTo>
                  <a:cubicBezTo>
                    <a:pt x="434"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8"/>
            <p:cNvSpPr/>
            <p:nvPr/>
          </p:nvSpPr>
          <p:spPr>
            <a:xfrm>
              <a:off x="3546025" y="3998300"/>
              <a:ext cx="10875" cy="396150"/>
            </a:xfrm>
            <a:custGeom>
              <a:avLst/>
              <a:gdLst/>
              <a:ahLst/>
              <a:cxnLst/>
              <a:rect l="l" t="t" r="r" b="b"/>
              <a:pathLst>
                <a:path w="435" h="15846" extrusionOk="0">
                  <a:moveTo>
                    <a:pt x="201" y="1"/>
                  </a:moveTo>
                  <a:cubicBezTo>
                    <a:pt x="101" y="1"/>
                    <a:pt x="1" y="67"/>
                    <a:pt x="1" y="201"/>
                  </a:cubicBezTo>
                  <a:lnTo>
                    <a:pt x="1" y="15645"/>
                  </a:lnTo>
                  <a:cubicBezTo>
                    <a:pt x="1" y="15745"/>
                    <a:pt x="101" y="15845"/>
                    <a:pt x="201" y="15845"/>
                  </a:cubicBezTo>
                  <a:cubicBezTo>
                    <a:pt x="335" y="15845"/>
                    <a:pt x="435" y="15712"/>
                    <a:pt x="435" y="15645"/>
                  </a:cubicBezTo>
                  <a:lnTo>
                    <a:pt x="435" y="201"/>
                  </a:lnTo>
                  <a:cubicBezTo>
                    <a:pt x="435"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8"/>
            <p:cNvSpPr/>
            <p:nvPr/>
          </p:nvSpPr>
          <p:spPr>
            <a:xfrm>
              <a:off x="3483500" y="3894075"/>
              <a:ext cx="10850" cy="500375"/>
            </a:xfrm>
            <a:custGeom>
              <a:avLst/>
              <a:gdLst/>
              <a:ahLst/>
              <a:cxnLst/>
              <a:rect l="l" t="t" r="r" b="b"/>
              <a:pathLst>
                <a:path w="434" h="20015" extrusionOk="0">
                  <a:moveTo>
                    <a:pt x="200" y="0"/>
                  </a:moveTo>
                  <a:cubicBezTo>
                    <a:pt x="100" y="0"/>
                    <a:pt x="0" y="67"/>
                    <a:pt x="0" y="200"/>
                  </a:cubicBezTo>
                  <a:lnTo>
                    <a:pt x="0" y="19814"/>
                  </a:lnTo>
                  <a:cubicBezTo>
                    <a:pt x="0" y="19914"/>
                    <a:pt x="100" y="20014"/>
                    <a:pt x="200" y="20014"/>
                  </a:cubicBezTo>
                  <a:cubicBezTo>
                    <a:pt x="334" y="20014"/>
                    <a:pt x="434" y="19881"/>
                    <a:pt x="434" y="19814"/>
                  </a:cubicBezTo>
                  <a:lnTo>
                    <a:pt x="434" y="200"/>
                  </a:lnTo>
                  <a:cubicBezTo>
                    <a:pt x="434"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8"/>
            <p:cNvSpPr/>
            <p:nvPr/>
          </p:nvSpPr>
          <p:spPr>
            <a:xfrm>
              <a:off x="4672675" y="3768150"/>
              <a:ext cx="507875" cy="631300"/>
            </a:xfrm>
            <a:custGeom>
              <a:avLst/>
              <a:gdLst/>
              <a:ahLst/>
              <a:cxnLst/>
              <a:rect l="l" t="t" r="r" b="b"/>
              <a:pathLst>
                <a:path w="20315" h="25252" extrusionOk="0">
                  <a:moveTo>
                    <a:pt x="301" y="0"/>
                  </a:moveTo>
                  <a:cubicBezTo>
                    <a:pt x="134" y="0"/>
                    <a:pt x="0" y="167"/>
                    <a:pt x="0" y="334"/>
                  </a:cubicBezTo>
                  <a:cubicBezTo>
                    <a:pt x="301" y="5404"/>
                    <a:pt x="11909" y="21749"/>
                    <a:pt x="19781" y="25218"/>
                  </a:cubicBezTo>
                  <a:cubicBezTo>
                    <a:pt x="19848" y="25251"/>
                    <a:pt x="19915" y="25251"/>
                    <a:pt x="19948" y="25251"/>
                  </a:cubicBezTo>
                  <a:cubicBezTo>
                    <a:pt x="20081" y="25251"/>
                    <a:pt x="20182" y="25185"/>
                    <a:pt x="20248" y="25051"/>
                  </a:cubicBezTo>
                  <a:cubicBezTo>
                    <a:pt x="20315" y="24885"/>
                    <a:pt x="20248" y="24718"/>
                    <a:pt x="20081" y="24618"/>
                  </a:cubicBezTo>
                  <a:cubicBezTo>
                    <a:pt x="12509" y="21349"/>
                    <a:pt x="934" y="5104"/>
                    <a:pt x="634" y="267"/>
                  </a:cubicBezTo>
                  <a:cubicBezTo>
                    <a:pt x="634" y="100"/>
                    <a:pt x="467" y="0"/>
                    <a:pt x="3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8"/>
            <p:cNvSpPr/>
            <p:nvPr/>
          </p:nvSpPr>
          <p:spPr>
            <a:xfrm>
              <a:off x="4181500" y="3762300"/>
              <a:ext cx="507875" cy="632150"/>
            </a:xfrm>
            <a:custGeom>
              <a:avLst/>
              <a:gdLst/>
              <a:ahLst/>
              <a:cxnLst/>
              <a:rect l="l" t="t" r="r" b="b"/>
              <a:pathLst>
                <a:path w="20315" h="25286" extrusionOk="0">
                  <a:moveTo>
                    <a:pt x="20048" y="1"/>
                  </a:moveTo>
                  <a:cubicBezTo>
                    <a:pt x="19881" y="1"/>
                    <a:pt x="19714" y="134"/>
                    <a:pt x="19714" y="301"/>
                  </a:cubicBezTo>
                  <a:cubicBezTo>
                    <a:pt x="19447" y="5138"/>
                    <a:pt x="7872" y="21349"/>
                    <a:pt x="267" y="24652"/>
                  </a:cubicBezTo>
                  <a:cubicBezTo>
                    <a:pt x="100" y="24718"/>
                    <a:pt x="0" y="24885"/>
                    <a:pt x="100" y="25052"/>
                  </a:cubicBezTo>
                  <a:cubicBezTo>
                    <a:pt x="234" y="25252"/>
                    <a:pt x="300" y="25285"/>
                    <a:pt x="434" y="25285"/>
                  </a:cubicBezTo>
                  <a:cubicBezTo>
                    <a:pt x="467" y="25285"/>
                    <a:pt x="534" y="25285"/>
                    <a:pt x="567" y="25252"/>
                  </a:cubicBezTo>
                  <a:cubicBezTo>
                    <a:pt x="8439" y="21783"/>
                    <a:pt x="20081" y="5438"/>
                    <a:pt x="20315" y="334"/>
                  </a:cubicBezTo>
                  <a:cubicBezTo>
                    <a:pt x="20315" y="167"/>
                    <a:pt x="20215" y="1"/>
                    <a:pt x="20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8"/>
            <p:cNvSpPr/>
            <p:nvPr/>
          </p:nvSpPr>
          <p:spPr>
            <a:xfrm>
              <a:off x="4404150" y="3252775"/>
              <a:ext cx="291900" cy="1396025"/>
            </a:xfrm>
            <a:custGeom>
              <a:avLst/>
              <a:gdLst/>
              <a:ahLst/>
              <a:cxnLst/>
              <a:rect l="l" t="t" r="r" b="b"/>
              <a:pathLst>
                <a:path w="11676" h="55841" extrusionOk="0">
                  <a:moveTo>
                    <a:pt x="10408" y="6038"/>
                  </a:moveTo>
                  <a:lnTo>
                    <a:pt x="10408" y="28154"/>
                  </a:lnTo>
                  <a:lnTo>
                    <a:pt x="1235" y="28154"/>
                  </a:lnTo>
                  <a:lnTo>
                    <a:pt x="1235" y="6038"/>
                  </a:lnTo>
                  <a:close/>
                  <a:moveTo>
                    <a:pt x="634" y="0"/>
                  </a:moveTo>
                  <a:cubicBezTo>
                    <a:pt x="301" y="0"/>
                    <a:pt x="0" y="301"/>
                    <a:pt x="0" y="634"/>
                  </a:cubicBezTo>
                  <a:lnTo>
                    <a:pt x="0" y="55840"/>
                  </a:lnTo>
                  <a:lnTo>
                    <a:pt x="1235" y="55840"/>
                  </a:lnTo>
                  <a:lnTo>
                    <a:pt x="1235" y="29388"/>
                  </a:lnTo>
                  <a:lnTo>
                    <a:pt x="10408" y="29388"/>
                  </a:lnTo>
                  <a:lnTo>
                    <a:pt x="10408" y="55840"/>
                  </a:lnTo>
                  <a:lnTo>
                    <a:pt x="11675" y="55840"/>
                  </a:lnTo>
                  <a:lnTo>
                    <a:pt x="11675" y="634"/>
                  </a:lnTo>
                  <a:cubicBezTo>
                    <a:pt x="11675" y="267"/>
                    <a:pt x="11375" y="0"/>
                    <a:pt x="11042" y="0"/>
                  </a:cubicBezTo>
                  <a:cubicBezTo>
                    <a:pt x="10708" y="0"/>
                    <a:pt x="10408" y="301"/>
                    <a:pt x="10408" y="634"/>
                  </a:cubicBezTo>
                  <a:lnTo>
                    <a:pt x="10408" y="4804"/>
                  </a:lnTo>
                  <a:lnTo>
                    <a:pt x="1235" y="4804"/>
                  </a:lnTo>
                  <a:lnTo>
                    <a:pt x="1235" y="634"/>
                  </a:lnTo>
                  <a:cubicBezTo>
                    <a:pt x="1235" y="301"/>
                    <a:pt x="968" y="0"/>
                    <a:pt x="6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8"/>
            <p:cNvSpPr/>
            <p:nvPr/>
          </p:nvSpPr>
          <p:spPr>
            <a:xfrm>
              <a:off x="5033775" y="4296025"/>
              <a:ext cx="12525" cy="98425"/>
            </a:xfrm>
            <a:custGeom>
              <a:avLst/>
              <a:gdLst/>
              <a:ahLst/>
              <a:cxnLst/>
              <a:rect l="l" t="t" r="r" b="b"/>
              <a:pathLst>
                <a:path w="501" h="3937" extrusionOk="0">
                  <a:moveTo>
                    <a:pt x="300" y="0"/>
                  </a:moveTo>
                  <a:cubicBezTo>
                    <a:pt x="167" y="0"/>
                    <a:pt x="67" y="100"/>
                    <a:pt x="67" y="234"/>
                  </a:cubicBezTo>
                  <a:cubicBezTo>
                    <a:pt x="67" y="834"/>
                    <a:pt x="67" y="1401"/>
                    <a:pt x="33" y="1968"/>
                  </a:cubicBezTo>
                  <a:cubicBezTo>
                    <a:pt x="33" y="2502"/>
                    <a:pt x="0" y="3102"/>
                    <a:pt x="0" y="3736"/>
                  </a:cubicBezTo>
                  <a:cubicBezTo>
                    <a:pt x="0" y="3803"/>
                    <a:pt x="134" y="3936"/>
                    <a:pt x="200" y="3936"/>
                  </a:cubicBezTo>
                  <a:cubicBezTo>
                    <a:pt x="334" y="3936"/>
                    <a:pt x="400" y="3836"/>
                    <a:pt x="400" y="3736"/>
                  </a:cubicBezTo>
                  <a:cubicBezTo>
                    <a:pt x="400" y="3102"/>
                    <a:pt x="400" y="2569"/>
                    <a:pt x="467" y="1968"/>
                  </a:cubicBezTo>
                  <a:cubicBezTo>
                    <a:pt x="467" y="1435"/>
                    <a:pt x="500" y="834"/>
                    <a:pt x="500" y="234"/>
                  </a:cubicBezTo>
                  <a:cubicBezTo>
                    <a:pt x="500" y="100"/>
                    <a:pt x="400" y="0"/>
                    <a:pt x="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8"/>
            <p:cNvSpPr/>
            <p:nvPr/>
          </p:nvSpPr>
          <p:spPr>
            <a:xfrm>
              <a:off x="4971225" y="4248475"/>
              <a:ext cx="10025" cy="145975"/>
            </a:xfrm>
            <a:custGeom>
              <a:avLst/>
              <a:gdLst/>
              <a:ahLst/>
              <a:cxnLst/>
              <a:rect l="l" t="t" r="r" b="b"/>
              <a:pathLst>
                <a:path w="401" h="5839" extrusionOk="0">
                  <a:moveTo>
                    <a:pt x="200" y="1"/>
                  </a:moveTo>
                  <a:cubicBezTo>
                    <a:pt x="67" y="1"/>
                    <a:pt x="0" y="68"/>
                    <a:pt x="0" y="201"/>
                  </a:cubicBezTo>
                  <a:lnTo>
                    <a:pt x="0" y="5638"/>
                  </a:lnTo>
                  <a:cubicBezTo>
                    <a:pt x="0" y="5705"/>
                    <a:pt x="134" y="5838"/>
                    <a:pt x="200" y="5838"/>
                  </a:cubicBezTo>
                  <a:cubicBezTo>
                    <a:pt x="334" y="5838"/>
                    <a:pt x="401" y="5738"/>
                    <a:pt x="401" y="5638"/>
                  </a:cubicBezTo>
                  <a:lnTo>
                    <a:pt x="401" y="201"/>
                  </a:lnTo>
                  <a:cubicBezTo>
                    <a:pt x="401" y="68"/>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8"/>
            <p:cNvSpPr/>
            <p:nvPr/>
          </p:nvSpPr>
          <p:spPr>
            <a:xfrm>
              <a:off x="4908675" y="4175100"/>
              <a:ext cx="10025" cy="219350"/>
            </a:xfrm>
            <a:custGeom>
              <a:avLst/>
              <a:gdLst/>
              <a:ahLst/>
              <a:cxnLst/>
              <a:rect l="l" t="t" r="r" b="b"/>
              <a:pathLst>
                <a:path w="401" h="8774" extrusionOk="0">
                  <a:moveTo>
                    <a:pt x="201" y="0"/>
                  </a:moveTo>
                  <a:cubicBezTo>
                    <a:pt x="67" y="0"/>
                    <a:pt x="1" y="100"/>
                    <a:pt x="1" y="234"/>
                  </a:cubicBezTo>
                  <a:lnTo>
                    <a:pt x="1" y="8573"/>
                  </a:lnTo>
                  <a:cubicBezTo>
                    <a:pt x="1" y="8640"/>
                    <a:pt x="134"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8"/>
            <p:cNvSpPr/>
            <p:nvPr/>
          </p:nvSpPr>
          <p:spPr>
            <a:xfrm>
              <a:off x="4846125" y="4091700"/>
              <a:ext cx="10050" cy="302750"/>
            </a:xfrm>
            <a:custGeom>
              <a:avLst/>
              <a:gdLst/>
              <a:ahLst/>
              <a:cxnLst/>
              <a:rect l="l" t="t" r="r" b="b"/>
              <a:pathLst>
                <a:path w="402" h="12110" extrusionOk="0">
                  <a:moveTo>
                    <a:pt x="201" y="1"/>
                  </a:moveTo>
                  <a:cubicBezTo>
                    <a:pt x="67" y="1"/>
                    <a:pt x="1" y="101"/>
                    <a:pt x="1" y="234"/>
                  </a:cubicBezTo>
                  <a:lnTo>
                    <a:pt x="1" y="11909"/>
                  </a:lnTo>
                  <a:cubicBezTo>
                    <a:pt x="1" y="11976"/>
                    <a:pt x="134" y="12109"/>
                    <a:pt x="201" y="12109"/>
                  </a:cubicBezTo>
                  <a:cubicBezTo>
                    <a:pt x="334" y="12109"/>
                    <a:pt x="401" y="12009"/>
                    <a:pt x="401" y="11909"/>
                  </a:cubicBezTo>
                  <a:lnTo>
                    <a:pt x="401" y="234"/>
                  </a:lnTo>
                  <a:cubicBezTo>
                    <a:pt x="401" y="101"/>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8"/>
            <p:cNvSpPr/>
            <p:nvPr/>
          </p:nvSpPr>
          <p:spPr>
            <a:xfrm>
              <a:off x="4783575" y="3998300"/>
              <a:ext cx="10050" cy="396150"/>
            </a:xfrm>
            <a:custGeom>
              <a:avLst/>
              <a:gdLst/>
              <a:ahLst/>
              <a:cxnLst/>
              <a:rect l="l" t="t" r="r" b="b"/>
              <a:pathLst>
                <a:path w="402" h="15846" extrusionOk="0">
                  <a:moveTo>
                    <a:pt x="201" y="1"/>
                  </a:moveTo>
                  <a:cubicBezTo>
                    <a:pt x="68" y="1"/>
                    <a:pt x="1" y="67"/>
                    <a:pt x="1" y="201"/>
                  </a:cubicBezTo>
                  <a:lnTo>
                    <a:pt x="1" y="15645"/>
                  </a:lnTo>
                  <a:cubicBezTo>
                    <a:pt x="1" y="15712"/>
                    <a:pt x="134" y="15845"/>
                    <a:pt x="201" y="15845"/>
                  </a:cubicBezTo>
                  <a:cubicBezTo>
                    <a:pt x="335" y="15845"/>
                    <a:pt x="401" y="15745"/>
                    <a:pt x="401" y="15645"/>
                  </a:cubicBezTo>
                  <a:lnTo>
                    <a:pt x="401" y="201"/>
                  </a:lnTo>
                  <a:cubicBezTo>
                    <a:pt x="401" y="67"/>
                    <a:pt x="335"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8"/>
            <p:cNvSpPr/>
            <p:nvPr/>
          </p:nvSpPr>
          <p:spPr>
            <a:xfrm>
              <a:off x="4721050" y="3894075"/>
              <a:ext cx="10025" cy="500375"/>
            </a:xfrm>
            <a:custGeom>
              <a:avLst/>
              <a:gdLst/>
              <a:ahLst/>
              <a:cxnLst/>
              <a:rect l="l" t="t" r="r" b="b"/>
              <a:pathLst>
                <a:path w="401" h="20015" extrusionOk="0">
                  <a:moveTo>
                    <a:pt x="200" y="0"/>
                  </a:moveTo>
                  <a:cubicBezTo>
                    <a:pt x="67" y="0"/>
                    <a:pt x="0" y="67"/>
                    <a:pt x="0" y="200"/>
                  </a:cubicBezTo>
                  <a:lnTo>
                    <a:pt x="0" y="19814"/>
                  </a:lnTo>
                  <a:cubicBezTo>
                    <a:pt x="0" y="19881"/>
                    <a:pt x="134" y="20014"/>
                    <a:pt x="200" y="20014"/>
                  </a:cubicBezTo>
                  <a:cubicBezTo>
                    <a:pt x="334" y="20014"/>
                    <a:pt x="400" y="19914"/>
                    <a:pt x="400" y="19814"/>
                  </a:cubicBezTo>
                  <a:lnTo>
                    <a:pt x="400" y="200"/>
                  </a:lnTo>
                  <a:cubicBezTo>
                    <a:pt x="400" y="67"/>
                    <a:pt x="334" y="0"/>
                    <a:pt x="2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8"/>
            <p:cNvSpPr/>
            <p:nvPr/>
          </p:nvSpPr>
          <p:spPr>
            <a:xfrm>
              <a:off x="4314075" y="4296025"/>
              <a:ext cx="12550" cy="98425"/>
            </a:xfrm>
            <a:custGeom>
              <a:avLst/>
              <a:gdLst/>
              <a:ahLst/>
              <a:cxnLst/>
              <a:rect l="l" t="t" r="r" b="b"/>
              <a:pathLst>
                <a:path w="502" h="3937" extrusionOk="0">
                  <a:moveTo>
                    <a:pt x="201" y="0"/>
                  </a:moveTo>
                  <a:cubicBezTo>
                    <a:pt x="101" y="0"/>
                    <a:pt x="1" y="100"/>
                    <a:pt x="1" y="234"/>
                  </a:cubicBezTo>
                  <a:cubicBezTo>
                    <a:pt x="1" y="834"/>
                    <a:pt x="1" y="1401"/>
                    <a:pt x="34" y="1968"/>
                  </a:cubicBezTo>
                  <a:cubicBezTo>
                    <a:pt x="34" y="2502"/>
                    <a:pt x="101" y="3102"/>
                    <a:pt x="101" y="3736"/>
                  </a:cubicBezTo>
                  <a:cubicBezTo>
                    <a:pt x="101" y="3803"/>
                    <a:pt x="168" y="3936"/>
                    <a:pt x="301" y="3936"/>
                  </a:cubicBezTo>
                  <a:cubicBezTo>
                    <a:pt x="435" y="3936"/>
                    <a:pt x="501" y="3836"/>
                    <a:pt x="501" y="3736"/>
                  </a:cubicBezTo>
                  <a:cubicBezTo>
                    <a:pt x="501" y="3102"/>
                    <a:pt x="501" y="2569"/>
                    <a:pt x="468" y="1968"/>
                  </a:cubicBezTo>
                  <a:cubicBezTo>
                    <a:pt x="468" y="1435"/>
                    <a:pt x="435" y="834"/>
                    <a:pt x="435" y="234"/>
                  </a:cubicBezTo>
                  <a:cubicBezTo>
                    <a:pt x="435"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8"/>
            <p:cNvSpPr/>
            <p:nvPr/>
          </p:nvSpPr>
          <p:spPr>
            <a:xfrm>
              <a:off x="4379125" y="4248475"/>
              <a:ext cx="10050" cy="145975"/>
            </a:xfrm>
            <a:custGeom>
              <a:avLst/>
              <a:gdLst/>
              <a:ahLst/>
              <a:cxnLst/>
              <a:rect l="l" t="t" r="r" b="b"/>
              <a:pathLst>
                <a:path w="402" h="5839" extrusionOk="0">
                  <a:moveTo>
                    <a:pt x="201" y="1"/>
                  </a:moveTo>
                  <a:cubicBezTo>
                    <a:pt x="67" y="1"/>
                    <a:pt x="1" y="68"/>
                    <a:pt x="1" y="201"/>
                  </a:cubicBezTo>
                  <a:lnTo>
                    <a:pt x="1" y="5638"/>
                  </a:lnTo>
                  <a:cubicBezTo>
                    <a:pt x="1" y="5705"/>
                    <a:pt x="67" y="5838"/>
                    <a:pt x="201" y="5838"/>
                  </a:cubicBezTo>
                  <a:cubicBezTo>
                    <a:pt x="334" y="5838"/>
                    <a:pt x="401" y="5738"/>
                    <a:pt x="401" y="5638"/>
                  </a:cubicBezTo>
                  <a:lnTo>
                    <a:pt x="401" y="201"/>
                  </a:lnTo>
                  <a:cubicBezTo>
                    <a:pt x="401" y="68"/>
                    <a:pt x="33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8"/>
            <p:cNvSpPr/>
            <p:nvPr/>
          </p:nvSpPr>
          <p:spPr>
            <a:xfrm>
              <a:off x="4441675" y="4175100"/>
              <a:ext cx="10025" cy="219350"/>
            </a:xfrm>
            <a:custGeom>
              <a:avLst/>
              <a:gdLst/>
              <a:ahLst/>
              <a:cxnLst/>
              <a:rect l="l" t="t" r="r" b="b"/>
              <a:pathLst>
                <a:path w="401" h="8774" extrusionOk="0">
                  <a:moveTo>
                    <a:pt x="201" y="0"/>
                  </a:moveTo>
                  <a:cubicBezTo>
                    <a:pt x="67" y="0"/>
                    <a:pt x="1" y="100"/>
                    <a:pt x="1" y="234"/>
                  </a:cubicBezTo>
                  <a:lnTo>
                    <a:pt x="1" y="8573"/>
                  </a:lnTo>
                  <a:cubicBezTo>
                    <a:pt x="1" y="8640"/>
                    <a:pt x="67" y="8773"/>
                    <a:pt x="201" y="8773"/>
                  </a:cubicBezTo>
                  <a:cubicBezTo>
                    <a:pt x="334" y="8773"/>
                    <a:pt x="401" y="8673"/>
                    <a:pt x="401" y="8573"/>
                  </a:cubicBezTo>
                  <a:lnTo>
                    <a:pt x="401" y="234"/>
                  </a:lnTo>
                  <a:cubicBezTo>
                    <a:pt x="401" y="100"/>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8"/>
            <p:cNvSpPr/>
            <p:nvPr/>
          </p:nvSpPr>
          <p:spPr>
            <a:xfrm>
              <a:off x="4504225" y="4091700"/>
              <a:ext cx="10025" cy="302750"/>
            </a:xfrm>
            <a:custGeom>
              <a:avLst/>
              <a:gdLst/>
              <a:ahLst/>
              <a:cxnLst/>
              <a:rect l="l" t="t" r="r" b="b"/>
              <a:pathLst>
                <a:path w="401" h="12110" extrusionOk="0">
                  <a:moveTo>
                    <a:pt x="200" y="1"/>
                  </a:moveTo>
                  <a:cubicBezTo>
                    <a:pt x="67" y="1"/>
                    <a:pt x="0" y="101"/>
                    <a:pt x="0" y="234"/>
                  </a:cubicBezTo>
                  <a:lnTo>
                    <a:pt x="0" y="11909"/>
                  </a:lnTo>
                  <a:cubicBezTo>
                    <a:pt x="0" y="11976"/>
                    <a:pt x="67" y="12109"/>
                    <a:pt x="200" y="12109"/>
                  </a:cubicBezTo>
                  <a:cubicBezTo>
                    <a:pt x="334" y="12109"/>
                    <a:pt x="401" y="12009"/>
                    <a:pt x="401" y="11909"/>
                  </a:cubicBezTo>
                  <a:lnTo>
                    <a:pt x="401" y="234"/>
                  </a:lnTo>
                  <a:cubicBezTo>
                    <a:pt x="401" y="101"/>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8"/>
            <p:cNvSpPr/>
            <p:nvPr/>
          </p:nvSpPr>
          <p:spPr>
            <a:xfrm>
              <a:off x="4566775" y="3998300"/>
              <a:ext cx="10025" cy="396150"/>
            </a:xfrm>
            <a:custGeom>
              <a:avLst/>
              <a:gdLst/>
              <a:ahLst/>
              <a:cxnLst/>
              <a:rect l="l" t="t" r="r" b="b"/>
              <a:pathLst>
                <a:path w="401" h="15846" extrusionOk="0">
                  <a:moveTo>
                    <a:pt x="200" y="1"/>
                  </a:moveTo>
                  <a:cubicBezTo>
                    <a:pt x="67" y="1"/>
                    <a:pt x="0" y="67"/>
                    <a:pt x="0" y="201"/>
                  </a:cubicBezTo>
                  <a:lnTo>
                    <a:pt x="0" y="15645"/>
                  </a:lnTo>
                  <a:cubicBezTo>
                    <a:pt x="0" y="15712"/>
                    <a:pt x="67" y="15845"/>
                    <a:pt x="200" y="15845"/>
                  </a:cubicBezTo>
                  <a:cubicBezTo>
                    <a:pt x="334" y="15845"/>
                    <a:pt x="400" y="15745"/>
                    <a:pt x="400" y="15645"/>
                  </a:cubicBezTo>
                  <a:lnTo>
                    <a:pt x="400" y="201"/>
                  </a:lnTo>
                  <a:cubicBezTo>
                    <a:pt x="400" y="67"/>
                    <a:pt x="334" y="1"/>
                    <a:pt x="2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8"/>
            <p:cNvSpPr/>
            <p:nvPr/>
          </p:nvSpPr>
          <p:spPr>
            <a:xfrm>
              <a:off x="4629300" y="3894075"/>
              <a:ext cx="10050" cy="500375"/>
            </a:xfrm>
            <a:custGeom>
              <a:avLst/>
              <a:gdLst/>
              <a:ahLst/>
              <a:cxnLst/>
              <a:rect l="l" t="t" r="r" b="b"/>
              <a:pathLst>
                <a:path w="402" h="20015" extrusionOk="0">
                  <a:moveTo>
                    <a:pt x="201" y="0"/>
                  </a:moveTo>
                  <a:cubicBezTo>
                    <a:pt x="68" y="0"/>
                    <a:pt x="1" y="67"/>
                    <a:pt x="1" y="200"/>
                  </a:cubicBezTo>
                  <a:lnTo>
                    <a:pt x="1" y="19814"/>
                  </a:lnTo>
                  <a:cubicBezTo>
                    <a:pt x="1" y="19881"/>
                    <a:pt x="68" y="20014"/>
                    <a:pt x="201" y="20014"/>
                  </a:cubicBezTo>
                  <a:cubicBezTo>
                    <a:pt x="334" y="20014"/>
                    <a:pt x="401" y="19914"/>
                    <a:pt x="401" y="19814"/>
                  </a:cubicBezTo>
                  <a:lnTo>
                    <a:pt x="401" y="200"/>
                  </a:lnTo>
                  <a:cubicBezTo>
                    <a:pt x="401" y="67"/>
                    <a:pt x="334" y="0"/>
                    <a:pt x="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8"/>
            <p:cNvSpPr/>
            <p:nvPr/>
          </p:nvSpPr>
          <p:spPr>
            <a:xfrm>
              <a:off x="2923925" y="4371075"/>
              <a:ext cx="2280825" cy="31700"/>
            </a:xfrm>
            <a:custGeom>
              <a:avLst/>
              <a:gdLst/>
              <a:ahLst/>
              <a:cxnLst/>
              <a:rect l="l" t="t" r="r" b="b"/>
              <a:pathLst>
                <a:path w="91233" h="1268" extrusionOk="0">
                  <a:moveTo>
                    <a:pt x="1" y="0"/>
                  </a:moveTo>
                  <a:lnTo>
                    <a:pt x="1" y="1268"/>
                  </a:lnTo>
                  <a:lnTo>
                    <a:pt x="91232" y="1268"/>
                  </a:lnTo>
                  <a:lnTo>
                    <a:pt x="912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68"/>
          <p:cNvSpPr/>
          <p:nvPr/>
        </p:nvSpPr>
        <p:spPr>
          <a:xfrm>
            <a:off x="7529546" y="1686846"/>
            <a:ext cx="420600" cy="4206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1" name="Google Shape;1841;p68"/>
          <p:cNvGrpSpPr/>
          <p:nvPr/>
        </p:nvGrpSpPr>
        <p:grpSpPr>
          <a:xfrm>
            <a:off x="7737609" y="1838334"/>
            <a:ext cx="928029" cy="117837"/>
            <a:chOff x="1183625" y="1057450"/>
            <a:chExt cx="1355975" cy="172150"/>
          </a:xfrm>
        </p:grpSpPr>
        <p:cxnSp>
          <p:nvCxnSpPr>
            <p:cNvPr id="1842" name="Google Shape;1842;p68"/>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843" name="Google Shape;1843;p68"/>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844" name="Google Shape;1844;p68"/>
            <p:cNvCxnSpPr/>
            <p:nvPr/>
          </p:nvCxnSpPr>
          <p:spPr>
            <a:xfrm>
              <a:off x="1305600" y="1229600"/>
              <a:ext cx="9543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39556-58BB-BE8F-CFDC-D6051BAC1FE7}"/>
              </a:ext>
            </a:extLst>
          </p:cNvPr>
          <p:cNvSpPr>
            <a:spLocks noGrp="1"/>
          </p:cNvSpPr>
          <p:nvPr>
            <p:ph type="title"/>
          </p:nvPr>
        </p:nvSpPr>
        <p:spPr>
          <a:xfrm>
            <a:off x="303621" y="698990"/>
            <a:ext cx="2423100" cy="426900"/>
          </a:xfrm>
        </p:spPr>
        <p:txBody>
          <a:bodyPr/>
          <a:lstStyle/>
          <a:p>
            <a:r>
              <a:rPr lang="pt-PT" dirty="0">
                <a:solidFill>
                  <a:schemeClr val="bg1"/>
                </a:solidFill>
              </a:rPr>
              <a:t>20 propriedades</a:t>
            </a:r>
          </a:p>
        </p:txBody>
      </p:sp>
      <p:sp>
        <p:nvSpPr>
          <p:cNvPr id="3" name="Subtítulo 2">
            <a:extLst>
              <a:ext uri="{FF2B5EF4-FFF2-40B4-BE49-F238E27FC236}">
                <a16:creationId xmlns:a16="http://schemas.microsoft.com/office/drawing/2014/main" id="{43536580-88E3-F982-651C-03596071EF05}"/>
              </a:ext>
            </a:extLst>
          </p:cNvPr>
          <p:cNvSpPr>
            <a:spLocks noGrp="1"/>
          </p:cNvSpPr>
          <p:nvPr>
            <p:ph type="subTitle" idx="1"/>
          </p:nvPr>
        </p:nvSpPr>
        <p:spPr>
          <a:xfrm>
            <a:off x="1143001" y="1250801"/>
            <a:ext cx="2718707" cy="3276861"/>
          </a:xfrm>
        </p:spPr>
        <p:txBody>
          <a:bodyPr anchor="t"/>
          <a:lstStyle/>
          <a:p>
            <a:pPr marL="139700" indent="0" algn="l"/>
            <a:r>
              <a:rPr lang="pt-PT" sz="1600" dirty="0">
                <a:solidFill>
                  <a:schemeClr val="bg1"/>
                </a:solidFill>
              </a:rPr>
              <a:t>Tipo de Estrutura</a:t>
            </a:r>
          </a:p>
        </p:txBody>
      </p:sp>
      <p:sp>
        <p:nvSpPr>
          <p:cNvPr id="14" name="Título 13">
            <a:extLst>
              <a:ext uri="{FF2B5EF4-FFF2-40B4-BE49-F238E27FC236}">
                <a16:creationId xmlns:a16="http://schemas.microsoft.com/office/drawing/2014/main" id="{2D9A82F3-A834-BA3A-CB84-08702EBC47E3}"/>
              </a:ext>
            </a:extLst>
          </p:cNvPr>
          <p:cNvSpPr>
            <a:spLocks noGrp="1"/>
          </p:cNvSpPr>
          <p:nvPr>
            <p:ph type="title" idx="15"/>
          </p:nvPr>
        </p:nvSpPr>
        <p:spPr>
          <a:xfrm>
            <a:off x="727825" y="126290"/>
            <a:ext cx="7704000" cy="572700"/>
          </a:xfrm>
        </p:spPr>
        <p:txBody>
          <a:bodyPr/>
          <a:lstStyle/>
          <a:p>
            <a:r>
              <a:rPr lang="pt-PT" dirty="0"/>
              <a:t>Excel Dados IP_clean</a:t>
            </a:r>
          </a:p>
        </p:txBody>
      </p:sp>
      <p:sp>
        <p:nvSpPr>
          <p:cNvPr id="15" name="Título 1">
            <a:extLst>
              <a:ext uri="{FF2B5EF4-FFF2-40B4-BE49-F238E27FC236}">
                <a16:creationId xmlns:a16="http://schemas.microsoft.com/office/drawing/2014/main" id="{410F9805-F234-F411-EFD9-341B66452000}"/>
              </a:ext>
            </a:extLst>
          </p:cNvPr>
          <p:cNvSpPr txBox="1">
            <a:spLocks/>
          </p:cNvSpPr>
          <p:nvPr/>
        </p:nvSpPr>
        <p:spPr>
          <a:xfrm>
            <a:off x="6417279" y="712927"/>
            <a:ext cx="2423100" cy="426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2000"/>
              <a:buFont typeface="Epilogue"/>
              <a:buNone/>
              <a:defRPr sz="2000" b="0" i="0" u="none" strike="noStrike" cap="none">
                <a:solidFill>
                  <a:schemeClr val="lt2"/>
                </a:solidFill>
                <a:latin typeface="Epilogue"/>
                <a:ea typeface="Epilogue"/>
                <a:cs typeface="Epilogue"/>
                <a:sym typeface="Epilogue"/>
              </a:defRPr>
            </a:lvl1pPr>
            <a:lvl2pPr marR="0" lvl="1"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r>
              <a:rPr lang="pt-PT" dirty="0">
                <a:solidFill>
                  <a:schemeClr val="bg1"/>
                </a:solidFill>
              </a:rPr>
              <a:t>3 195 pontes</a:t>
            </a:r>
          </a:p>
        </p:txBody>
      </p:sp>
      <p:sp>
        <p:nvSpPr>
          <p:cNvPr id="4" name="Subtítulo 2">
            <a:extLst>
              <a:ext uri="{FF2B5EF4-FFF2-40B4-BE49-F238E27FC236}">
                <a16:creationId xmlns:a16="http://schemas.microsoft.com/office/drawing/2014/main" id="{40015A12-7B50-B3C0-DC23-43C116C724AD}"/>
              </a:ext>
            </a:extLst>
          </p:cNvPr>
          <p:cNvSpPr txBox="1">
            <a:spLocks/>
          </p:cNvSpPr>
          <p:nvPr/>
        </p:nvSpPr>
        <p:spPr>
          <a:xfrm>
            <a:off x="4910120" y="1201514"/>
            <a:ext cx="3670542"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13 atributos e 19 casos sem valores</a:t>
            </a:r>
          </a:p>
          <a:p>
            <a:pPr marL="139700" indent="0" algn="l"/>
            <a:endParaRPr lang="pt-PT" sz="1600" dirty="0">
              <a:solidFill>
                <a:schemeClr val="bg1"/>
              </a:solidFill>
            </a:endParaRPr>
          </a:p>
          <a:p>
            <a:pPr marL="139700" indent="0" algn="l"/>
            <a:r>
              <a:rPr lang="pt-BR" sz="1600" dirty="0">
                <a:solidFill>
                  <a:schemeClr val="bg1"/>
                </a:solidFill>
              </a:rPr>
              <a:t>Alvenaria Alargada; Arco (simples ou múltiplos); Arco Pré-Fabricado; </a:t>
            </a:r>
          </a:p>
          <a:p>
            <a:pPr marL="139700" indent="0" algn="l"/>
            <a:r>
              <a:rPr lang="pt-BR" sz="1600" dirty="0">
                <a:solidFill>
                  <a:schemeClr val="bg1"/>
                </a:solidFill>
              </a:rPr>
              <a:t>Estrutura Tubular; Estrutura Tubular tipo "ARMCO“; ...</a:t>
            </a:r>
          </a:p>
        </p:txBody>
      </p:sp>
      <p:sp>
        <p:nvSpPr>
          <p:cNvPr id="5" name="Subtítulo 2">
            <a:extLst>
              <a:ext uri="{FF2B5EF4-FFF2-40B4-BE49-F238E27FC236}">
                <a16:creationId xmlns:a16="http://schemas.microsoft.com/office/drawing/2014/main" id="{4CFD3A9C-BB4F-3851-7C32-82A9062B44DE}"/>
              </a:ext>
            </a:extLst>
          </p:cNvPr>
          <p:cNvSpPr txBox="1">
            <a:spLocks/>
          </p:cNvSpPr>
          <p:nvPr/>
        </p:nvSpPr>
        <p:spPr>
          <a:xfrm>
            <a:off x="1143000" y="3378779"/>
            <a:ext cx="2718707"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Material</a:t>
            </a:r>
          </a:p>
        </p:txBody>
      </p:sp>
      <p:sp>
        <p:nvSpPr>
          <p:cNvPr id="6" name="Subtítulo 2">
            <a:extLst>
              <a:ext uri="{FF2B5EF4-FFF2-40B4-BE49-F238E27FC236}">
                <a16:creationId xmlns:a16="http://schemas.microsoft.com/office/drawing/2014/main" id="{3DABA475-BC73-9B8D-56EF-75C2327EB8E5}"/>
              </a:ext>
            </a:extLst>
          </p:cNvPr>
          <p:cNvSpPr txBox="1">
            <a:spLocks/>
          </p:cNvSpPr>
          <p:nvPr/>
        </p:nvSpPr>
        <p:spPr>
          <a:xfrm>
            <a:off x="4910119" y="3369379"/>
            <a:ext cx="3521706" cy="32768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17 atributos</a:t>
            </a:r>
          </a:p>
          <a:p>
            <a:pPr marL="139700" indent="0" algn="l"/>
            <a:endParaRPr lang="pt-PT" sz="1600" dirty="0">
              <a:solidFill>
                <a:schemeClr val="bg1"/>
              </a:solidFill>
            </a:endParaRPr>
          </a:p>
          <a:p>
            <a:pPr marL="139700" indent="0" algn="l"/>
            <a:r>
              <a:rPr lang="pt-BR" sz="1600" dirty="0">
                <a:solidFill>
                  <a:schemeClr val="bg1"/>
                </a:solidFill>
              </a:rPr>
              <a:t>Aço; Aço (tipo ARMCO); Aço aparafusado; Aço rebitado; …</a:t>
            </a:r>
            <a:endParaRPr lang="pt-PT" sz="1600" dirty="0">
              <a:solidFill>
                <a:schemeClr val="bg1"/>
              </a:solidFill>
            </a:endParaRPr>
          </a:p>
        </p:txBody>
      </p:sp>
    </p:spTree>
    <p:extLst>
      <p:ext uri="{BB962C8B-B14F-4D97-AF65-F5344CB8AC3E}">
        <p14:creationId xmlns:p14="http://schemas.microsoft.com/office/powerpoint/2010/main" val="2709375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38"/>
          <p:cNvGrpSpPr/>
          <p:nvPr/>
        </p:nvGrpSpPr>
        <p:grpSpPr>
          <a:xfrm>
            <a:off x="-399" y="3831279"/>
            <a:ext cx="8423756" cy="172650"/>
            <a:chOff x="3936975" y="4282175"/>
            <a:chExt cx="5212075" cy="172650"/>
          </a:xfrm>
        </p:grpSpPr>
        <p:sp>
          <p:nvSpPr>
            <p:cNvPr id="284" name="Google Shape;284;p3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8"/>
          <p:cNvGrpSpPr/>
          <p:nvPr/>
        </p:nvGrpSpPr>
        <p:grpSpPr>
          <a:xfrm>
            <a:off x="-98" y="4061326"/>
            <a:ext cx="8423756" cy="172650"/>
            <a:chOff x="3936975" y="4282175"/>
            <a:chExt cx="5212075" cy="172650"/>
          </a:xfrm>
        </p:grpSpPr>
        <p:sp>
          <p:nvSpPr>
            <p:cNvPr id="288" name="Google Shape;288;p38"/>
            <p:cNvSpPr/>
            <p:nvPr/>
          </p:nvSpPr>
          <p:spPr>
            <a:xfrm>
              <a:off x="3936975" y="4282175"/>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8"/>
            <p:cNvSpPr/>
            <p:nvPr/>
          </p:nvSpPr>
          <p:spPr>
            <a:xfrm>
              <a:off x="3936975" y="4358186"/>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8"/>
            <p:cNvSpPr/>
            <p:nvPr/>
          </p:nvSpPr>
          <p:spPr>
            <a:xfrm>
              <a:off x="3936975" y="4434197"/>
              <a:ext cx="5212075" cy="20628"/>
            </a:xfrm>
            <a:custGeom>
              <a:avLst/>
              <a:gdLst/>
              <a:ahLst/>
              <a:cxnLst/>
              <a:rect l="l" t="t" r="r" b="b"/>
              <a:pathLst>
                <a:path w="208483" h="1802" extrusionOk="0">
                  <a:moveTo>
                    <a:pt x="0" y="1"/>
                  </a:moveTo>
                  <a:lnTo>
                    <a:pt x="0" y="1802"/>
                  </a:lnTo>
                  <a:lnTo>
                    <a:pt x="208483" y="1802"/>
                  </a:lnTo>
                  <a:lnTo>
                    <a:pt x="208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38"/>
          <p:cNvSpPr txBox="1">
            <a:spLocks noGrp="1"/>
          </p:cNvSpPr>
          <p:nvPr>
            <p:ph type="title"/>
          </p:nvPr>
        </p:nvSpPr>
        <p:spPr>
          <a:xfrm>
            <a:off x="3437079" y="309092"/>
            <a:ext cx="3852000" cy="8306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Ano de Construção</a:t>
            </a:r>
            <a:endParaRPr sz="2800" dirty="0"/>
          </a:p>
        </p:txBody>
      </p:sp>
      <p:grpSp>
        <p:nvGrpSpPr>
          <p:cNvPr id="293" name="Google Shape;293;p38"/>
          <p:cNvGrpSpPr/>
          <p:nvPr/>
        </p:nvGrpSpPr>
        <p:grpSpPr>
          <a:xfrm>
            <a:off x="-791736" y="1215582"/>
            <a:ext cx="6154815" cy="4221209"/>
            <a:chOff x="0" y="1024651"/>
            <a:chExt cx="4624551" cy="3171933"/>
          </a:xfrm>
        </p:grpSpPr>
        <p:grpSp>
          <p:nvGrpSpPr>
            <p:cNvPr id="294" name="Google Shape;294;p38"/>
            <p:cNvGrpSpPr/>
            <p:nvPr/>
          </p:nvGrpSpPr>
          <p:grpSpPr>
            <a:xfrm>
              <a:off x="0" y="1156025"/>
              <a:ext cx="3786900" cy="3040550"/>
              <a:chOff x="6527325" y="2721550"/>
              <a:chExt cx="3786900" cy="3040550"/>
            </a:xfrm>
          </p:grpSpPr>
          <p:sp>
            <p:nvSpPr>
              <p:cNvPr id="295" name="Google Shape;295;p38"/>
              <p:cNvSpPr/>
              <p:nvPr/>
            </p:nvSpPr>
            <p:spPr>
              <a:xfrm>
                <a:off x="6530675" y="3610525"/>
                <a:ext cx="577100" cy="845625"/>
              </a:xfrm>
              <a:custGeom>
                <a:avLst/>
                <a:gdLst/>
                <a:ahLst/>
                <a:cxnLst/>
                <a:rect l="l" t="t" r="r" b="b"/>
                <a:pathLst>
                  <a:path w="23084" h="33825" extrusionOk="0">
                    <a:moveTo>
                      <a:pt x="234" y="33825"/>
                    </a:moveTo>
                    <a:cubicBezTo>
                      <a:pt x="3169" y="32390"/>
                      <a:pt x="5404" y="30055"/>
                      <a:pt x="7272" y="27921"/>
                    </a:cubicBezTo>
                    <a:cubicBezTo>
                      <a:pt x="14377" y="19982"/>
                      <a:pt x="18747" y="10041"/>
                      <a:pt x="22983" y="501"/>
                    </a:cubicBezTo>
                    <a:lnTo>
                      <a:pt x="23083" y="234"/>
                    </a:lnTo>
                    <a:lnTo>
                      <a:pt x="22550" y="1"/>
                    </a:lnTo>
                    <a:lnTo>
                      <a:pt x="22416" y="234"/>
                    </a:lnTo>
                    <a:cubicBezTo>
                      <a:pt x="18213" y="9774"/>
                      <a:pt x="13877" y="19648"/>
                      <a:pt x="6838" y="27554"/>
                    </a:cubicBezTo>
                    <a:cubicBezTo>
                      <a:pt x="5004" y="29588"/>
                      <a:pt x="2802" y="31923"/>
                      <a:pt x="0" y="3325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8"/>
              <p:cNvSpPr/>
              <p:nvPr/>
            </p:nvSpPr>
            <p:spPr>
              <a:xfrm>
                <a:off x="6527325" y="3564650"/>
                <a:ext cx="884000" cy="879000"/>
              </a:xfrm>
              <a:custGeom>
                <a:avLst/>
                <a:gdLst/>
                <a:ahLst/>
                <a:cxnLst/>
                <a:rect l="l" t="t" r="r" b="b"/>
                <a:pathLst>
                  <a:path w="35360" h="35160" extrusionOk="0">
                    <a:moveTo>
                      <a:pt x="6806" y="35093"/>
                    </a:moveTo>
                    <a:cubicBezTo>
                      <a:pt x="8540" y="35093"/>
                      <a:pt x="10375" y="34692"/>
                      <a:pt x="12176" y="33858"/>
                    </a:cubicBezTo>
                    <a:cubicBezTo>
                      <a:pt x="18748" y="30856"/>
                      <a:pt x="22584" y="24719"/>
                      <a:pt x="26320" y="18814"/>
                    </a:cubicBezTo>
                    <a:cubicBezTo>
                      <a:pt x="26653" y="18247"/>
                      <a:pt x="26987" y="17747"/>
                      <a:pt x="27320" y="17213"/>
                    </a:cubicBezTo>
                    <a:cubicBezTo>
                      <a:pt x="30256" y="11643"/>
                      <a:pt x="32891" y="6072"/>
                      <a:pt x="35359" y="234"/>
                    </a:cubicBezTo>
                    <a:lnTo>
                      <a:pt x="34826" y="1"/>
                    </a:lnTo>
                    <a:cubicBezTo>
                      <a:pt x="32324" y="5838"/>
                      <a:pt x="29722" y="11342"/>
                      <a:pt x="26753" y="16880"/>
                    </a:cubicBezTo>
                    <a:cubicBezTo>
                      <a:pt x="26453" y="17380"/>
                      <a:pt x="26086" y="17914"/>
                      <a:pt x="25753" y="18414"/>
                    </a:cubicBezTo>
                    <a:cubicBezTo>
                      <a:pt x="22117" y="24252"/>
                      <a:pt x="18314" y="30289"/>
                      <a:pt x="11876" y="33225"/>
                    </a:cubicBezTo>
                    <a:cubicBezTo>
                      <a:pt x="7773" y="35159"/>
                      <a:pt x="3603" y="34726"/>
                      <a:pt x="368" y="32124"/>
                    </a:cubicBezTo>
                    <a:lnTo>
                      <a:pt x="1" y="32591"/>
                    </a:lnTo>
                    <a:cubicBezTo>
                      <a:pt x="2036" y="34325"/>
                      <a:pt x="4337" y="35093"/>
                      <a:pt x="6806" y="350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8"/>
              <p:cNvSpPr/>
              <p:nvPr/>
            </p:nvSpPr>
            <p:spPr>
              <a:xfrm>
                <a:off x="7105250" y="2721550"/>
                <a:ext cx="1219225" cy="1515275"/>
              </a:xfrm>
              <a:custGeom>
                <a:avLst/>
                <a:gdLst/>
                <a:ahLst/>
                <a:cxnLst/>
                <a:rect l="l" t="t" r="r" b="b"/>
                <a:pathLst>
                  <a:path w="48769" h="60611" extrusionOk="0">
                    <a:moveTo>
                      <a:pt x="18380" y="60611"/>
                    </a:moveTo>
                    <a:lnTo>
                      <a:pt x="18547" y="60611"/>
                    </a:lnTo>
                    <a:cubicBezTo>
                      <a:pt x="25418" y="60444"/>
                      <a:pt x="32590" y="50203"/>
                      <a:pt x="39895" y="30122"/>
                    </a:cubicBezTo>
                    <a:cubicBezTo>
                      <a:pt x="45299" y="15245"/>
                      <a:pt x="48768" y="268"/>
                      <a:pt x="48768" y="101"/>
                    </a:cubicBezTo>
                    <a:lnTo>
                      <a:pt x="48201" y="1"/>
                    </a:lnTo>
                    <a:cubicBezTo>
                      <a:pt x="48068" y="568"/>
                      <a:pt x="34325" y="59643"/>
                      <a:pt x="18480" y="60044"/>
                    </a:cubicBezTo>
                    <a:lnTo>
                      <a:pt x="18347" y="60044"/>
                    </a:lnTo>
                    <a:cubicBezTo>
                      <a:pt x="11942" y="60044"/>
                      <a:pt x="5938" y="50404"/>
                      <a:pt x="567" y="31390"/>
                    </a:cubicBezTo>
                    <a:lnTo>
                      <a:pt x="0" y="31557"/>
                    </a:lnTo>
                    <a:cubicBezTo>
                      <a:pt x="5504" y="50871"/>
                      <a:pt x="11675" y="60611"/>
                      <a:pt x="18380" y="6061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8"/>
              <p:cNvSpPr/>
              <p:nvPr/>
            </p:nvSpPr>
            <p:spPr>
              <a:xfrm>
                <a:off x="7415475" y="2727400"/>
                <a:ext cx="1491925" cy="1516950"/>
              </a:xfrm>
              <a:custGeom>
                <a:avLst/>
                <a:gdLst/>
                <a:ahLst/>
                <a:cxnLst/>
                <a:rect l="l" t="t" r="r" b="b"/>
                <a:pathLst>
                  <a:path w="59677" h="60678" extrusionOk="0">
                    <a:moveTo>
                      <a:pt x="22383" y="60677"/>
                    </a:moveTo>
                    <a:lnTo>
                      <a:pt x="22716" y="60677"/>
                    </a:lnTo>
                    <a:cubicBezTo>
                      <a:pt x="31122" y="60410"/>
                      <a:pt x="39862" y="50136"/>
                      <a:pt x="48802" y="30122"/>
                    </a:cubicBezTo>
                    <a:cubicBezTo>
                      <a:pt x="55373" y="15245"/>
                      <a:pt x="59643" y="300"/>
                      <a:pt x="59676" y="167"/>
                    </a:cubicBezTo>
                    <a:lnTo>
                      <a:pt x="59076" y="0"/>
                    </a:lnTo>
                    <a:cubicBezTo>
                      <a:pt x="59042" y="167"/>
                      <a:pt x="54839" y="15111"/>
                      <a:pt x="48235" y="29888"/>
                    </a:cubicBezTo>
                    <a:cubicBezTo>
                      <a:pt x="39562" y="49402"/>
                      <a:pt x="30722" y="59843"/>
                      <a:pt x="22716" y="60077"/>
                    </a:cubicBezTo>
                    <a:cubicBezTo>
                      <a:pt x="14711" y="60343"/>
                      <a:pt x="7305" y="50703"/>
                      <a:pt x="534" y="31456"/>
                    </a:cubicBezTo>
                    <a:lnTo>
                      <a:pt x="0" y="31656"/>
                    </a:lnTo>
                    <a:cubicBezTo>
                      <a:pt x="6672" y="50903"/>
                      <a:pt x="14210" y="60677"/>
                      <a:pt x="22383" y="606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8"/>
              <p:cNvSpPr/>
              <p:nvPr/>
            </p:nvSpPr>
            <p:spPr>
              <a:xfrm>
                <a:off x="8892350" y="2722400"/>
                <a:ext cx="61750" cy="1975600"/>
              </a:xfrm>
              <a:custGeom>
                <a:avLst/>
                <a:gdLst/>
                <a:ahLst/>
                <a:cxnLst/>
                <a:rect l="l" t="t" r="r" b="b"/>
                <a:pathLst>
                  <a:path w="2470" h="79024" extrusionOk="0">
                    <a:moveTo>
                      <a:pt x="1" y="0"/>
                    </a:moveTo>
                    <a:lnTo>
                      <a:pt x="2469" y="0"/>
                    </a:lnTo>
                    <a:lnTo>
                      <a:pt x="2469" y="79023"/>
                    </a:lnTo>
                    <a:lnTo>
                      <a:pt x="1"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8"/>
              <p:cNvSpPr/>
              <p:nvPr/>
            </p:nvSpPr>
            <p:spPr>
              <a:xfrm>
                <a:off x="8849000" y="2722400"/>
                <a:ext cx="43375" cy="1975600"/>
              </a:xfrm>
              <a:custGeom>
                <a:avLst/>
                <a:gdLst/>
                <a:ahLst/>
                <a:cxnLst/>
                <a:rect l="l" t="t" r="r" b="b"/>
                <a:pathLst>
                  <a:path w="1735" h="79024" extrusionOk="0">
                    <a:moveTo>
                      <a:pt x="0" y="0"/>
                    </a:moveTo>
                    <a:lnTo>
                      <a:pt x="1735" y="0"/>
                    </a:lnTo>
                    <a:lnTo>
                      <a:pt x="1735" y="79023"/>
                    </a:lnTo>
                    <a:lnTo>
                      <a:pt x="0"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8"/>
              <p:cNvSpPr/>
              <p:nvPr/>
            </p:nvSpPr>
            <p:spPr>
              <a:xfrm>
                <a:off x="8317775" y="2722400"/>
                <a:ext cx="61750" cy="1975600"/>
              </a:xfrm>
              <a:custGeom>
                <a:avLst/>
                <a:gdLst/>
                <a:ahLst/>
                <a:cxnLst/>
                <a:rect l="l" t="t" r="r" b="b"/>
                <a:pathLst>
                  <a:path w="2470" h="79024" extrusionOk="0">
                    <a:moveTo>
                      <a:pt x="1" y="0"/>
                    </a:moveTo>
                    <a:lnTo>
                      <a:pt x="2469" y="0"/>
                    </a:lnTo>
                    <a:lnTo>
                      <a:pt x="2469" y="79023"/>
                    </a:lnTo>
                    <a:lnTo>
                      <a:pt x="1"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8274425" y="2722400"/>
                <a:ext cx="43375" cy="1975600"/>
              </a:xfrm>
              <a:custGeom>
                <a:avLst/>
                <a:gdLst/>
                <a:ahLst/>
                <a:cxnLst/>
                <a:rect l="l" t="t" r="r" b="b"/>
                <a:pathLst>
                  <a:path w="1735" h="79024" extrusionOk="0">
                    <a:moveTo>
                      <a:pt x="0" y="0"/>
                    </a:moveTo>
                    <a:lnTo>
                      <a:pt x="1735" y="0"/>
                    </a:lnTo>
                    <a:lnTo>
                      <a:pt x="1735" y="79023"/>
                    </a:lnTo>
                    <a:lnTo>
                      <a:pt x="0" y="7902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8361975" y="2757425"/>
                <a:ext cx="530400" cy="70900"/>
              </a:xfrm>
              <a:custGeom>
                <a:avLst/>
                <a:gdLst/>
                <a:ahLst/>
                <a:cxnLst/>
                <a:rect l="l" t="t" r="r" b="b"/>
                <a:pathLst>
                  <a:path w="21216" h="2836" extrusionOk="0">
                    <a:moveTo>
                      <a:pt x="1" y="2836"/>
                    </a:moveTo>
                    <a:lnTo>
                      <a:pt x="21216" y="2836"/>
                    </a:lnTo>
                    <a:lnTo>
                      <a:pt x="21216" y="0"/>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8"/>
              <p:cNvSpPr/>
              <p:nvPr/>
            </p:nvSpPr>
            <p:spPr>
              <a:xfrm>
                <a:off x="8361975" y="3657225"/>
                <a:ext cx="530400" cy="70075"/>
              </a:xfrm>
              <a:custGeom>
                <a:avLst/>
                <a:gdLst/>
                <a:ahLst/>
                <a:cxnLst/>
                <a:rect l="l" t="t" r="r" b="b"/>
                <a:pathLst>
                  <a:path w="21216" h="2803" extrusionOk="0">
                    <a:moveTo>
                      <a:pt x="1" y="2803"/>
                    </a:moveTo>
                    <a:lnTo>
                      <a:pt x="21216" y="2803"/>
                    </a:lnTo>
                    <a:lnTo>
                      <a:pt x="21216" y="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8"/>
              <p:cNvSpPr/>
              <p:nvPr/>
            </p:nvSpPr>
            <p:spPr>
              <a:xfrm>
                <a:off x="7405450" y="3507950"/>
                <a:ext cx="30900" cy="1007425"/>
              </a:xfrm>
              <a:custGeom>
                <a:avLst/>
                <a:gdLst/>
                <a:ahLst/>
                <a:cxnLst/>
                <a:rect l="l" t="t" r="r" b="b"/>
                <a:pathLst>
                  <a:path w="1236" h="40297" extrusionOk="0">
                    <a:moveTo>
                      <a:pt x="1" y="1"/>
                    </a:moveTo>
                    <a:lnTo>
                      <a:pt x="1235" y="1"/>
                    </a:lnTo>
                    <a:lnTo>
                      <a:pt x="1235"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7382950" y="3507950"/>
                <a:ext cx="21700" cy="1007425"/>
              </a:xfrm>
              <a:custGeom>
                <a:avLst/>
                <a:gdLst/>
                <a:ahLst/>
                <a:cxnLst/>
                <a:rect l="l" t="t" r="r" b="b"/>
                <a:pathLst>
                  <a:path w="868" h="40297" extrusionOk="0">
                    <a:moveTo>
                      <a:pt x="0" y="1"/>
                    </a:moveTo>
                    <a:lnTo>
                      <a:pt x="868" y="1"/>
                    </a:lnTo>
                    <a:lnTo>
                      <a:pt x="868" y="40296"/>
                    </a:lnTo>
                    <a:lnTo>
                      <a:pt x="0"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7113575" y="3507950"/>
                <a:ext cx="30900" cy="1007425"/>
              </a:xfrm>
              <a:custGeom>
                <a:avLst/>
                <a:gdLst/>
                <a:ahLst/>
                <a:cxnLst/>
                <a:rect l="l" t="t" r="r" b="b"/>
                <a:pathLst>
                  <a:path w="1236" h="40297" extrusionOk="0">
                    <a:moveTo>
                      <a:pt x="1" y="1"/>
                    </a:moveTo>
                    <a:lnTo>
                      <a:pt x="1235" y="1"/>
                    </a:lnTo>
                    <a:lnTo>
                      <a:pt x="1235"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7090225" y="3507950"/>
                <a:ext cx="21725" cy="1007425"/>
              </a:xfrm>
              <a:custGeom>
                <a:avLst/>
                <a:gdLst/>
                <a:ahLst/>
                <a:cxnLst/>
                <a:rect l="l" t="t" r="r" b="b"/>
                <a:pathLst>
                  <a:path w="869" h="40297" extrusionOk="0">
                    <a:moveTo>
                      <a:pt x="1" y="1"/>
                    </a:moveTo>
                    <a:lnTo>
                      <a:pt x="868" y="1"/>
                    </a:lnTo>
                    <a:lnTo>
                      <a:pt x="868" y="40296"/>
                    </a:lnTo>
                    <a:lnTo>
                      <a:pt x="1" y="4029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7135275" y="3527125"/>
                <a:ext cx="270200" cy="35050"/>
              </a:xfrm>
              <a:custGeom>
                <a:avLst/>
                <a:gdLst/>
                <a:ahLst/>
                <a:cxnLst/>
                <a:rect l="l" t="t" r="r" b="b"/>
                <a:pathLst>
                  <a:path w="10808" h="1402" extrusionOk="0">
                    <a:moveTo>
                      <a:pt x="0" y="1402"/>
                    </a:moveTo>
                    <a:lnTo>
                      <a:pt x="10808" y="1402"/>
                    </a:lnTo>
                    <a:lnTo>
                      <a:pt x="10808"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7135275" y="3984950"/>
                <a:ext cx="270200" cy="35050"/>
              </a:xfrm>
              <a:custGeom>
                <a:avLst/>
                <a:gdLst/>
                <a:ahLst/>
                <a:cxnLst/>
                <a:rect l="l" t="t" r="r" b="b"/>
                <a:pathLst>
                  <a:path w="10808" h="1402" extrusionOk="0">
                    <a:moveTo>
                      <a:pt x="0" y="1402"/>
                    </a:moveTo>
                    <a:lnTo>
                      <a:pt x="10808" y="1402"/>
                    </a:lnTo>
                    <a:lnTo>
                      <a:pt x="10808" y="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8307775" y="2760750"/>
                <a:ext cx="2006450" cy="3001350"/>
              </a:xfrm>
              <a:custGeom>
                <a:avLst/>
                <a:gdLst/>
                <a:ahLst/>
                <a:cxnLst/>
                <a:rect l="l" t="t" r="r" b="b"/>
                <a:pathLst>
                  <a:path w="80258" h="120054" extrusionOk="0">
                    <a:moveTo>
                      <a:pt x="80258" y="120053"/>
                    </a:moveTo>
                    <a:cubicBezTo>
                      <a:pt x="54306" y="109979"/>
                      <a:pt x="34792" y="80191"/>
                      <a:pt x="22650" y="55974"/>
                    </a:cubicBezTo>
                    <a:cubicBezTo>
                      <a:pt x="8373" y="27420"/>
                      <a:pt x="968" y="267"/>
                      <a:pt x="901" y="1"/>
                    </a:cubicBezTo>
                    <a:lnTo>
                      <a:pt x="0" y="267"/>
                    </a:lnTo>
                    <a:cubicBezTo>
                      <a:pt x="67" y="534"/>
                      <a:pt x="7506" y="27820"/>
                      <a:pt x="21816" y="56408"/>
                    </a:cubicBezTo>
                    <a:cubicBezTo>
                      <a:pt x="30222" y="73220"/>
                      <a:pt x="39362" y="87230"/>
                      <a:pt x="48902" y="97971"/>
                    </a:cubicBezTo>
                    <a:cubicBezTo>
                      <a:pt x="58108" y="108311"/>
                      <a:pt x="67749" y="115717"/>
                      <a:pt x="77689" y="1200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8"/>
            <p:cNvSpPr/>
            <p:nvPr/>
          </p:nvSpPr>
          <p:spPr>
            <a:xfrm rot="-314311">
              <a:off x="2485326" y="1109978"/>
              <a:ext cx="2006403" cy="3001280"/>
            </a:xfrm>
            <a:custGeom>
              <a:avLst/>
              <a:gdLst/>
              <a:ahLst/>
              <a:cxnLst/>
              <a:rect l="l" t="t" r="r" b="b"/>
              <a:pathLst>
                <a:path w="80258" h="120054" extrusionOk="0">
                  <a:moveTo>
                    <a:pt x="80258" y="120053"/>
                  </a:moveTo>
                  <a:cubicBezTo>
                    <a:pt x="54306" y="109979"/>
                    <a:pt x="34792" y="80191"/>
                    <a:pt x="22650" y="55974"/>
                  </a:cubicBezTo>
                  <a:cubicBezTo>
                    <a:pt x="8373" y="27420"/>
                    <a:pt x="968" y="267"/>
                    <a:pt x="901" y="1"/>
                  </a:cubicBezTo>
                  <a:lnTo>
                    <a:pt x="0" y="267"/>
                  </a:lnTo>
                  <a:cubicBezTo>
                    <a:pt x="67" y="534"/>
                    <a:pt x="7506" y="27820"/>
                    <a:pt x="21816" y="56408"/>
                  </a:cubicBezTo>
                  <a:cubicBezTo>
                    <a:pt x="30222" y="73220"/>
                    <a:pt x="39362" y="87230"/>
                    <a:pt x="48902" y="97971"/>
                  </a:cubicBezTo>
                  <a:cubicBezTo>
                    <a:pt x="58108" y="108311"/>
                    <a:pt x="67749" y="115717"/>
                    <a:pt x="77689" y="1200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38"/>
          <p:cNvSpPr/>
          <p:nvPr/>
        </p:nvSpPr>
        <p:spPr>
          <a:xfrm>
            <a:off x="412638" y="1105813"/>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ela 3">
            <a:extLst>
              <a:ext uri="{FF2B5EF4-FFF2-40B4-BE49-F238E27FC236}">
                <a16:creationId xmlns:a16="http://schemas.microsoft.com/office/drawing/2014/main" id="{9F14B8BD-6677-649F-2E96-302D13C96880}"/>
              </a:ext>
            </a:extLst>
          </p:cNvPr>
          <p:cNvGraphicFramePr>
            <a:graphicFrameLocks noGrp="1"/>
          </p:cNvGraphicFramePr>
          <p:nvPr>
            <p:extLst>
              <p:ext uri="{D42A27DB-BD31-4B8C-83A1-F6EECF244321}">
                <p14:modId xmlns:p14="http://schemas.microsoft.com/office/powerpoint/2010/main" val="454192145"/>
              </p:ext>
            </p:extLst>
          </p:nvPr>
        </p:nvGraphicFramePr>
        <p:xfrm>
          <a:off x="3780064" y="1288854"/>
          <a:ext cx="4252331" cy="1000206"/>
        </p:xfrm>
        <a:graphic>
          <a:graphicData uri="http://schemas.openxmlformats.org/drawingml/2006/table">
            <a:tbl>
              <a:tblPr firstRow="1" bandRow="1">
                <a:tableStyleId>{1BE35E52-2DE1-454D-9C3B-326A77E57B27}</a:tableStyleId>
              </a:tblPr>
              <a:tblGrid>
                <a:gridCol w="2104348">
                  <a:extLst>
                    <a:ext uri="{9D8B030D-6E8A-4147-A177-3AD203B41FA5}">
                      <a16:colId xmlns:a16="http://schemas.microsoft.com/office/drawing/2014/main" val="2911827723"/>
                    </a:ext>
                  </a:extLst>
                </a:gridCol>
                <a:gridCol w="2147983">
                  <a:extLst>
                    <a:ext uri="{9D8B030D-6E8A-4147-A177-3AD203B41FA5}">
                      <a16:colId xmlns:a16="http://schemas.microsoft.com/office/drawing/2014/main" val="29757734"/>
                    </a:ext>
                  </a:extLst>
                </a:gridCol>
              </a:tblGrid>
              <a:tr h="500103">
                <a:tc>
                  <a:txBody>
                    <a:bodyPr/>
                    <a:lstStyle/>
                    <a:p>
                      <a:r>
                        <a:rPr lang="pt-BR" sz="1600" b="0" i="0" u="none" strike="noStrike" cap="none" dirty="0">
                          <a:solidFill>
                            <a:srgbClr val="000000"/>
                          </a:solidFill>
                          <a:effectLst/>
                          <a:latin typeface="Karla" pitchFamily="2" charset="0"/>
                          <a:ea typeface="Arial"/>
                          <a:cs typeface="Arial"/>
                          <a:sym typeface="Arial"/>
                        </a:rPr>
                        <a:t>Antes de 1960 (897)</a:t>
                      </a:r>
                    </a:p>
                  </a:txBody>
                  <a:tcPr/>
                </a:tc>
                <a:tc>
                  <a:txBody>
                    <a:bodyPr/>
                    <a:lstStyle/>
                    <a:p>
                      <a:r>
                        <a:rPr lang="pt-BR" sz="1600" b="0" i="0" u="none" strike="noStrike" cap="none" dirty="0">
                          <a:solidFill>
                            <a:srgbClr val="000000"/>
                          </a:solidFill>
                          <a:effectLst/>
                          <a:latin typeface="Karla" pitchFamily="2" charset="0"/>
                          <a:ea typeface="Arial"/>
                          <a:cs typeface="Arial"/>
                          <a:sym typeface="Arial"/>
                        </a:rPr>
                        <a:t>1960-1983 (293)</a:t>
                      </a:r>
                    </a:p>
                  </a:txBody>
                  <a:tcPr/>
                </a:tc>
                <a:extLst>
                  <a:ext uri="{0D108BD9-81ED-4DB2-BD59-A6C34878D82A}">
                    <a16:rowId xmlns:a16="http://schemas.microsoft.com/office/drawing/2014/main" val="1251321511"/>
                  </a:ext>
                </a:extLst>
              </a:tr>
              <a:tr h="500103">
                <a:tc>
                  <a:txBody>
                    <a:bodyPr/>
                    <a:lstStyle/>
                    <a:p>
                      <a:r>
                        <a:rPr lang="pt-BR" sz="1600" b="0" i="0" u="none" strike="noStrike" cap="none" dirty="0">
                          <a:solidFill>
                            <a:srgbClr val="000000"/>
                          </a:solidFill>
                          <a:effectLst/>
                          <a:latin typeface="Karla" pitchFamily="2" charset="0"/>
                          <a:ea typeface="Arial"/>
                          <a:cs typeface="Arial"/>
                          <a:sym typeface="Arial"/>
                        </a:rPr>
                        <a:t>1983-2010 (1877)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600" b="0" i="0" u="none" strike="noStrike" cap="none" dirty="0">
                          <a:solidFill>
                            <a:srgbClr val="000000"/>
                          </a:solidFill>
                          <a:effectLst/>
                          <a:latin typeface="Karla" pitchFamily="2" charset="0"/>
                          <a:ea typeface="Arial"/>
                          <a:cs typeface="Arial"/>
                          <a:sym typeface="Arial"/>
                        </a:rPr>
                        <a:t>Depois de 2010 (128)</a:t>
                      </a:r>
                    </a:p>
                  </a:txBody>
                  <a:tcPr/>
                </a:tc>
                <a:extLst>
                  <a:ext uri="{0D108BD9-81ED-4DB2-BD59-A6C34878D82A}">
                    <a16:rowId xmlns:a16="http://schemas.microsoft.com/office/drawing/2014/main" val="2702101633"/>
                  </a:ext>
                </a:extLst>
              </a:tr>
            </a:tbl>
          </a:graphicData>
        </a:graphic>
      </p:graphicFrame>
      <p:sp>
        <p:nvSpPr>
          <p:cNvPr id="5" name="Subtítulo 2">
            <a:extLst>
              <a:ext uri="{FF2B5EF4-FFF2-40B4-BE49-F238E27FC236}">
                <a16:creationId xmlns:a16="http://schemas.microsoft.com/office/drawing/2014/main" id="{93DE718E-FB02-B6C9-C157-A7F06FF51827}"/>
              </a:ext>
            </a:extLst>
          </p:cNvPr>
          <p:cNvSpPr txBox="1">
            <a:spLocks/>
          </p:cNvSpPr>
          <p:nvPr/>
        </p:nvSpPr>
        <p:spPr>
          <a:xfrm>
            <a:off x="5817233" y="2635611"/>
            <a:ext cx="2718707" cy="1010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403 casos sem valores</a:t>
            </a:r>
          </a:p>
          <a:p>
            <a:pPr marL="139700" indent="0" algn="l"/>
            <a:r>
              <a:rPr lang="pt-PT" sz="1600" dirty="0">
                <a:solidFill>
                  <a:schemeClr val="bg1"/>
                </a:solidFill>
              </a:rPr>
              <a:t>Foram eliminados</a:t>
            </a:r>
          </a:p>
          <a:p>
            <a:pPr marL="139700" indent="0" algn="l"/>
            <a:r>
              <a:rPr lang="pt-PT" sz="1600" dirty="0">
                <a:solidFill>
                  <a:schemeClr val="bg1"/>
                </a:solidFill>
              </a:rPr>
              <a:t>3 195 =&gt; 2 792</a:t>
            </a:r>
          </a:p>
        </p:txBody>
      </p:sp>
    </p:spTree>
    <p:extLst>
      <p:ext uri="{BB962C8B-B14F-4D97-AF65-F5344CB8AC3E}">
        <p14:creationId xmlns:p14="http://schemas.microsoft.com/office/powerpoint/2010/main" val="4005766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134F983E-57EC-FD33-0932-6C2E458C79FC}"/>
              </a:ext>
            </a:extLst>
          </p:cNvPr>
          <p:cNvGraphicFramePr>
            <a:graphicFrameLocks noGrp="1"/>
          </p:cNvGraphicFramePr>
          <p:nvPr>
            <p:extLst>
              <p:ext uri="{D42A27DB-BD31-4B8C-83A1-F6EECF244321}">
                <p14:modId xmlns:p14="http://schemas.microsoft.com/office/powerpoint/2010/main" val="290447208"/>
              </p:ext>
            </p:extLst>
          </p:nvPr>
        </p:nvGraphicFramePr>
        <p:xfrm>
          <a:off x="1833619" y="2571750"/>
          <a:ext cx="5476762" cy="2319975"/>
        </p:xfrm>
        <a:graphic>
          <a:graphicData uri="http://schemas.openxmlformats.org/drawingml/2006/table">
            <a:tbl>
              <a:tblPr firstRow="1" firstCol="1" bandRow="1">
                <a:tableStyleId>{1BE35E52-2DE1-454D-9C3B-326A77E57B27}</a:tableStyleId>
              </a:tblPr>
              <a:tblGrid>
                <a:gridCol w="827664">
                  <a:extLst>
                    <a:ext uri="{9D8B030D-6E8A-4147-A177-3AD203B41FA5}">
                      <a16:colId xmlns:a16="http://schemas.microsoft.com/office/drawing/2014/main" val="130574176"/>
                    </a:ext>
                  </a:extLst>
                </a:gridCol>
                <a:gridCol w="780519">
                  <a:extLst>
                    <a:ext uri="{9D8B030D-6E8A-4147-A177-3AD203B41FA5}">
                      <a16:colId xmlns:a16="http://schemas.microsoft.com/office/drawing/2014/main" val="2368792253"/>
                    </a:ext>
                  </a:extLst>
                </a:gridCol>
                <a:gridCol w="938893">
                  <a:extLst>
                    <a:ext uri="{9D8B030D-6E8A-4147-A177-3AD203B41FA5}">
                      <a16:colId xmlns:a16="http://schemas.microsoft.com/office/drawing/2014/main" val="2370088435"/>
                    </a:ext>
                  </a:extLst>
                </a:gridCol>
                <a:gridCol w="1053192">
                  <a:extLst>
                    <a:ext uri="{9D8B030D-6E8A-4147-A177-3AD203B41FA5}">
                      <a16:colId xmlns:a16="http://schemas.microsoft.com/office/drawing/2014/main" val="4269629263"/>
                    </a:ext>
                  </a:extLst>
                </a:gridCol>
                <a:gridCol w="1038285">
                  <a:extLst>
                    <a:ext uri="{9D8B030D-6E8A-4147-A177-3AD203B41FA5}">
                      <a16:colId xmlns:a16="http://schemas.microsoft.com/office/drawing/2014/main" val="1600023170"/>
                    </a:ext>
                  </a:extLst>
                </a:gridCol>
                <a:gridCol w="838209">
                  <a:extLst>
                    <a:ext uri="{9D8B030D-6E8A-4147-A177-3AD203B41FA5}">
                      <a16:colId xmlns:a16="http://schemas.microsoft.com/office/drawing/2014/main" val="1342020236"/>
                    </a:ext>
                  </a:extLst>
                </a:gridCol>
              </a:tblGrid>
              <a:tr h="433209">
                <a:tc>
                  <a:txBody>
                    <a:bodyPr/>
                    <a:lstStyle/>
                    <a:p>
                      <a:pPr algn="ctr">
                        <a:lnSpc>
                          <a:spcPct val="107000"/>
                        </a:lnSpc>
                        <a:spcAft>
                          <a:spcPts val="800"/>
                        </a:spcAft>
                      </a:pPr>
                      <a:r>
                        <a:rPr lang="pt-PT" sz="1200" b="1" kern="100" dirty="0">
                          <a:effectLst/>
                          <a:latin typeface="Karla" pitchFamily="2" charset="0"/>
                        </a:rPr>
                        <a:t>N. da Obra</a:t>
                      </a:r>
                      <a:endParaRPr lang="en-US" sz="1200" b="1"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b="1" kern="100" dirty="0">
                          <a:effectLst/>
                          <a:latin typeface="Karla" pitchFamily="2" charset="0"/>
                        </a:rPr>
                        <a:t>N. de Materiais</a:t>
                      </a:r>
                      <a:endParaRPr lang="en-US" sz="1200" b="1"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b="1" kern="100">
                          <a:effectLst/>
                          <a:latin typeface="Karla" pitchFamily="2" charset="0"/>
                        </a:rPr>
                        <a:t>Material 1</a:t>
                      </a:r>
                      <a:endParaRPr lang="en-US" sz="1200" b="1"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b="1" kern="100" dirty="0">
                          <a:effectLst/>
                          <a:latin typeface="Karla" pitchFamily="2" charset="0"/>
                        </a:rPr>
                        <a:t>Material 2</a:t>
                      </a:r>
                      <a:endParaRPr lang="en-US" sz="1200" b="1"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b="1" kern="100" dirty="0">
                          <a:effectLst/>
                          <a:latin typeface="Karla" pitchFamily="2" charset="0"/>
                        </a:rPr>
                        <a:t>Material 3</a:t>
                      </a:r>
                      <a:endParaRPr lang="en-US" sz="1200" b="1"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b="1" kern="100" dirty="0">
                          <a:effectLst/>
                          <a:latin typeface="Karla" pitchFamily="2" charset="0"/>
                        </a:rPr>
                        <a:t>Material 4</a:t>
                      </a:r>
                      <a:endParaRPr lang="en-US" sz="1200" b="1"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extLst>
                  <a:ext uri="{0D108BD9-81ED-4DB2-BD59-A6C34878D82A}">
                    <a16:rowId xmlns:a16="http://schemas.microsoft.com/office/drawing/2014/main" val="3027602640"/>
                  </a:ext>
                </a:extLst>
              </a:tr>
              <a:tr h="547138">
                <a:tc>
                  <a:txBody>
                    <a:bodyPr/>
                    <a:lstStyle/>
                    <a:p>
                      <a:pPr algn="ctr">
                        <a:lnSpc>
                          <a:spcPct val="107000"/>
                        </a:lnSpc>
                        <a:spcAft>
                          <a:spcPts val="800"/>
                        </a:spcAft>
                      </a:pPr>
                      <a:r>
                        <a:rPr lang="pt-PT" sz="1200" kern="100">
                          <a:effectLst/>
                          <a:latin typeface="Karla" pitchFamily="2" charset="0"/>
                        </a:rPr>
                        <a:t>191</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kern="100" dirty="0">
                          <a:effectLst/>
                          <a:latin typeface="Karla" pitchFamily="2" charset="0"/>
                        </a:rPr>
                        <a:t>3</a:t>
                      </a:r>
                      <a:endParaRPr lang="en-US" sz="1200"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Alvenaria Rebocada</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Betão Armado</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Betão Armado Pré-esforçado</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kern="100">
                          <a:effectLst/>
                          <a:latin typeface="Karla" pitchFamily="2" charset="0"/>
                        </a:rPr>
                        <a:t>-</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extLst>
                  <a:ext uri="{0D108BD9-81ED-4DB2-BD59-A6C34878D82A}">
                    <a16:rowId xmlns:a16="http://schemas.microsoft.com/office/drawing/2014/main" val="765754709"/>
                  </a:ext>
                </a:extLst>
              </a:tr>
              <a:tr h="654553">
                <a:tc>
                  <a:txBody>
                    <a:bodyPr/>
                    <a:lstStyle/>
                    <a:p>
                      <a:pPr algn="ctr">
                        <a:lnSpc>
                          <a:spcPct val="107000"/>
                        </a:lnSpc>
                        <a:spcAft>
                          <a:spcPts val="800"/>
                        </a:spcAft>
                      </a:pPr>
                      <a:r>
                        <a:rPr lang="pt-PT" sz="1200" kern="100">
                          <a:effectLst/>
                          <a:latin typeface="Karla" pitchFamily="2" charset="0"/>
                        </a:rPr>
                        <a:t>272</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kern="100">
                          <a:effectLst/>
                          <a:latin typeface="Karla" pitchFamily="2" charset="0"/>
                        </a:rPr>
                        <a:t>3</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Alvenaria de Pedra</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Betão Armado</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Ferro</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kern="100">
                          <a:effectLst/>
                          <a:latin typeface="Karla" pitchFamily="2" charset="0"/>
                        </a:rPr>
                        <a:t>-</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extLst>
                  <a:ext uri="{0D108BD9-81ED-4DB2-BD59-A6C34878D82A}">
                    <a16:rowId xmlns:a16="http://schemas.microsoft.com/office/drawing/2014/main" val="662526145"/>
                  </a:ext>
                </a:extLst>
              </a:tr>
              <a:tr h="654553">
                <a:tc>
                  <a:txBody>
                    <a:bodyPr/>
                    <a:lstStyle/>
                    <a:p>
                      <a:pPr algn="ctr">
                        <a:lnSpc>
                          <a:spcPct val="107000"/>
                        </a:lnSpc>
                        <a:spcAft>
                          <a:spcPts val="800"/>
                        </a:spcAft>
                      </a:pPr>
                      <a:r>
                        <a:rPr lang="pt-PT" sz="1200" kern="100">
                          <a:effectLst/>
                          <a:latin typeface="Karla" pitchFamily="2" charset="0"/>
                        </a:rPr>
                        <a:t>330</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ctr">
                        <a:lnSpc>
                          <a:spcPct val="107000"/>
                        </a:lnSpc>
                        <a:spcAft>
                          <a:spcPts val="800"/>
                        </a:spcAft>
                      </a:pPr>
                      <a:r>
                        <a:rPr lang="pt-PT" sz="1200" kern="100">
                          <a:effectLst/>
                          <a:latin typeface="Karla" pitchFamily="2" charset="0"/>
                        </a:rPr>
                        <a:t>4</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Alvenaria de Pedra</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dirty="0">
                          <a:effectLst/>
                          <a:latin typeface="Karla" pitchFamily="2" charset="0"/>
                        </a:rPr>
                        <a:t>Alvenaria de Tijolo</a:t>
                      </a:r>
                      <a:endParaRPr lang="en-US" sz="1200"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a:effectLst/>
                          <a:latin typeface="Karla" pitchFamily="2" charset="0"/>
                        </a:rPr>
                        <a:t>Betão Armado</a:t>
                      </a:r>
                      <a:endParaRPr lang="en-US" sz="1200" kern="100">
                        <a:effectLst/>
                        <a:latin typeface="Karla" pitchFamily="2" charset="0"/>
                        <a:ea typeface="Aptos" panose="020B0004020202020204" pitchFamily="34" charset="0"/>
                        <a:cs typeface="Times New Roman" panose="02020603050405020304" pitchFamily="18" charset="0"/>
                      </a:endParaRPr>
                    </a:p>
                  </a:txBody>
                  <a:tcPr marL="34874" marR="34874" marT="0" marB="0" anchor="ctr"/>
                </a:tc>
                <a:tc>
                  <a:txBody>
                    <a:bodyPr/>
                    <a:lstStyle/>
                    <a:p>
                      <a:pPr algn="l">
                        <a:lnSpc>
                          <a:spcPct val="107000"/>
                        </a:lnSpc>
                        <a:spcAft>
                          <a:spcPts val="800"/>
                        </a:spcAft>
                      </a:pPr>
                      <a:r>
                        <a:rPr lang="pt-PT" sz="1200" kern="100" dirty="0">
                          <a:effectLst/>
                          <a:latin typeface="Karla" pitchFamily="2" charset="0"/>
                        </a:rPr>
                        <a:t>Ferro</a:t>
                      </a:r>
                      <a:endParaRPr lang="en-US" sz="1200" kern="100" dirty="0">
                        <a:effectLst/>
                        <a:latin typeface="Karla" pitchFamily="2" charset="0"/>
                        <a:ea typeface="Aptos" panose="020B0004020202020204" pitchFamily="34" charset="0"/>
                        <a:cs typeface="Times New Roman" panose="02020603050405020304" pitchFamily="18" charset="0"/>
                      </a:endParaRPr>
                    </a:p>
                  </a:txBody>
                  <a:tcPr marL="34874" marR="34874" marT="0" marB="0" anchor="ctr"/>
                </a:tc>
                <a:extLst>
                  <a:ext uri="{0D108BD9-81ED-4DB2-BD59-A6C34878D82A}">
                    <a16:rowId xmlns:a16="http://schemas.microsoft.com/office/drawing/2014/main" val="3439954752"/>
                  </a:ext>
                </a:extLst>
              </a:tr>
            </a:tbl>
          </a:graphicData>
        </a:graphic>
      </p:graphicFrame>
      <p:sp>
        <p:nvSpPr>
          <p:cNvPr id="5" name="Subtítulo 2">
            <a:extLst>
              <a:ext uri="{FF2B5EF4-FFF2-40B4-BE49-F238E27FC236}">
                <a16:creationId xmlns:a16="http://schemas.microsoft.com/office/drawing/2014/main" id="{03A28512-9CAC-D1E9-60F9-6D2D2C65DEC7}"/>
              </a:ext>
            </a:extLst>
          </p:cNvPr>
          <p:cNvSpPr txBox="1">
            <a:spLocks/>
          </p:cNvSpPr>
          <p:nvPr/>
        </p:nvSpPr>
        <p:spPr>
          <a:xfrm>
            <a:off x="330833" y="1051739"/>
            <a:ext cx="2718707" cy="1010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Pontes com a mesma Longitude e Latitude e mesmo Número de Obra</a:t>
            </a:r>
          </a:p>
          <a:p>
            <a:pPr marL="139700" indent="0" algn="l"/>
            <a:endParaRPr lang="pt-PT" sz="1600" dirty="0">
              <a:solidFill>
                <a:schemeClr val="bg1"/>
              </a:solidFill>
            </a:endParaRPr>
          </a:p>
          <a:p>
            <a:pPr marL="139700" indent="0" algn="l"/>
            <a:r>
              <a:rPr lang="pt-PT" sz="1600" dirty="0">
                <a:solidFill>
                  <a:schemeClr val="bg1"/>
                </a:solidFill>
              </a:rPr>
              <a:t>218 pontes</a:t>
            </a:r>
          </a:p>
        </p:txBody>
      </p:sp>
      <p:sp>
        <p:nvSpPr>
          <p:cNvPr id="6" name="Google Shape;291;p38">
            <a:extLst>
              <a:ext uri="{FF2B5EF4-FFF2-40B4-BE49-F238E27FC236}">
                <a16:creationId xmlns:a16="http://schemas.microsoft.com/office/drawing/2014/main" id="{E738DB97-CF37-297A-44FD-76CC849672C2}"/>
              </a:ext>
            </a:extLst>
          </p:cNvPr>
          <p:cNvSpPr txBox="1">
            <a:spLocks noGrp="1"/>
          </p:cNvSpPr>
          <p:nvPr>
            <p:ph type="title"/>
          </p:nvPr>
        </p:nvSpPr>
        <p:spPr>
          <a:xfrm>
            <a:off x="143826" y="221071"/>
            <a:ext cx="3852000" cy="83066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Pontes Repetidas</a:t>
            </a:r>
            <a:endParaRPr sz="2800" dirty="0"/>
          </a:p>
        </p:txBody>
      </p:sp>
      <p:sp>
        <p:nvSpPr>
          <p:cNvPr id="7" name="Subtítulo 2">
            <a:extLst>
              <a:ext uri="{FF2B5EF4-FFF2-40B4-BE49-F238E27FC236}">
                <a16:creationId xmlns:a16="http://schemas.microsoft.com/office/drawing/2014/main" id="{C8980A03-3B3D-9C1E-678E-7C0789C061D1}"/>
              </a:ext>
            </a:extLst>
          </p:cNvPr>
          <p:cNvSpPr txBox="1">
            <a:spLocks/>
          </p:cNvSpPr>
          <p:nvPr/>
        </p:nvSpPr>
        <p:spPr>
          <a:xfrm>
            <a:off x="3894366" y="956856"/>
            <a:ext cx="4653642" cy="12001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Pontes com diversos materiais.</a:t>
            </a:r>
          </a:p>
          <a:p>
            <a:pPr marL="139700" indent="0" algn="l"/>
            <a:r>
              <a:rPr lang="pt-PT" sz="1600" dirty="0">
                <a:solidFill>
                  <a:schemeClr val="bg1"/>
                </a:solidFill>
              </a:rPr>
              <a:t>Pontes com 2 materiais:</a:t>
            </a:r>
          </a:p>
          <a:p>
            <a:pPr marL="139700" indent="0" algn="l"/>
            <a:r>
              <a:rPr lang="pt-PT" sz="1600" dirty="0">
                <a:solidFill>
                  <a:schemeClr val="bg1"/>
                </a:solidFill>
              </a:rPr>
              <a:t>Material da Estrutura (importante) e material do Tabuleiro.</a:t>
            </a:r>
          </a:p>
        </p:txBody>
      </p:sp>
      <p:sp>
        <p:nvSpPr>
          <p:cNvPr id="8" name="Subtítulo 2">
            <a:extLst>
              <a:ext uri="{FF2B5EF4-FFF2-40B4-BE49-F238E27FC236}">
                <a16:creationId xmlns:a16="http://schemas.microsoft.com/office/drawing/2014/main" id="{57FA9452-37FE-7E5B-DB8E-BA4CD7CCF61C}"/>
              </a:ext>
            </a:extLst>
          </p:cNvPr>
          <p:cNvSpPr txBox="1">
            <a:spLocks/>
          </p:cNvSpPr>
          <p:nvPr/>
        </p:nvSpPr>
        <p:spPr>
          <a:xfrm>
            <a:off x="6486704" y="2062124"/>
            <a:ext cx="2718707" cy="1010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1pPr>
            <a:lvl2pPr marL="914400" marR="0" lvl="1"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2pPr>
            <a:lvl3pPr marL="1371600" marR="0" lvl="2"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3pPr>
            <a:lvl4pPr marL="1828800" marR="0" lvl="3"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4pPr>
            <a:lvl5pPr marL="2286000" marR="0" lvl="4"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5pPr>
            <a:lvl6pPr marL="2743200" marR="0" lvl="5"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6pPr>
            <a:lvl7pPr marL="3200400" marR="0" lvl="6"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7pPr>
            <a:lvl8pPr marL="3657600" marR="0" lvl="7"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8pPr>
            <a:lvl9pPr marL="4114800" marR="0" lvl="8" indent="-317500" algn="ctr" rtl="0">
              <a:lnSpc>
                <a:spcPct val="100000"/>
              </a:lnSpc>
              <a:spcBef>
                <a:spcPts val="0"/>
              </a:spcBef>
              <a:spcAft>
                <a:spcPts val="0"/>
              </a:spcAft>
              <a:buClr>
                <a:schemeClr val="dk1"/>
              </a:buClr>
              <a:buSzPts val="1400"/>
              <a:buFont typeface="Karla"/>
              <a:buNone/>
              <a:defRPr sz="1400" b="0" i="0" u="none" strike="noStrike" cap="none">
                <a:solidFill>
                  <a:schemeClr val="dk1"/>
                </a:solidFill>
                <a:latin typeface="Karla"/>
                <a:ea typeface="Karla"/>
                <a:cs typeface="Karla"/>
                <a:sym typeface="Karla"/>
              </a:defRPr>
            </a:lvl9pPr>
          </a:lstStyle>
          <a:p>
            <a:pPr marL="139700" indent="0" algn="l"/>
            <a:r>
              <a:rPr lang="pt-PT" sz="1600" dirty="0">
                <a:solidFill>
                  <a:schemeClr val="bg1"/>
                </a:solidFill>
              </a:rPr>
              <a:t>2 792=&gt; 2 556</a:t>
            </a:r>
          </a:p>
        </p:txBody>
      </p:sp>
    </p:spTree>
    <p:extLst>
      <p:ext uri="{BB962C8B-B14F-4D97-AF65-F5344CB8AC3E}">
        <p14:creationId xmlns:p14="http://schemas.microsoft.com/office/powerpoint/2010/main" val="281730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9"/>
          <p:cNvSpPr txBox="1">
            <a:spLocks noGrp="1"/>
          </p:cNvSpPr>
          <p:nvPr>
            <p:ph type="title"/>
          </p:nvPr>
        </p:nvSpPr>
        <p:spPr>
          <a:xfrm>
            <a:off x="226024" y="101341"/>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Fotos</a:t>
            </a:r>
            <a:endParaRPr dirty="0">
              <a:solidFill>
                <a:schemeClr val="accent1"/>
              </a:solidFill>
            </a:endParaRPr>
          </a:p>
        </p:txBody>
      </p:sp>
      <p:grpSp>
        <p:nvGrpSpPr>
          <p:cNvPr id="682" name="Google Shape;682;p49"/>
          <p:cNvGrpSpPr/>
          <p:nvPr/>
        </p:nvGrpSpPr>
        <p:grpSpPr>
          <a:xfrm>
            <a:off x="6663639" y="2203118"/>
            <a:ext cx="5503144" cy="2400182"/>
            <a:chOff x="6059482" y="2203104"/>
            <a:chExt cx="5503144" cy="2400182"/>
          </a:xfrm>
        </p:grpSpPr>
        <p:grpSp>
          <p:nvGrpSpPr>
            <p:cNvPr id="683" name="Google Shape;683;p49"/>
            <p:cNvGrpSpPr/>
            <p:nvPr/>
          </p:nvGrpSpPr>
          <p:grpSpPr>
            <a:xfrm flipH="1">
              <a:off x="6059482" y="2203104"/>
              <a:ext cx="5503144" cy="2393716"/>
              <a:chOff x="4751071" y="5944700"/>
              <a:chExt cx="3849429" cy="1674396"/>
            </a:xfrm>
          </p:grpSpPr>
          <p:sp>
            <p:nvSpPr>
              <p:cNvPr id="684" name="Google Shape;684;p49"/>
              <p:cNvSpPr/>
              <p:nvPr/>
            </p:nvSpPr>
            <p:spPr>
              <a:xfrm>
                <a:off x="6658250" y="5944700"/>
                <a:ext cx="33400" cy="1356825"/>
              </a:xfrm>
              <a:custGeom>
                <a:avLst/>
                <a:gdLst/>
                <a:ahLst/>
                <a:cxnLst/>
                <a:rect l="l" t="t" r="r" b="b"/>
                <a:pathLst>
                  <a:path w="1336" h="54273" extrusionOk="0">
                    <a:moveTo>
                      <a:pt x="1" y="0"/>
                    </a:moveTo>
                    <a:lnTo>
                      <a:pt x="1" y="54273"/>
                    </a:lnTo>
                    <a:lnTo>
                      <a:pt x="1335" y="54273"/>
                    </a:ln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9"/>
              <p:cNvSpPr/>
              <p:nvPr/>
            </p:nvSpPr>
            <p:spPr>
              <a:xfrm>
                <a:off x="6634075" y="5944700"/>
                <a:ext cx="81750" cy="427825"/>
              </a:xfrm>
              <a:custGeom>
                <a:avLst/>
                <a:gdLst/>
                <a:ahLst/>
                <a:cxnLst/>
                <a:rect l="l" t="t" r="r" b="b"/>
                <a:pathLst>
                  <a:path w="3270" h="17113" extrusionOk="0">
                    <a:moveTo>
                      <a:pt x="1" y="0"/>
                    </a:moveTo>
                    <a:lnTo>
                      <a:pt x="1" y="17113"/>
                    </a:lnTo>
                    <a:lnTo>
                      <a:pt x="3270" y="17113"/>
                    </a:lnTo>
                    <a:lnTo>
                      <a:pt x="3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9"/>
              <p:cNvSpPr/>
              <p:nvPr/>
            </p:nvSpPr>
            <p:spPr>
              <a:xfrm>
                <a:off x="4751075" y="5953025"/>
                <a:ext cx="1891375" cy="1356850"/>
              </a:xfrm>
              <a:custGeom>
                <a:avLst/>
                <a:gdLst/>
                <a:ahLst/>
                <a:cxnLst/>
                <a:rect l="l" t="t" r="r" b="b"/>
                <a:pathLst>
                  <a:path w="75655" h="54274" fill="none" extrusionOk="0">
                    <a:moveTo>
                      <a:pt x="75654"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9"/>
              <p:cNvSpPr/>
              <p:nvPr/>
            </p:nvSpPr>
            <p:spPr>
              <a:xfrm>
                <a:off x="5028750" y="5953025"/>
                <a:ext cx="1613700" cy="1356850"/>
              </a:xfrm>
              <a:custGeom>
                <a:avLst/>
                <a:gdLst/>
                <a:ahLst/>
                <a:cxnLst/>
                <a:rect l="l" t="t" r="r" b="b"/>
                <a:pathLst>
                  <a:path w="64548" h="54274" fill="none" extrusionOk="0">
                    <a:moveTo>
                      <a:pt x="64547"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9"/>
              <p:cNvSpPr/>
              <p:nvPr/>
            </p:nvSpPr>
            <p:spPr>
              <a:xfrm>
                <a:off x="5268100" y="5953025"/>
                <a:ext cx="1374350" cy="1356850"/>
              </a:xfrm>
              <a:custGeom>
                <a:avLst/>
                <a:gdLst/>
                <a:ahLst/>
                <a:cxnLst/>
                <a:rect l="l" t="t" r="r" b="b"/>
                <a:pathLst>
                  <a:path w="54974" h="54274" fill="none" extrusionOk="0">
                    <a:moveTo>
                      <a:pt x="54973"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9"/>
              <p:cNvSpPr/>
              <p:nvPr/>
            </p:nvSpPr>
            <p:spPr>
              <a:xfrm>
                <a:off x="5479925" y="5953025"/>
                <a:ext cx="1162525" cy="1356850"/>
              </a:xfrm>
              <a:custGeom>
                <a:avLst/>
                <a:gdLst/>
                <a:ahLst/>
                <a:cxnLst/>
                <a:rect l="l" t="t" r="r" b="b"/>
                <a:pathLst>
                  <a:path w="46501" h="54274" fill="none" extrusionOk="0">
                    <a:moveTo>
                      <a:pt x="46500" y="1"/>
                    </a:moveTo>
                    <a:lnTo>
                      <a:pt x="0"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9"/>
              <p:cNvSpPr/>
              <p:nvPr/>
            </p:nvSpPr>
            <p:spPr>
              <a:xfrm>
                <a:off x="5670050" y="5953025"/>
                <a:ext cx="972400" cy="1356850"/>
              </a:xfrm>
              <a:custGeom>
                <a:avLst/>
                <a:gdLst/>
                <a:ahLst/>
                <a:cxnLst/>
                <a:rect l="l" t="t" r="r" b="b"/>
                <a:pathLst>
                  <a:path w="38896" h="54274" fill="none" extrusionOk="0">
                    <a:moveTo>
                      <a:pt x="38895"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9"/>
              <p:cNvSpPr/>
              <p:nvPr/>
            </p:nvSpPr>
            <p:spPr>
              <a:xfrm>
                <a:off x="5847675" y="5953025"/>
                <a:ext cx="794775" cy="1356850"/>
              </a:xfrm>
              <a:custGeom>
                <a:avLst/>
                <a:gdLst/>
                <a:ahLst/>
                <a:cxnLst/>
                <a:rect l="l" t="t" r="r" b="b"/>
                <a:pathLst>
                  <a:path w="31791" h="54274" fill="none" extrusionOk="0">
                    <a:moveTo>
                      <a:pt x="31790"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9"/>
              <p:cNvSpPr/>
              <p:nvPr/>
            </p:nvSpPr>
            <p:spPr>
              <a:xfrm>
                <a:off x="6013625" y="5953025"/>
                <a:ext cx="628825" cy="1356850"/>
              </a:xfrm>
              <a:custGeom>
                <a:avLst/>
                <a:gdLst/>
                <a:ahLst/>
                <a:cxnLst/>
                <a:rect l="l" t="t" r="r" b="b"/>
                <a:pathLst>
                  <a:path w="25153" h="54274" fill="none" extrusionOk="0">
                    <a:moveTo>
                      <a:pt x="2515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9"/>
              <p:cNvSpPr/>
              <p:nvPr/>
            </p:nvSpPr>
            <p:spPr>
              <a:xfrm>
                <a:off x="6170400" y="5953025"/>
                <a:ext cx="472050" cy="1356850"/>
              </a:xfrm>
              <a:custGeom>
                <a:avLst/>
                <a:gdLst/>
                <a:ahLst/>
                <a:cxnLst/>
                <a:rect l="l" t="t" r="r" b="b"/>
                <a:pathLst>
                  <a:path w="18882" h="54274" fill="none" extrusionOk="0">
                    <a:moveTo>
                      <a:pt x="18881"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9"/>
              <p:cNvSpPr/>
              <p:nvPr/>
            </p:nvSpPr>
            <p:spPr>
              <a:xfrm>
                <a:off x="6323850" y="5953025"/>
                <a:ext cx="318600" cy="1356850"/>
              </a:xfrm>
              <a:custGeom>
                <a:avLst/>
                <a:gdLst/>
                <a:ahLst/>
                <a:cxnLst/>
                <a:rect l="l" t="t" r="r" b="b"/>
                <a:pathLst>
                  <a:path w="12744" h="54274" fill="none" extrusionOk="0">
                    <a:moveTo>
                      <a:pt x="12743"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9"/>
              <p:cNvSpPr/>
              <p:nvPr/>
            </p:nvSpPr>
            <p:spPr>
              <a:xfrm>
                <a:off x="6475625" y="5953025"/>
                <a:ext cx="166825" cy="1356850"/>
              </a:xfrm>
              <a:custGeom>
                <a:avLst/>
                <a:gdLst/>
                <a:ahLst/>
                <a:cxnLst/>
                <a:rect l="l" t="t" r="r" b="b"/>
                <a:pathLst>
                  <a:path w="6673" h="54274" fill="none" extrusionOk="0">
                    <a:moveTo>
                      <a:pt x="6672" y="1"/>
                    </a:moveTo>
                    <a:lnTo>
                      <a:pt x="1" y="54273"/>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9"/>
              <p:cNvSpPr/>
              <p:nvPr/>
            </p:nvSpPr>
            <p:spPr>
              <a:xfrm>
                <a:off x="6710800" y="5950525"/>
                <a:ext cx="1889700" cy="1358500"/>
              </a:xfrm>
              <a:custGeom>
                <a:avLst/>
                <a:gdLst/>
                <a:ahLst/>
                <a:cxnLst/>
                <a:rect l="l" t="t" r="r" b="b"/>
                <a:pathLst>
                  <a:path w="75588" h="54340" fill="none" extrusionOk="0">
                    <a:moveTo>
                      <a:pt x="0" y="1"/>
                    </a:moveTo>
                    <a:lnTo>
                      <a:pt x="7558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9"/>
              <p:cNvSpPr/>
              <p:nvPr/>
            </p:nvSpPr>
            <p:spPr>
              <a:xfrm>
                <a:off x="6710800" y="5950525"/>
                <a:ext cx="1613675" cy="1358500"/>
              </a:xfrm>
              <a:custGeom>
                <a:avLst/>
                <a:gdLst/>
                <a:ahLst/>
                <a:cxnLst/>
                <a:rect l="l" t="t" r="r" b="b"/>
                <a:pathLst>
                  <a:path w="64547" h="54340" fill="none" extrusionOk="0">
                    <a:moveTo>
                      <a:pt x="0" y="1"/>
                    </a:moveTo>
                    <a:lnTo>
                      <a:pt x="6454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9"/>
              <p:cNvSpPr/>
              <p:nvPr/>
            </p:nvSpPr>
            <p:spPr>
              <a:xfrm>
                <a:off x="6710800" y="5950525"/>
                <a:ext cx="1374325" cy="1358500"/>
              </a:xfrm>
              <a:custGeom>
                <a:avLst/>
                <a:gdLst/>
                <a:ahLst/>
                <a:cxnLst/>
                <a:rect l="l" t="t" r="r" b="b"/>
                <a:pathLst>
                  <a:path w="54973" h="54340" fill="none" extrusionOk="0">
                    <a:moveTo>
                      <a:pt x="0" y="1"/>
                    </a:moveTo>
                    <a:lnTo>
                      <a:pt x="54973"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9"/>
              <p:cNvSpPr/>
              <p:nvPr/>
            </p:nvSpPr>
            <p:spPr>
              <a:xfrm>
                <a:off x="6710800" y="5950525"/>
                <a:ext cx="1162525" cy="1358500"/>
              </a:xfrm>
              <a:custGeom>
                <a:avLst/>
                <a:gdLst/>
                <a:ahLst/>
                <a:cxnLst/>
                <a:rect l="l" t="t" r="r" b="b"/>
                <a:pathLst>
                  <a:path w="46501" h="54340" fill="none" extrusionOk="0">
                    <a:moveTo>
                      <a:pt x="0" y="1"/>
                    </a:moveTo>
                    <a:lnTo>
                      <a:pt x="46500"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9"/>
              <p:cNvSpPr/>
              <p:nvPr/>
            </p:nvSpPr>
            <p:spPr>
              <a:xfrm>
                <a:off x="6710800" y="5950525"/>
                <a:ext cx="970725" cy="1358500"/>
              </a:xfrm>
              <a:custGeom>
                <a:avLst/>
                <a:gdLst/>
                <a:ahLst/>
                <a:cxnLst/>
                <a:rect l="l" t="t" r="r" b="b"/>
                <a:pathLst>
                  <a:path w="38829" h="54340" fill="none" extrusionOk="0">
                    <a:moveTo>
                      <a:pt x="0" y="1"/>
                    </a:moveTo>
                    <a:lnTo>
                      <a:pt x="3882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9"/>
              <p:cNvSpPr/>
              <p:nvPr/>
            </p:nvSpPr>
            <p:spPr>
              <a:xfrm>
                <a:off x="6710800" y="5950525"/>
                <a:ext cx="793925" cy="1358500"/>
              </a:xfrm>
              <a:custGeom>
                <a:avLst/>
                <a:gdLst/>
                <a:ahLst/>
                <a:cxnLst/>
                <a:rect l="l" t="t" r="r" b="b"/>
                <a:pathLst>
                  <a:path w="31757" h="54340" fill="none" extrusionOk="0">
                    <a:moveTo>
                      <a:pt x="0" y="1"/>
                    </a:moveTo>
                    <a:lnTo>
                      <a:pt x="3175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9"/>
              <p:cNvSpPr/>
              <p:nvPr/>
            </p:nvSpPr>
            <p:spPr>
              <a:xfrm>
                <a:off x="6710800" y="5950525"/>
                <a:ext cx="628800" cy="1358500"/>
              </a:xfrm>
              <a:custGeom>
                <a:avLst/>
                <a:gdLst/>
                <a:ahLst/>
                <a:cxnLst/>
                <a:rect l="l" t="t" r="r" b="b"/>
                <a:pathLst>
                  <a:path w="25152" h="54340" fill="none" extrusionOk="0">
                    <a:moveTo>
                      <a:pt x="0" y="1"/>
                    </a:moveTo>
                    <a:lnTo>
                      <a:pt x="25152"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9"/>
              <p:cNvSpPr/>
              <p:nvPr/>
            </p:nvSpPr>
            <p:spPr>
              <a:xfrm>
                <a:off x="6710800" y="5950525"/>
                <a:ext cx="471200" cy="1358500"/>
              </a:xfrm>
              <a:custGeom>
                <a:avLst/>
                <a:gdLst/>
                <a:ahLst/>
                <a:cxnLst/>
                <a:rect l="l" t="t" r="r" b="b"/>
                <a:pathLst>
                  <a:path w="18848" h="54340" fill="none" extrusionOk="0">
                    <a:moveTo>
                      <a:pt x="0" y="1"/>
                    </a:moveTo>
                    <a:lnTo>
                      <a:pt x="18847"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9"/>
              <p:cNvSpPr/>
              <p:nvPr/>
            </p:nvSpPr>
            <p:spPr>
              <a:xfrm>
                <a:off x="6710800" y="5950525"/>
                <a:ext cx="316925" cy="1358500"/>
              </a:xfrm>
              <a:custGeom>
                <a:avLst/>
                <a:gdLst/>
                <a:ahLst/>
                <a:cxnLst/>
                <a:rect l="l" t="t" r="r" b="b"/>
                <a:pathLst>
                  <a:path w="12677" h="54340" fill="none" extrusionOk="0">
                    <a:moveTo>
                      <a:pt x="0" y="1"/>
                    </a:moveTo>
                    <a:lnTo>
                      <a:pt x="12676"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9"/>
              <p:cNvSpPr/>
              <p:nvPr/>
            </p:nvSpPr>
            <p:spPr>
              <a:xfrm>
                <a:off x="6710800" y="5950525"/>
                <a:ext cx="165975" cy="1358500"/>
              </a:xfrm>
              <a:custGeom>
                <a:avLst/>
                <a:gdLst/>
                <a:ahLst/>
                <a:cxnLst/>
                <a:rect l="l" t="t" r="r" b="b"/>
                <a:pathLst>
                  <a:path w="6639" h="54340" fill="none" extrusionOk="0">
                    <a:moveTo>
                      <a:pt x="0" y="1"/>
                    </a:moveTo>
                    <a:lnTo>
                      <a:pt x="6638" y="54340"/>
                    </a:lnTo>
                  </a:path>
                </a:pathLst>
              </a:custGeom>
              <a:solidFill>
                <a:schemeClr val="lt2"/>
              </a:solidFill>
              <a:ln w="1085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9"/>
              <p:cNvSpPr/>
              <p:nvPr/>
            </p:nvSpPr>
            <p:spPr>
              <a:xfrm>
                <a:off x="6350550" y="6316625"/>
                <a:ext cx="333575" cy="946550"/>
              </a:xfrm>
              <a:custGeom>
                <a:avLst/>
                <a:gdLst/>
                <a:ahLst/>
                <a:cxnLst/>
                <a:rect l="l" t="t" r="r" b="b"/>
                <a:pathLst>
                  <a:path w="13343" h="37862" extrusionOk="0">
                    <a:moveTo>
                      <a:pt x="12042" y="1"/>
                    </a:moveTo>
                    <a:lnTo>
                      <a:pt x="0" y="37561"/>
                    </a:lnTo>
                    <a:lnTo>
                      <a:pt x="1268" y="37861"/>
                    </a:lnTo>
                    <a:lnTo>
                      <a:pt x="13343" y="268"/>
                    </a:lnTo>
                    <a:lnTo>
                      <a:pt x="120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9"/>
              <p:cNvSpPr/>
              <p:nvPr/>
            </p:nvSpPr>
            <p:spPr>
              <a:xfrm>
                <a:off x="6667425" y="6316625"/>
                <a:ext cx="334425" cy="946550"/>
              </a:xfrm>
              <a:custGeom>
                <a:avLst/>
                <a:gdLst/>
                <a:ahLst/>
                <a:cxnLst/>
                <a:rect l="l" t="t" r="r" b="b"/>
                <a:pathLst>
                  <a:path w="13377" h="37862" extrusionOk="0">
                    <a:moveTo>
                      <a:pt x="1268" y="1"/>
                    </a:moveTo>
                    <a:lnTo>
                      <a:pt x="1" y="268"/>
                    </a:lnTo>
                    <a:lnTo>
                      <a:pt x="12076" y="37861"/>
                    </a:lnTo>
                    <a:lnTo>
                      <a:pt x="13377" y="37561"/>
                    </a:lnTo>
                    <a:lnTo>
                      <a:pt x="12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9"/>
              <p:cNvSpPr/>
              <p:nvPr/>
            </p:nvSpPr>
            <p:spPr>
              <a:xfrm>
                <a:off x="6328025" y="7305675"/>
                <a:ext cx="671325" cy="291900"/>
              </a:xfrm>
              <a:custGeom>
                <a:avLst/>
                <a:gdLst/>
                <a:ahLst/>
                <a:cxnLst/>
                <a:rect l="l" t="t" r="r" b="b"/>
                <a:pathLst>
                  <a:path w="26853" h="11676" extrusionOk="0">
                    <a:moveTo>
                      <a:pt x="13443" y="1802"/>
                    </a:moveTo>
                    <a:lnTo>
                      <a:pt x="18514" y="10008"/>
                    </a:lnTo>
                    <a:lnTo>
                      <a:pt x="18814" y="10508"/>
                    </a:lnTo>
                    <a:lnTo>
                      <a:pt x="7472" y="10508"/>
                    </a:lnTo>
                    <a:lnTo>
                      <a:pt x="13443" y="1802"/>
                    </a:lnTo>
                    <a:close/>
                    <a:moveTo>
                      <a:pt x="1768" y="0"/>
                    </a:moveTo>
                    <a:lnTo>
                      <a:pt x="0" y="534"/>
                    </a:lnTo>
                    <a:lnTo>
                      <a:pt x="5805" y="9974"/>
                    </a:lnTo>
                    <a:lnTo>
                      <a:pt x="6105" y="10475"/>
                    </a:lnTo>
                    <a:lnTo>
                      <a:pt x="1835" y="10475"/>
                    </a:lnTo>
                    <a:lnTo>
                      <a:pt x="1835" y="11675"/>
                    </a:lnTo>
                    <a:lnTo>
                      <a:pt x="25919" y="11675"/>
                    </a:lnTo>
                    <a:lnTo>
                      <a:pt x="25919" y="10475"/>
                    </a:lnTo>
                    <a:lnTo>
                      <a:pt x="20315" y="10475"/>
                    </a:lnTo>
                    <a:lnTo>
                      <a:pt x="26853" y="768"/>
                    </a:lnTo>
                    <a:lnTo>
                      <a:pt x="25118" y="167"/>
                    </a:lnTo>
                    <a:lnTo>
                      <a:pt x="19614" y="8373"/>
                    </a:lnTo>
                    <a:lnTo>
                      <a:pt x="14444" y="0"/>
                    </a:lnTo>
                    <a:lnTo>
                      <a:pt x="13143" y="434"/>
                    </a:lnTo>
                    <a:lnTo>
                      <a:pt x="12409" y="167"/>
                    </a:lnTo>
                    <a:lnTo>
                      <a:pt x="6905" y="8373"/>
                    </a:lnTo>
                    <a:lnTo>
                      <a:pt x="17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9"/>
              <p:cNvSpPr/>
              <p:nvPr/>
            </p:nvSpPr>
            <p:spPr>
              <a:xfrm>
                <a:off x="4751281" y="7233117"/>
                <a:ext cx="3839214" cy="98435"/>
              </a:xfrm>
              <a:custGeom>
                <a:avLst/>
                <a:gdLst/>
                <a:ahLst/>
                <a:cxnLst/>
                <a:rect l="l" t="t" r="r" b="b"/>
                <a:pathLst>
                  <a:path w="208483" h="3937" extrusionOk="0">
                    <a:moveTo>
                      <a:pt x="0" y="0"/>
                    </a:moveTo>
                    <a:lnTo>
                      <a:pt x="0" y="3936"/>
                    </a:lnTo>
                    <a:lnTo>
                      <a:pt x="208482" y="3936"/>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9"/>
              <p:cNvSpPr/>
              <p:nvPr/>
            </p:nvSpPr>
            <p:spPr>
              <a:xfrm>
                <a:off x="4751071" y="7289007"/>
                <a:ext cx="3839214" cy="42546"/>
              </a:xfrm>
              <a:custGeom>
                <a:avLst/>
                <a:gdLst/>
                <a:ahLst/>
                <a:cxnLst/>
                <a:rect l="l" t="t" r="r" b="b"/>
                <a:pathLst>
                  <a:path w="208483" h="1702" extrusionOk="0">
                    <a:moveTo>
                      <a:pt x="0" y="0"/>
                    </a:moveTo>
                    <a:lnTo>
                      <a:pt x="0" y="1701"/>
                    </a:lnTo>
                    <a:lnTo>
                      <a:pt x="208482" y="1701"/>
                    </a:lnTo>
                    <a:lnTo>
                      <a:pt x="2084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9"/>
              <p:cNvSpPr/>
              <p:nvPr/>
            </p:nvSpPr>
            <p:spPr>
              <a:xfrm>
                <a:off x="6373900" y="7493146"/>
                <a:ext cx="602100" cy="125950"/>
              </a:xfrm>
              <a:custGeom>
                <a:avLst/>
                <a:gdLst/>
                <a:ahLst/>
                <a:cxnLst/>
                <a:rect l="l" t="t" r="r" b="b"/>
                <a:pathLst>
                  <a:path w="24084" h="5038" extrusionOk="0">
                    <a:moveTo>
                      <a:pt x="1935" y="0"/>
                    </a:moveTo>
                    <a:lnTo>
                      <a:pt x="3970" y="3370"/>
                    </a:lnTo>
                    <a:lnTo>
                      <a:pt x="4303" y="3870"/>
                    </a:lnTo>
                    <a:lnTo>
                      <a:pt x="0" y="3870"/>
                    </a:lnTo>
                    <a:lnTo>
                      <a:pt x="0" y="5037"/>
                    </a:lnTo>
                    <a:lnTo>
                      <a:pt x="24084" y="5037"/>
                    </a:lnTo>
                    <a:lnTo>
                      <a:pt x="24084" y="3870"/>
                    </a:lnTo>
                    <a:lnTo>
                      <a:pt x="18480" y="3870"/>
                    </a:lnTo>
                    <a:lnTo>
                      <a:pt x="21048" y="0"/>
                    </a:lnTo>
                    <a:lnTo>
                      <a:pt x="18947" y="0"/>
                    </a:lnTo>
                    <a:lnTo>
                      <a:pt x="17779" y="1735"/>
                    </a:lnTo>
                    <a:lnTo>
                      <a:pt x="16745" y="0"/>
                    </a:lnTo>
                    <a:lnTo>
                      <a:pt x="14644" y="0"/>
                    </a:lnTo>
                    <a:lnTo>
                      <a:pt x="16679" y="3370"/>
                    </a:lnTo>
                    <a:lnTo>
                      <a:pt x="17012" y="3870"/>
                    </a:lnTo>
                    <a:lnTo>
                      <a:pt x="5637" y="3870"/>
                    </a:lnTo>
                    <a:lnTo>
                      <a:pt x="8273" y="0"/>
                    </a:lnTo>
                    <a:lnTo>
                      <a:pt x="6238" y="0"/>
                    </a:lnTo>
                    <a:lnTo>
                      <a:pt x="5070" y="1735"/>
                    </a:lnTo>
                    <a:lnTo>
                      <a:pt x="40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49"/>
            <p:cNvSpPr/>
            <p:nvPr/>
          </p:nvSpPr>
          <p:spPr>
            <a:xfrm>
              <a:off x="6248250" y="4081796"/>
              <a:ext cx="128757" cy="521490"/>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9"/>
            <p:cNvSpPr/>
            <p:nvPr/>
          </p:nvSpPr>
          <p:spPr>
            <a:xfrm>
              <a:off x="7345825" y="4081796"/>
              <a:ext cx="128757" cy="521490"/>
            </a:xfrm>
            <a:custGeom>
              <a:avLst/>
              <a:gdLst/>
              <a:ahLst/>
              <a:cxnLst/>
              <a:rect l="l" t="t" r="r" b="b"/>
              <a:pathLst>
                <a:path w="6405" h="19515" extrusionOk="0">
                  <a:moveTo>
                    <a:pt x="834" y="0"/>
                  </a:moveTo>
                  <a:cubicBezTo>
                    <a:pt x="367" y="0"/>
                    <a:pt x="0" y="367"/>
                    <a:pt x="0" y="834"/>
                  </a:cubicBezTo>
                  <a:lnTo>
                    <a:pt x="0" y="19514"/>
                  </a:lnTo>
                  <a:lnTo>
                    <a:pt x="6405" y="19514"/>
                  </a:lnTo>
                  <a:lnTo>
                    <a:pt x="6405" y="834"/>
                  </a:lnTo>
                  <a:cubicBezTo>
                    <a:pt x="6405" y="367"/>
                    <a:pt x="6038" y="0"/>
                    <a:pt x="5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49"/>
          <p:cNvSpPr/>
          <p:nvPr/>
        </p:nvSpPr>
        <p:spPr>
          <a:xfrm>
            <a:off x="7752197" y="2247929"/>
            <a:ext cx="614700" cy="6147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ela 3">
            <a:extLst>
              <a:ext uri="{FF2B5EF4-FFF2-40B4-BE49-F238E27FC236}">
                <a16:creationId xmlns:a16="http://schemas.microsoft.com/office/drawing/2014/main" id="{9C69E2F2-CEB7-BCAF-2F97-DD0D63681F50}"/>
              </a:ext>
            </a:extLst>
          </p:cNvPr>
          <p:cNvGraphicFramePr>
            <a:graphicFrameLocks noGrp="1"/>
          </p:cNvGraphicFramePr>
          <p:nvPr>
            <p:extLst>
              <p:ext uri="{D42A27DB-BD31-4B8C-83A1-F6EECF244321}">
                <p14:modId xmlns:p14="http://schemas.microsoft.com/office/powerpoint/2010/main" val="3822657346"/>
              </p:ext>
            </p:extLst>
          </p:nvPr>
        </p:nvGraphicFramePr>
        <p:xfrm>
          <a:off x="323036" y="835569"/>
          <a:ext cx="2797069" cy="1551625"/>
        </p:xfrm>
        <a:graphic>
          <a:graphicData uri="http://schemas.openxmlformats.org/drawingml/2006/table">
            <a:tbl>
              <a:tblPr firstRow="1" firstCol="1" bandRow="1">
                <a:tableStyleId>{1BE35E52-2DE1-454D-9C3B-326A77E57B27}</a:tableStyleId>
              </a:tblPr>
              <a:tblGrid>
                <a:gridCol w="1746469">
                  <a:extLst>
                    <a:ext uri="{9D8B030D-6E8A-4147-A177-3AD203B41FA5}">
                      <a16:colId xmlns:a16="http://schemas.microsoft.com/office/drawing/2014/main" val="703986659"/>
                    </a:ext>
                  </a:extLst>
                </a:gridCol>
                <a:gridCol w="1050600">
                  <a:extLst>
                    <a:ext uri="{9D8B030D-6E8A-4147-A177-3AD203B41FA5}">
                      <a16:colId xmlns:a16="http://schemas.microsoft.com/office/drawing/2014/main" val="605449368"/>
                    </a:ext>
                  </a:extLst>
                </a:gridCol>
              </a:tblGrid>
              <a:tr h="0">
                <a:tc>
                  <a:txBody>
                    <a:bodyPr/>
                    <a:lstStyle/>
                    <a:p>
                      <a:pPr algn="just">
                        <a:lnSpc>
                          <a:spcPct val="107000"/>
                        </a:lnSpc>
                        <a:spcAft>
                          <a:spcPts val="800"/>
                        </a:spcAft>
                      </a:pPr>
                      <a:r>
                        <a:rPr lang="pt-PT" sz="2000" b="1" kern="100">
                          <a:effectLst/>
                          <a:latin typeface="Karla" pitchFamily="2" charset="0"/>
                        </a:rPr>
                        <a:t>Pontes</a:t>
                      </a:r>
                      <a:endParaRPr lang="en-US" sz="2000" b="1" kern="100">
                        <a:effectLst/>
                        <a:latin typeface="Karla" pitchFamily="2"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pt-PT" sz="2000" kern="100" dirty="0">
                          <a:effectLst/>
                          <a:latin typeface="Karla" pitchFamily="2" charset="0"/>
                        </a:rPr>
                        <a:t>2 556</a:t>
                      </a:r>
                      <a:endParaRPr lang="en-US" sz="2000" kern="100" dirty="0">
                        <a:effectLst/>
                        <a:latin typeface="Karla" pitchFamily="2"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391536"/>
                  </a:ext>
                </a:extLst>
              </a:tr>
              <a:tr h="0">
                <a:tc>
                  <a:txBody>
                    <a:bodyPr/>
                    <a:lstStyle/>
                    <a:p>
                      <a:pPr algn="just">
                        <a:lnSpc>
                          <a:spcPct val="107000"/>
                        </a:lnSpc>
                        <a:spcAft>
                          <a:spcPts val="800"/>
                        </a:spcAft>
                      </a:pPr>
                      <a:r>
                        <a:rPr lang="pt-PT" sz="2000" b="1" kern="100">
                          <a:effectLst/>
                          <a:latin typeface="Karla" pitchFamily="2" charset="0"/>
                        </a:rPr>
                        <a:t>Sem foto</a:t>
                      </a:r>
                      <a:endParaRPr lang="en-US" sz="2000" b="1" kern="100">
                        <a:effectLst/>
                        <a:latin typeface="Karla" pitchFamily="2"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pt-PT" sz="2000" kern="100">
                          <a:effectLst/>
                          <a:latin typeface="Karla" pitchFamily="2" charset="0"/>
                        </a:rPr>
                        <a:t>870</a:t>
                      </a:r>
                      <a:endParaRPr lang="en-US" sz="2000" kern="100">
                        <a:effectLst/>
                        <a:latin typeface="Karla" pitchFamily="2"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0149414"/>
                  </a:ext>
                </a:extLst>
              </a:tr>
              <a:tr h="0">
                <a:tc>
                  <a:txBody>
                    <a:bodyPr/>
                    <a:lstStyle/>
                    <a:p>
                      <a:pPr algn="just">
                        <a:lnSpc>
                          <a:spcPct val="107000"/>
                        </a:lnSpc>
                        <a:spcAft>
                          <a:spcPts val="800"/>
                        </a:spcAft>
                      </a:pPr>
                      <a:r>
                        <a:rPr lang="pt-PT" sz="2000" b="1" kern="100">
                          <a:effectLst/>
                          <a:latin typeface="Karla" pitchFamily="2" charset="0"/>
                        </a:rPr>
                        <a:t>Com foto</a:t>
                      </a:r>
                      <a:endParaRPr lang="en-US" sz="2000" b="1" kern="100">
                        <a:effectLst/>
                        <a:latin typeface="Karla" pitchFamily="2"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pt-PT" sz="2000" kern="100">
                          <a:effectLst/>
                          <a:latin typeface="Karla" pitchFamily="2" charset="0"/>
                        </a:rPr>
                        <a:t>1 686</a:t>
                      </a:r>
                      <a:endParaRPr lang="en-US" sz="2000" kern="100">
                        <a:effectLst/>
                        <a:latin typeface="Karla" pitchFamily="2"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48170544"/>
                  </a:ext>
                </a:extLst>
              </a:tr>
              <a:tr h="0">
                <a:tc>
                  <a:txBody>
                    <a:bodyPr/>
                    <a:lstStyle/>
                    <a:p>
                      <a:pPr algn="just">
                        <a:lnSpc>
                          <a:spcPct val="107000"/>
                        </a:lnSpc>
                        <a:spcAft>
                          <a:spcPts val="800"/>
                        </a:spcAft>
                      </a:pPr>
                      <a:r>
                        <a:rPr lang="pt-PT" sz="2000" b="1" kern="100">
                          <a:effectLst/>
                          <a:latin typeface="Karla" pitchFamily="2" charset="0"/>
                        </a:rPr>
                        <a:t>Média</a:t>
                      </a:r>
                      <a:endParaRPr lang="en-US" sz="2000" b="1" kern="100">
                        <a:effectLst/>
                        <a:latin typeface="Karla" pitchFamily="2"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pt-PT" sz="2000" kern="100">
                          <a:effectLst/>
                          <a:latin typeface="Karla" pitchFamily="2" charset="0"/>
                        </a:rPr>
                        <a:t>3,83</a:t>
                      </a:r>
                      <a:endParaRPr lang="en-US" sz="2000" kern="100">
                        <a:effectLst/>
                        <a:latin typeface="Karla" pitchFamily="2"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1633950"/>
                  </a:ext>
                </a:extLst>
              </a:tr>
              <a:tr h="0">
                <a:tc>
                  <a:txBody>
                    <a:bodyPr/>
                    <a:lstStyle/>
                    <a:p>
                      <a:pPr algn="just">
                        <a:lnSpc>
                          <a:spcPct val="107000"/>
                        </a:lnSpc>
                        <a:spcAft>
                          <a:spcPts val="800"/>
                        </a:spcAft>
                      </a:pPr>
                      <a:r>
                        <a:rPr lang="pt-PT" sz="2000" b="1" kern="100" dirty="0">
                          <a:effectLst/>
                          <a:latin typeface="Karla" pitchFamily="2" charset="0"/>
                        </a:rPr>
                        <a:t>Nº de fotos</a:t>
                      </a:r>
                      <a:endParaRPr lang="en-US" sz="2000" b="1" kern="100" dirty="0">
                        <a:effectLst/>
                        <a:latin typeface="Karla" pitchFamily="2"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pt-PT" sz="2000" kern="100" dirty="0">
                          <a:effectLst/>
                          <a:latin typeface="Karla" pitchFamily="2" charset="0"/>
                        </a:rPr>
                        <a:t>6 459</a:t>
                      </a:r>
                      <a:endParaRPr lang="en-US" sz="2000" kern="100" dirty="0">
                        <a:effectLst/>
                        <a:latin typeface="Karla" pitchFamily="2"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4844714"/>
                  </a:ext>
                </a:extLst>
              </a:tr>
            </a:tbl>
          </a:graphicData>
        </a:graphic>
      </p:graphicFrame>
      <p:pic>
        <p:nvPicPr>
          <p:cNvPr id="8" name="Imagem 7" descr="Uma imagem com ar livre, veículo, chão, edifício&#10;&#10;Descrição gerada automaticamente">
            <a:extLst>
              <a:ext uri="{FF2B5EF4-FFF2-40B4-BE49-F238E27FC236}">
                <a16:creationId xmlns:a16="http://schemas.microsoft.com/office/drawing/2014/main" id="{27BDFBEE-6B21-64A4-60F6-669905F96866}"/>
              </a:ext>
            </a:extLst>
          </p:cNvPr>
          <p:cNvPicPr>
            <a:picLocks noChangeAspect="1"/>
          </p:cNvPicPr>
          <p:nvPr/>
        </p:nvPicPr>
        <p:blipFill>
          <a:blip r:embed="rId3"/>
          <a:srcRect b="23367"/>
          <a:stretch/>
        </p:blipFill>
        <p:spPr>
          <a:xfrm>
            <a:off x="3308966" y="172224"/>
            <a:ext cx="2596850" cy="1326690"/>
          </a:xfrm>
          <a:prstGeom prst="rect">
            <a:avLst/>
          </a:prstGeom>
        </p:spPr>
      </p:pic>
      <p:pic>
        <p:nvPicPr>
          <p:cNvPr id="10" name="Imagem 9" descr="Uma imagem com ar livre, edifício, céu, Material composto&#10;&#10;Descrição gerada automaticamente">
            <a:extLst>
              <a:ext uri="{FF2B5EF4-FFF2-40B4-BE49-F238E27FC236}">
                <a16:creationId xmlns:a16="http://schemas.microsoft.com/office/drawing/2014/main" id="{23CD6F87-3B3E-C4CE-729C-C0D12571B0CD}"/>
              </a:ext>
            </a:extLst>
          </p:cNvPr>
          <p:cNvPicPr>
            <a:picLocks noChangeAspect="1"/>
          </p:cNvPicPr>
          <p:nvPr/>
        </p:nvPicPr>
        <p:blipFill>
          <a:blip r:embed="rId4"/>
          <a:stretch>
            <a:fillRect/>
          </a:stretch>
        </p:blipFill>
        <p:spPr>
          <a:xfrm>
            <a:off x="5052934" y="1329388"/>
            <a:ext cx="2439522" cy="1626348"/>
          </a:xfrm>
          <a:prstGeom prst="rect">
            <a:avLst/>
          </a:prstGeom>
        </p:spPr>
      </p:pic>
      <p:pic>
        <p:nvPicPr>
          <p:cNvPr id="12" name="Imagem 11" descr="Uma imagem com ar livre, céu, Material composto, infraestrutura&#10;&#10;Descrição gerada automaticamente">
            <a:extLst>
              <a:ext uri="{FF2B5EF4-FFF2-40B4-BE49-F238E27FC236}">
                <a16:creationId xmlns:a16="http://schemas.microsoft.com/office/drawing/2014/main" id="{FBC7C970-4C6F-E9C8-0239-6341951AA74D}"/>
              </a:ext>
            </a:extLst>
          </p:cNvPr>
          <p:cNvPicPr>
            <a:picLocks noChangeAspect="1"/>
          </p:cNvPicPr>
          <p:nvPr/>
        </p:nvPicPr>
        <p:blipFill>
          <a:blip r:embed="rId5"/>
          <a:stretch>
            <a:fillRect/>
          </a:stretch>
        </p:blipFill>
        <p:spPr>
          <a:xfrm>
            <a:off x="3877178" y="2814736"/>
            <a:ext cx="2439522" cy="1626348"/>
          </a:xfrm>
          <a:prstGeom prst="rect">
            <a:avLst/>
          </a:prstGeom>
        </p:spPr>
      </p:pic>
      <p:pic>
        <p:nvPicPr>
          <p:cNvPr id="14" name="Imagem 13" descr="Uma imagem com ar livre, edifício, ponte, passagem superior&#10;&#10;Descrição gerada automaticamente">
            <a:extLst>
              <a:ext uri="{FF2B5EF4-FFF2-40B4-BE49-F238E27FC236}">
                <a16:creationId xmlns:a16="http://schemas.microsoft.com/office/drawing/2014/main" id="{A02558EA-231E-5337-2497-7F4884111AD0}"/>
              </a:ext>
            </a:extLst>
          </p:cNvPr>
          <p:cNvPicPr>
            <a:picLocks noChangeAspect="1"/>
          </p:cNvPicPr>
          <p:nvPr/>
        </p:nvPicPr>
        <p:blipFill>
          <a:blip r:embed="rId6"/>
          <a:stretch>
            <a:fillRect/>
          </a:stretch>
        </p:blipFill>
        <p:spPr>
          <a:xfrm>
            <a:off x="823015" y="2734822"/>
            <a:ext cx="2461416" cy="1640944"/>
          </a:xfrm>
          <a:prstGeom prst="rect">
            <a:avLst/>
          </a:prstGeom>
        </p:spPr>
      </p:pic>
    </p:spTree>
    <p:extLst>
      <p:ext uri="{BB962C8B-B14F-4D97-AF65-F5344CB8AC3E}">
        <p14:creationId xmlns:p14="http://schemas.microsoft.com/office/powerpoint/2010/main" val="2616132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783;p67">
            <a:extLst>
              <a:ext uri="{FF2B5EF4-FFF2-40B4-BE49-F238E27FC236}">
                <a16:creationId xmlns:a16="http://schemas.microsoft.com/office/drawing/2014/main" id="{40280EA1-9BB4-4E41-B652-0F626D234F2E}"/>
              </a:ext>
            </a:extLst>
          </p:cNvPr>
          <p:cNvGrpSpPr/>
          <p:nvPr/>
        </p:nvGrpSpPr>
        <p:grpSpPr>
          <a:xfrm flipH="1">
            <a:off x="7907854" y="3672719"/>
            <a:ext cx="3025704" cy="1159562"/>
            <a:chOff x="-2473625" y="4215700"/>
            <a:chExt cx="2708050" cy="1037825"/>
          </a:xfrm>
        </p:grpSpPr>
        <p:sp>
          <p:nvSpPr>
            <p:cNvPr id="3" name="Google Shape;1784;p67">
              <a:extLst>
                <a:ext uri="{FF2B5EF4-FFF2-40B4-BE49-F238E27FC236}">
                  <a16:creationId xmlns:a16="http://schemas.microsoft.com/office/drawing/2014/main" id="{1E38B0D9-421E-049E-7571-9A02650B0906}"/>
                </a:ext>
              </a:extLst>
            </p:cNvPr>
            <p:cNvSpPr/>
            <p:nvPr/>
          </p:nvSpPr>
          <p:spPr>
            <a:xfrm>
              <a:off x="-2473625" y="5086625"/>
              <a:ext cx="309675" cy="166900"/>
            </a:xfrm>
            <a:custGeom>
              <a:avLst/>
              <a:gdLst/>
              <a:ahLst/>
              <a:cxnLst/>
              <a:rect l="l" t="t" r="r" b="b"/>
              <a:pathLst>
                <a:path w="12387" h="6676" extrusionOk="0">
                  <a:moveTo>
                    <a:pt x="0" y="1"/>
                  </a:moveTo>
                  <a:lnTo>
                    <a:pt x="0" y="6676"/>
                  </a:lnTo>
                  <a:lnTo>
                    <a:pt x="12387" y="6676"/>
                  </a:lnTo>
                  <a:lnTo>
                    <a:pt x="123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785;p67">
              <a:extLst>
                <a:ext uri="{FF2B5EF4-FFF2-40B4-BE49-F238E27FC236}">
                  <a16:creationId xmlns:a16="http://schemas.microsoft.com/office/drawing/2014/main" id="{5DF05F00-DA84-A0DB-04C8-DE73194A8EFC}"/>
                </a:ext>
              </a:extLst>
            </p:cNvPr>
            <p:cNvSpPr/>
            <p:nvPr/>
          </p:nvSpPr>
          <p:spPr>
            <a:xfrm>
              <a:off x="-1495450" y="5086625"/>
              <a:ext cx="310200" cy="166900"/>
            </a:xfrm>
            <a:custGeom>
              <a:avLst/>
              <a:gdLst/>
              <a:ahLst/>
              <a:cxnLst/>
              <a:rect l="l" t="t" r="r" b="b"/>
              <a:pathLst>
                <a:path w="12408" h="6676" extrusionOk="0">
                  <a:moveTo>
                    <a:pt x="0" y="1"/>
                  </a:moveTo>
                  <a:lnTo>
                    <a:pt x="0" y="6676"/>
                  </a:lnTo>
                  <a:lnTo>
                    <a:pt x="12408" y="6676"/>
                  </a:lnTo>
                  <a:lnTo>
                    <a:pt x="124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86;p67">
              <a:extLst>
                <a:ext uri="{FF2B5EF4-FFF2-40B4-BE49-F238E27FC236}">
                  <a16:creationId xmlns:a16="http://schemas.microsoft.com/office/drawing/2014/main" id="{CA165232-0575-C8CA-5D76-CFC0A8CB6AF0}"/>
                </a:ext>
              </a:extLst>
            </p:cNvPr>
            <p:cNvSpPr/>
            <p:nvPr/>
          </p:nvSpPr>
          <p:spPr>
            <a:xfrm>
              <a:off x="-75275" y="5086625"/>
              <a:ext cx="309700" cy="166900"/>
            </a:xfrm>
            <a:custGeom>
              <a:avLst/>
              <a:gdLst/>
              <a:ahLst/>
              <a:cxnLst/>
              <a:rect l="l" t="t" r="r" b="b"/>
              <a:pathLst>
                <a:path w="12388" h="6676" extrusionOk="0">
                  <a:moveTo>
                    <a:pt x="1" y="1"/>
                  </a:moveTo>
                  <a:lnTo>
                    <a:pt x="1" y="6676"/>
                  </a:lnTo>
                  <a:lnTo>
                    <a:pt x="12388" y="6676"/>
                  </a:lnTo>
                  <a:lnTo>
                    <a:pt x="123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87;p67">
              <a:extLst>
                <a:ext uri="{FF2B5EF4-FFF2-40B4-BE49-F238E27FC236}">
                  <a16:creationId xmlns:a16="http://schemas.microsoft.com/office/drawing/2014/main" id="{B205A452-4AA0-318D-2354-020B4B58662F}"/>
                </a:ext>
              </a:extLst>
            </p:cNvPr>
            <p:cNvSpPr/>
            <p:nvPr/>
          </p:nvSpPr>
          <p:spPr>
            <a:xfrm>
              <a:off x="-2436500" y="4721000"/>
              <a:ext cx="235950" cy="166900"/>
            </a:xfrm>
            <a:custGeom>
              <a:avLst/>
              <a:gdLst/>
              <a:ahLst/>
              <a:cxnLst/>
              <a:rect l="l" t="t" r="r" b="b"/>
              <a:pathLst>
                <a:path w="9438" h="6676" extrusionOk="0">
                  <a:moveTo>
                    <a:pt x="5838" y="1109"/>
                  </a:moveTo>
                  <a:lnTo>
                    <a:pt x="5838" y="5545"/>
                  </a:lnTo>
                  <a:lnTo>
                    <a:pt x="3620" y="5545"/>
                  </a:lnTo>
                  <a:lnTo>
                    <a:pt x="3620" y="1109"/>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88;p67">
              <a:extLst>
                <a:ext uri="{FF2B5EF4-FFF2-40B4-BE49-F238E27FC236}">
                  <a16:creationId xmlns:a16="http://schemas.microsoft.com/office/drawing/2014/main" id="{8A6350DC-84A2-823F-6A29-53F93A8BA45F}"/>
                </a:ext>
              </a:extLst>
            </p:cNvPr>
            <p:cNvSpPr/>
            <p:nvPr/>
          </p:nvSpPr>
          <p:spPr>
            <a:xfrm>
              <a:off x="-2436500" y="4537925"/>
              <a:ext cx="235950" cy="166875"/>
            </a:xfrm>
            <a:custGeom>
              <a:avLst/>
              <a:gdLst/>
              <a:ahLst/>
              <a:cxnLst/>
              <a:rect l="l" t="t" r="r" b="b"/>
              <a:pathLst>
                <a:path w="9438" h="6675" extrusionOk="0">
                  <a:moveTo>
                    <a:pt x="5838" y="1130"/>
                  </a:moveTo>
                  <a:lnTo>
                    <a:pt x="5838" y="5566"/>
                  </a:lnTo>
                  <a:lnTo>
                    <a:pt x="3620" y="5566"/>
                  </a:lnTo>
                  <a:lnTo>
                    <a:pt x="3620" y="1130"/>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89;p67">
              <a:extLst>
                <a:ext uri="{FF2B5EF4-FFF2-40B4-BE49-F238E27FC236}">
                  <a16:creationId xmlns:a16="http://schemas.microsoft.com/office/drawing/2014/main" id="{8ACA7099-9DD8-FFC5-6ACE-795EEF9683F8}"/>
                </a:ext>
              </a:extLst>
            </p:cNvPr>
            <p:cNvSpPr/>
            <p:nvPr/>
          </p:nvSpPr>
          <p:spPr>
            <a:xfrm>
              <a:off x="-1458325" y="4721000"/>
              <a:ext cx="235950" cy="166900"/>
            </a:xfrm>
            <a:custGeom>
              <a:avLst/>
              <a:gdLst/>
              <a:ahLst/>
              <a:cxnLst/>
              <a:rect l="l" t="t" r="r" b="b"/>
              <a:pathLst>
                <a:path w="9438" h="6676" extrusionOk="0">
                  <a:moveTo>
                    <a:pt x="5839" y="1109"/>
                  </a:moveTo>
                  <a:lnTo>
                    <a:pt x="5839" y="5545"/>
                  </a:lnTo>
                  <a:lnTo>
                    <a:pt x="3621" y="5545"/>
                  </a:lnTo>
                  <a:lnTo>
                    <a:pt x="3621" y="1109"/>
                  </a:lnTo>
                  <a:close/>
                  <a:moveTo>
                    <a:pt x="1" y="0"/>
                  </a:moveTo>
                  <a:lnTo>
                    <a:pt x="1" y="6675"/>
                  </a:lnTo>
                  <a:lnTo>
                    <a:pt x="9437" y="6675"/>
                  </a:lnTo>
                  <a:lnTo>
                    <a:pt x="94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90;p67">
              <a:extLst>
                <a:ext uri="{FF2B5EF4-FFF2-40B4-BE49-F238E27FC236}">
                  <a16:creationId xmlns:a16="http://schemas.microsoft.com/office/drawing/2014/main" id="{A9E5C9C7-2FA3-71FB-1A3E-CF99D1CFDD1F}"/>
                </a:ext>
              </a:extLst>
            </p:cNvPr>
            <p:cNvSpPr/>
            <p:nvPr/>
          </p:nvSpPr>
          <p:spPr>
            <a:xfrm>
              <a:off x="-2435975" y="4215700"/>
              <a:ext cx="1214650" cy="306550"/>
            </a:xfrm>
            <a:custGeom>
              <a:avLst/>
              <a:gdLst/>
              <a:ahLst/>
              <a:cxnLst/>
              <a:rect l="l" t="t" r="r" b="b"/>
              <a:pathLst>
                <a:path w="48586" h="12262" extrusionOk="0">
                  <a:moveTo>
                    <a:pt x="5817" y="6696"/>
                  </a:moveTo>
                  <a:lnTo>
                    <a:pt x="5817" y="11132"/>
                  </a:lnTo>
                  <a:lnTo>
                    <a:pt x="3599" y="11132"/>
                  </a:lnTo>
                  <a:lnTo>
                    <a:pt x="3599" y="6696"/>
                  </a:lnTo>
                  <a:close/>
                  <a:moveTo>
                    <a:pt x="44945" y="6696"/>
                  </a:moveTo>
                  <a:lnTo>
                    <a:pt x="44945" y="11132"/>
                  </a:lnTo>
                  <a:lnTo>
                    <a:pt x="42727" y="11132"/>
                  </a:lnTo>
                  <a:lnTo>
                    <a:pt x="42727" y="6696"/>
                  </a:lnTo>
                  <a:close/>
                  <a:moveTo>
                    <a:pt x="4708" y="0"/>
                  </a:moveTo>
                  <a:cubicBezTo>
                    <a:pt x="4395" y="0"/>
                    <a:pt x="4164" y="251"/>
                    <a:pt x="4164" y="544"/>
                  </a:cubicBezTo>
                  <a:lnTo>
                    <a:pt x="4164" y="2448"/>
                  </a:lnTo>
                  <a:lnTo>
                    <a:pt x="2470" y="2448"/>
                  </a:lnTo>
                  <a:lnTo>
                    <a:pt x="2470" y="5587"/>
                  </a:lnTo>
                  <a:lnTo>
                    <a:pt x="1110" y="5587"/>
                  </a:lnTo>
                  <a:lnTo>
                    <a:pt x="1110" y="3013"/>
                  </a:lnTo>
                  <a:cubicBezTo>
                    <a:pt x="1110" y="2699"/>
                    <a:pt x="838" y="2448"/>
                    <a:pt x="566" y="2448"/>
                  </a:cubicBezTo>
                  <a:cubicBezTo>
                    <a:pt x="252" y="2448"/>
                    <a:pt x="1" y="2720"/>
                    <a:pt x="1" y="3013"/>
                  </a:cubicBezTo>
                  <a:lnTo>
                    <a:pt x="1" y="5587"/>
                  </a:lnTo>
                  <a:lnTo>
                    <a:pt x="1" y="6821"/>
                  </a:lnTo>
                  <a:lnTo>
                    <a:pt x="1" y="12261"/>
                  </a:lnTo>
                  <a:lnTo>
                    <a:pt x="48585" y="12261"/>
                  </a:lnTo>
                  <a:lnTo>
                    <a:pt x="48585" y="6821"/>
                  </a:lnTo>
                  <a:lnTo>
                    <a:pt x="48585" y="5587"/>
                  </a:lnTo>
                  <a:lnTo>
                    <a:pt x="48585" y="3013"/>
                  </a:lnTo>
                  <a:cubicBezTo>
                    <a:pt x="48522" y="2699"/>
                    <a:pt x="48292" y="2448"/>
                    <a:pt x="47978" y="2448"/>
                  </a:cubicBezTo>
                  <a:cubicBezTo>
                    <a:pt x="47665" y="2448"/>
                    <a:pt x="47434" y="2720"/>
                    <a:pt x="47434" y="3013"/>
                  </a:cubicBezTo>
                  <a:lnTo>
                    <a:pt x="47434" y="5587"/>
                  </a:lnTo>
                  <a:lnTo>
                    <a:pt x="46074" y="5587"/>
                  </a:lnTo>
                  <a:lnTo>
                    <a:pt x="46074" y="2448"/>
                  </a:lnTo>
                  <a:lnTo>
                    <a:pt x="44359" y="2448"/>
                  </a:lnTo>
                  <a:lnTo>
                    <a:pt x="44359" y="544"/>
                  </a:lnTo>
                  <a:cubicBezTo>
                    <a:pt x="44359" y="230"/>
                    <a:pt x="44108" y="0"/>
                    <a:pt x="43815" y="0"/>
                  </a:cubicBezTo>
                  <a:cubicBezTo>
                    <a:pt x="43501" y="0"/>
                    <a:pt x="43271" y="251"/>
                    <a:pt x="43271" y="544"/>
                  </a:cubicBezTo>
                  <a:lnTo>
                    <a:pt x="43271" y="2448"/>
                  </a:lnTo>
                  <a:lnTo>
                    <a:pt x="41576" y="2448"/>
                  </a:lnTo>
                  <a:lnTo>
                    <a:pt x="41576" y="5587"/>
                  </a:lnTo>
                  <a:lnTo>
                    <a:pt x="40216" y="5587"/>
                  </a:lnTo>
                  <a:lnTo>
                    <a:pt x="40216" y="3013"/>
                  </a:lnTo>
                  <a:cubicBezTo>
                    <a:pt x="40216" y="2699"/>
                    <a:pt x="39944" y="2448"/>
                    <a:pt x="39651" y="2448"/>
                  </a:cubicBezTo>
                  <a:cubicBezTo>
                    <a:pt x="39337" y="2448"/>
                    <a:pt x="39107" y="2720"/>
                    <a:pt x="39107" y="3013"/>
                  </a:cubicBezTo>
                  <a:lnTo>
                    <a:pt x="39107" y="5587"/>
                  </a:lnTo>
                  <a:lnTo>
                    <a:pt x="39107" y="6821"/>
                  </a:lnTo>
                  <a:lnTo>
                    <a:pt x="39107" y="10044"/>
                  </a:lnTo>
                  <a:lnTo>
                    <a:pt x="9416" y="10044"/>
                  </a:lnTo>
                  <a:lnTo>
                    <a:pt x="9416" y="6821"/>
                  </a:lnTo>
                  <a:lnTo>
                    <a:pt x="9416" y="5587"/>
                  </a:lnTo>
                  <a:lnTo>
                    <a:pt x="9416" y="3013"/>
                  </a:lnTo>
                  <a:cubicBezTo>
                    <a:pt x="9416" y="2699"/>
                    <a:pt x="9165" y="2448"/>
                    <a:pt x="8872" y="2448"/>
                  </a:cubicBezTo>
                  <a:cubicBezTo>
                    <a:pt x="8558" y="2448"/>
                    <a:pt x="8328" y="2720"/>
                    <a:pt x="8328" y="3013"/>
                  </a:cubicBezTo>
                  <a:lnTo>
                    <a:pt x="8328" y="5587"/>
                  </a:lnTo>
                  <a:lnTo>
                    <a:pt x="6968" y="5587"/>
                  </a:lnTo>
                  <a:lnTo>
                    <a:pt x="6968" y="2448"/>
                  </a:lnTo>
                  <a:lnTo>
                    <a:pt x="5273" y="2448"/>
                  </a:lnTo>
                  <a:lnTo>
                    <a:pt x="5273" y="544"/>
                  </a:lnTo>
                  <a:cubicBezTo>
                    <a:pt x="5273" y="230"/>
                    <a:pt x="5001" y="0"/>
                    <a:pt x="4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1;p67">
              <a:extLst>
                <a:ext uri="{FF2B5EF4-FFF2-40B4-BE49-F238E27FC236}">
                  <a16:creationId xmlns:a16="http://schemas.microsoft.com/office/drawing/2014/main" id="{FC5F5A50-041B-C058-59B4-0896EE819FF5}"/>
                </a:ext>
              </a:extLst>
            </p:cNvPr>
            <p:cNvSpPr/>
            <p:nvPr/>
          </p:nvSpPr>
          <p:spPr>
            <a:xfrm>
              <a:off x="-2439625" y="4538450"/>
              <a:ext cx="2636925" cy="532525"/>
            </a:xfrm>
            <a:custGeom>
              <a:avLst/>
              <a:gdLst/>
              <a:ahLst/>
              <a:cxnLst/>
              <a:rect l="l" t="t" r="r" b="b"/>
              <a:pathLst>
                <a:path w="105477" h="21301" extrusionOk="0">
                  <a:moveTo>
                    <a:pt x="45091" y="1109"/>
                  </a:moveTo>
                  <a:lnTo>
                    <a:pt x="45091" y="5545"/>
                  </a:lnTo>
                  <a:lnTo>
                    <a:pt x="42873" y="5545"/>
                  </a:lnTo>
                  <a:lnTo>
                    <a:pt x="42873" y="1109"/>
                  </a:lnTo>
                  <a:close/>
                  <a:moveTo>
                    <a:pt x="101877" y="8411"/>
                  </a:moveTo>
                  <a:lnTo>
                    <a:pt x="101877" y="12847"/>
                  </a:lnTo>
                  <a:lnTo>
                    <a:pt x="99638" y="12847"/>
                  </a:lnTo>
                  <a:lnTo>
                    <a:pt x="99638" y="8411"/>
                  </a:lnTo>
                  <a:close/>
                  <a:moveTo>
                    <a:pt x="53293" y="8976"/>
                  </a:moveTo>
                  <a:cubicBezTo>
                    <a:pt x="54067" y="9667"/>
                    <a:pt x="54862" y="10336"/>
                    <a:pt x="55741" y="11027"/>
                  </a:cubicBezTo>
                  <a:lnTo>
                    <a:pt x="55741" y="18769"/>
                  </a:lnTo>
                  <a:lnTo>
                    <a:pt x="53293" y="18769"/>
                  </a:lnTo>
                  <a:lnTo>
                    <a:pt x="53293" y="8976"/>
                  </a:lnTo>
                  <a:close/>
                  <a:moveTo>
                    <a:pt x="56933" y="11906"/>
                  </a:moveTo>
                  <a:cubicBezTo>
                    <a:pt x="57728" y="12450"/>
                    <a:pt x="58523" y="12973"/>
                    <a:pt x="59360" y="13475"/>
                  </a:cubicBezTo>
                  <a:lnTo>
                    <a:pt x="59360" y="18769"/>
                  </a:lnTo>
                  <a:lnTo>
                    <a:pt x="56933" y="18769"/>
                  </a:lnTo>
                  <a:lnTo>
                    <a:pt x="56933" y="11906"/>
                  </a:lnTo>
                  <a:close/>
                  <a:moveTo>
                    <a:pt x="60595" y="14165"/>
                  </a:moveTo>
                  <a:cubicBezTo>
                    <a:pt x="61390" y="14584"/>
                    <a:pt x="62206" y="14960"/>
                    <a:pt x="63022" y="15316"/>
                  </a:cubicBezTo>
                  <a:lnTo>
                    <a:pt x="63022" y="18769"/>
                  </a:lnTo>
                  <a:lnTo>
                    <a:pt x="60595" y="18769"/>
                  </a:lnTo>
                  <a:lnTo>
                    <a:pt x="60595" y="14165"/>
                  </a:lnTo>
                  <a:close/>
                  <a:moveTo>
                    <a:pt x="64257" y="15797"/>
                  </a:moveTo>
                  <a:cubicBezTo>
                    <a:pt x="65052" y="16090"/>
                    <a:pt x="65868" y="16362"/>
                    <a:pt x="66684" y="16592"/>
                  </a:cubicBezTo>
                  <a:lnTo>
                    <a:pt x="66684" y="18769"/>
                  </a:lnTo>
                  <a:lnTo>
                    <a:pt x="64257" y="18769"/>
                  </a:lnTo>
                  <a:lnTo>
                    <a:pt x="64257" y="15797"/>
                  </a:lnTo>
                  <a:close/>
                  <a:moveTo>
                    <a:pt x="67918" y="16906"/>
                  </a:moveTo>
                  <a:cubicBezTo>
                    <a:pt x="68713" y="17095"/>
                    <a:pt x="69529" y="17241"/>
                    <a:pt x="70345" y="17346"/>
                  </a:cubicBezTo>
                  <a:lnTo>
                    <a:pt x="70345" y="18769"/>
                  </a:lnTo>
                  <a:lnTo>
                    <a:pt x="67918" y="18769"/>
                  </a:lnTo>
                  <a:lnTo>
                    <a:pt x="67918" y="16906"/>
                  </a:lnTo>
                  <a:close/>
                  <a:moveTo>
                    <a:pt x="71559" y="17471"/>
                  </a:moveTo>
                  <a:lnTo>
                    <a:pt x="72647" y="17555"/>
                  </a:lnTo>
                  <a:cubicBezTo>
                    <a:pt x="73107" y="17576"/>
                    <a:pt x="73568" y="17576"/>
                    <a:pt x="74007" y="17618"/>
                  </a:cubicBezTo>
                  <a:lnTo>
                    <a:pt x="74007" y="18769"/>
                  </a:lnTo>
                  <a:lnTo>
                    <a:pt x="71559" y="18769"/>
                  </a:lnTo>
                  <a:lnTo>
                    <a:pt x="71559" y="17471"/>
                  </a:lnTo>
                  <a:close/>
                  <a:moveTo>
                    <a:pt x="77648" y="17471"/>
                  </a:moveTo>
                  <a:lnTo>
                    <a:pt x="77648" y="18769"/>
                  </a:lnTo>
                  <a:lnTo>
                    <a:pt x="75221" y="18769"/>
                  </a:lnTo>
                  <a:lnTo>
                    <a:pt x="75221" y="17576"/>
                  </a:lnTo>
                  <a:cubicBezTo>
                    <a:pt x="76057" y="17576"/>
                    <a:pt x="76873" y="17534"/>
                    <a:pt x="77648" y="17471"/>
                  </a:cubicBezTo>
                  <a:close/>
                  <a:moveTo>
                    <a:pt x="81309" y="17011"/>
                  </a:moveTo>
                  <a:lnTo>
                    <a:pt x="81309" y="18769"/>
                  </a:lnTo>
                  <a:lnTo>
                    <a:pt x="78882" y="18769"/>
                  </a:lnTo>
                  <a:lnTo>
                    <a:pt x="78882" y="17346"/>
                  </a:lnTo>
                  <a:cubicBezTo>
                    <a:pt x="79719" y="17262"/>
                    <a:pt x="80535" y="17136"/>
                    <a:pt x="81309" y="17011"/>
                  </a:cubicBezTo>
                  <a:close/>
                  <a:moveTo>
                    <a:pt x="84971" y="16174"/>
                  </a:moveTo>
                  <a:lnTo>
                    <a:pt x="84971" y="18769"/>
                  </a:lnTo>
                  <a:lnTo>
                    <a:pt x="82544" y="18769"/>
                  </a:lnTo>
                  <a:lnTo>
                    <a:pt x="82544" y="16781"/>
                  </a:lnTo>
                  <a:cubicBezTo>
                    <a:pt x="83381" y="16592"/>
                    <a:pt x="84197" y="16383"/>
                    <a:pt x="84971" y="16174"/>
                  </a:cubicBezTo>
                  <a:close/>
                  <a:moveTo>
                    <a:pt x="88633" y="14856"/>
                  </a:moveTo>
                  <a:lnTo>
                    <a:pt x="88633" y="18769"/>
                  </a:lnTo>
                  <a:lnTo>
                    <a:pt x="86205" y="18769"/>
                  </a:lnTo>
                  <a:lnTo>
                    <a:pt x="86205" y="15776"/>
                  </a:lnTo>
                  <a:cubicBezTo>
                    <a:pt x="87063" y="15484"/>
                    <a:pt x="87879" y="15170"/>
                    <a:pt x="88633" y="14856"/>
                  </a:cubicBezTo>
                  <a:close/>
                  <a:moveTo>
                    <a:pt x="92273" y="13056"/>
                  </a:moveTo>
                  <a:lnTo>
                    <a:pt x="92273" y="18769"/>
                  </a:lnTo>
                  <a:lnTo>
                    <a:pt x="89846" y="18769"/>
                  </a:lnTo>
                  <a:lnTo>
                    <a:pt x="89846" y="14333"/>
                  </a:lnTo>
                  <a:cubicBezTo>
                    <a:pt x="90725" y="13914"/>
                    <a:pt x="91541" y="13496"/>
                    <a:pt x="92273" y="13056"/>
                  </a:cubicBezTo>
                  <a:close/>
                  <a:moveTo>
                    <a:pt x="5963" y="15735"/>
                  </a:moveTo>
                  <a:lnTo>
                    <a:pt x="5963" y="20170"/>
                  </a:lnTo>
                  <a:lnTo>
                    <a:pt x="3745" y="20170"/>
                  </a:lnTo>
                  <a:lnTo>
                    <a:pt x="3745" y="15735"/>
                  </a:lnTo>
                  <a:close/>
                  <a:moveTo>
                    <a:pt x="45091" y="15735"/>
                  </a:moveTo>
                  <a:lnTo>
                    <a:pt x="45091" y="20170"/>
                  </a:lnTo>
                  <a:lnTo>
                    <a:pt x="42873" y="20170"/>
                  </a:lnTo>
                  <a:lnTo>
                    <a:pt x="42873" y="15735"/>
                  </a:lnTo>
                  <a:close/>
                  <a:moveTo>
                    <a:pt x="101877" y="15735"/>
                  </a:moveTo>
                  <a:lnTo>
                    <a:pt x="101877" y="20170"/>
                  </a:lnTo>
                  <a:lnTo>
                    <a:pt x="99638" y="20170"/>
                  </a:lnTo>
                  <a:lnTo>
                    <a:pt x="99638" y="15735"/>
                  </a:lnTo>
                  <a:close/>
                  <a:moveTo>
                    <a:pt x="39127" y="0"/>
                  </a:moveTo>
                  <a:lnTo>
                    <a:pt x="39127" y="6675"/>
                  </a:lnTo>
                  <a:lnTo>
                    <a:pt x="48564" y="6675"/>
                  </a:lnTo>
                  <a:lnTo>
                    <a:pt x="48564" y="4080"/>
                  </a:lnTo>
                  <a:cubicBezTo>
                    <a:pt x="49422" y="5147"/>
                    <a:pt x="50552" y="6465"/>
                    <a:pt x="51974" y="7825"/>
                  </a:cubicBezTo>
                  <a:lnTo>
                    <a:pt x="51974" y="18748"/>
                  </a:lnTo>
                  <a:lnTo>
                    <a:pt x="48564" y="18748"/>
                  </a:lnTo>
                  <a:lnTo>
                    <a:pt x="48564" y="14626"/>
                  </a:lnTo>
                  <a:lnTo>
                    <a:pt x="0" y="14626"/>
                  </a:lnTo>
                  <a:lnTo>
                    <a:pt x="0" y="21300"/>
                  </a:lnTo>
                  <a:lnTo>
                    <a:pt x="9437" y="21300"/>
                  </a:lnTo>
                  <a:lnTo>
                    <a:pt x="9437" y="16844"/>
                  </a:lnTo>
                  <a:lnTo>
                    <a:pt x="39127" y="16844"/>
                  </a:lnTo>
                  <a:lnTo>
                    <a:pt x="39127" y="21300"/>
                  </a:lnTo>
                  <a:lnTo>
                    <a:pt x="48564" y="21300"/>
                  </a:lnTo>
                  <a:lnTo>
                    <a:pt x="48564" y="19668"/>
                  </a:lnTo>
                  <a:lnTo>
                    <a:pt x="95935" y="19668"/>
                  </a:lnTo>
                  <a:lnTo>
                    <a:pt x="95935" y="21300"/>
                  </a:lnTo>
                  <a:lnTo>
                    <a:pt x="105371" y="21300"/>
                  </a:lnTo>
                  <a:lnTo>
                    <a:pt x="105371" y="14626"/>
                  </a:lnTo>
                  <a:lnTo>
                    <a:pt x="95935" y="14626"/>
                  </a:lnTo>
                  <a:lnTo>
                    <a:pt x="95935" y="18748"/>
                  </a:lnTo>
                  <a:lnTo>
                    <a:pt x="93382" y="18748"/>
                  </a:lnTo>
                  <a:lnTo>
                    <a:pt x="93382" y="12324"/>
                  </a:lnTo>
                  <a:cubicBezTo>
                    <a:pt x="94449" y="11634"/>
                    <a:pt x="95286" y="10985"/>
                    <a:pt x="95935" y="10462"/>
                  </a:cubicBezTo>
                  <a:lnTo>
                    <a:pt x="95935" y="13998"/>
                  </a:lnTo>
                  <a:lnTo>
                    <a:pt x="105476" y="13998"/>
                  </a:lnTo>
                  <a:lnTo>
                    <a:pt x="105476" y="13977"/>
                  </a:lnTo>
                  <a:lnTo>
                    <a:pt x="105476" y="7302"/>
                  </a:lnTo>
                  <a:lnTo>
                    <a:pt x="96040" y="7302"/>
                  </a:lnTo>
                  <a:lnTo>
                    <a:pt x="96040" y="9206"/>
                  </a:lnTo>
                  <a:cubicBezTo>
                    <a:pt x="95495" y="9709"/>
                    <a:pt x="94617" y="10420"/>
                    <a:pt x="93466" y="11194"/>
                  </a:cubicBezTo>
                  <a:cubicBezTo>
                    <a:pt x="93110" y="11466"/>
                    <a:pt x="92692" y="11717"/>
                    <a:pt x="92252" y="11989"/>
                  </a:cubicBezTo>
                  <a:cubicBezTo>
                    <a:pt x="91520" y="12429"/>
                    <a:pt x="90704" y="12868"/>
                    <a:pt x="89804" y="13328"/>
                  </a:cubicBezTo>
                  <a:cubicBezTo>
                    <a:pt x="89428" y="13496"/>
                    <a:pt x="89030" y="13684"/>
                    <a:pt x="88591" y="13872"/>
                  </a:cubicBezTo>
                  <a:cubicBezTo>
                    <a:pt x="87817" y="14207"/>
                    <a:pt x="87021" y="14521"/>
                    <a:pt x="86143" y="14814"/>
                  </a:cubicBezTo>
                  <a:cubicBezTo>
                    <a:pt x="85766" y="14940"/>
                    <a:pt x="85348" y="15065"/>
                    <a:pt x="84929" y="15212"/>
                  </a:cubicBezTo>
                  <a:cubicBezTo>
                    <a:pt x="84134" y="15442"/>
                    <a:pt x="83318" y="15651"/>
                    <a:pt x="82481" y="15839"/>
                  </a:cubicBezTo>
                  <a:cubicBezTo>
                    <a:pt x="82104" y="15902"/>
                    <a:pt x="81686" y="15986"/>
                    <a:pt x="81267" y="16069"/>
                  </a:cubicBezTo>
                  <a:cubicBezTo>
                    <a:pt x="80472" y="16195"/>
                    <a:pt x="79656" y="16320"/>
                    <a:pt x="78819" y="16404"/>
                  </a:cubicBezTo>
                  <a:cubicBezTo>
                    <a:pt x="78443" y="16467"/>
                    <a:pt x="78024" y="16488"/>
                    <a:pt x="77606" y="16509"/>
                  </a:cubicBezTo>
                  <a:cubicBezTo>
                    <a:pt x="76811" y="16572"/>
                    <a:pt x="75995" y="16613"/>
                    <a:pt x="75158" y="16613"/>
                  </a:cubicBezTo>
                  <a:lnTo>
                    <a:pt x="73944" y="16613"/>
                  </a:lnTo>
                  <a:cubicBezTo>
                    <a:pt x="73526" y="16613"/>
                    <a:pt x="73065" y="16592"/>
                    <a:pt x="72626" y="16551"/>
                  </a:cubicBezTo>
                  <a:cubicBezTo>
                    <a:pt x="72228" y="16530"/>
                    <a:pt x="71873" y="16509"/>
                    <a:pt x="71496" y="16488"/>
                  </a:cubicBezTo>
                  <a:cubicBezTo>
                    <a:pt x="71078" y="16446"/>
                    <a:pt x="70701" y="16404"/>
                    <a:pt x="70283" y="16362"/>
                  </a:cubicBezTo>
                  <a:cubicBezTo>
                    <a:pt x="69446" y="16258"/>
                    <a:pt x="68630" y="16090"/>
                    <a:pt x="67834" y="15902"/>
                  </a:cubicBezTo>
                  <a:cubicBezTo>
                    <a:pt x="67416" y="15797"/>
                    <a:pt x="67039" y="15693"/>
                    <a:pt x="66621" y="15588"/>
                  </a:cubicBezTo>
                  <a:cubicBezTo>
                    <a:pt x="65784" y="15358"/>
                    <a:pt x="64968" y="15065"/>
                    <a:pt x="64173" y="14772"/>
                  </a:cubicBezTo>
                  <a:cubicBezTo>
                    <a:pt x="63754" y="14626"/>
                    <a:pt x="63378" y="14437"/>
                    <a:pt x="62959" y="14291"/>
                  </a:cubicBezTo>
                  <a:cubicBezTo>
                    <a:pt x="62122" y="13914"/>
                    <a:pt x="61306" y="13496"/>
                    <a:pt x="60511" y="13077"/>
                  </a:cubicBezTo>
                  <a:cubicBezTo>
                    <a:pt x="60093" y="12847"/>
                    <a:pt x="59716" y="12617"/>
                    <a:pt x="59298" y="12366"/>
                  </a:cubicBezTo>
                  <a:cubicBezTo>
                    <a:pt x="58419" y="11843"/>
                    <a:pt x="57624" y="11299"/>
                    <a:pt x="56850" y="10755"/>
                  </a:cubicBezTo>
                  <a:cubicBezTo>
                    <a:pt x="56431" y="10441"/>
                    <a:pt x="56013" y="10127"/>
                    <a:pt x="55636" y="9813"/>
                  </a:cubicBezTo>
                  <a:cubicBezTo>
                    <a:pt x="54736" y="9102"/>
                    <a:pt x="53920" y="8390"/>
                    <a:pt x="53188" y="7700"/>
                  </a:cubicBezTo>
                  <a:cubicBezTo>
                    <a:pt x="52769" y="7281"/>
                    <a:pt x="52351" y="6884"/>
                    <a:pt x="51974" y="6486"/>
                  </a:cubicBezTo>
                  <a:cubicBezTo>
                    <a:pt x="50510" y="4980"/>
                    <a:pt x="49359" y="3578"/>
                    <a:pt x="48564" y="2532"/>
                  </a:cubicBezTo>
                  <a:lnTo>
                    <a:pt x="485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92;p67">
              <a:extLst>
                <a:ext uri="{FF2B5EF4-FFF2-40B4-BE49-F238E27FC236}">
                  <a16:creationId xmlns:a16="http://schemas.microsoft.com/office/drawing/2014/main" id="{DB022F7D-6AD4-C400-52B1-77C60D69CBDE}"/>
                </a:ext>
              </a:extLst>
            </p:cNvPr>
            <p:cNvSpPr/>
            <p:nvPr/>
          </p:nvSpPr>
          <p:spPr>
            <a:xfrm>
              <a:off x="-38125" y="4393550"/>
              <a:ext cx="236450" cy="306550"/>
            </a:xfrm>
            <a:custGeom>
              <a:avLst/>
              <a:gdLst/>
              <a:ahLst/>
              <a:cxnLst/>
              <a:rect l="l" t="t" r="r" b="b"/>
              <a:pathLst>
                <a:path w="9458" h="12262" extrusionOk="0">
                  <a:moveTo>
                    <a:pt x="5838" y="6905"/>
                  </a:moveTo>
                  <a:lnTo>
                    <a:pt x="5838" y="11341"/>
                  </a:lnTo>
                  <a:lnTo>
                    <a:pt x="3620" y="11341"/>
                  </a:lnTo>
                  <a:lnTo>
                    <a:pt x="3620" y="6905"/>
                  </a:lnTo>
                  <a:close/>
                  <a:moveTo>
                    <a:pt x="4708" y="0"/>
                  </a:moveTo>
                  <a:cubicBezTo>
                    <a:pt x="4394" y="0"/>
                    <a:pt x="4164" y="251"/>
                    <a:pt x="4164" y="544"/>
                  </a:cubicBezTo>
                  <a:lnTo>
                    <a:pt x="4164" y="2448"/>
                  </a:lnTo>
                  <a:lnTo>
                    <a:pt x="2469" y="2448"/>
                  </a:lnTo>
                  <a:lnTo>
                    <a:pt x="2469" y="5587"/>
                  </a:lnTo>
                  <a:lnTo>
                    <a:pt x="1109" y="5587"/>
                  </a:lnTo>
                  <a:lnTo>
                    <a:pt x="1109" y="3013"/>
                  </a:lnTo>
                  <a:cubicBezTo>
                    <a:pt x="1109" y="2678"/>
                    <a:pt x="837" y="2448"/>
                    <a:pt x="565" y="2448"/>
                  </a:cubicBezTo>
                  <a:cubicBezTo>
                    <a:pt x="252" y="2448"/>
                    <a:pt x="0" y="2720"/>
                    <a:pt x="0" y="3013"/>
                  </a:cubicBezTo>
                  <a:lnTo>
                    <a:pt x="0" y="5587"/>
                  </a:lnTo>
                  <a:lnTo>
                    <a:pt x="0" y="6821"/>
                  </a:lnTo>
                  <a:lnTo>
                    <a:pt x="0" y="12261"/>
                  </a:lnTo>
                  <a:lnTo>
                    <a:pt x="9458" y="12261"/>
                  </a:lnTo>
                  <a:lnTo>
                    <a:pt x="9458" y="6821"/>
                  </a:lnTo>
                  <a:lnTo>
                    <a:pt x="9458" y="5587"/>
                  </a:lnTo>
                  <a:lnTo>
                    <a:pt x="9458" y="3013"/>
                  </a:lnTo>
                  <a:cubicBezTo>
                    <a:pt x="9416" y="2678"/>
                    <a:pt x="9186" y="2448"/>
                    <a:pt x="8872" y="2448"/>
                  </a:cubicBezTo>
                  <a:cubicBezTo>
                    <a:pt x="8558" y="2448"/>
                    <a:pt x="8328" y="2720"/>
                    <a:pt x="8328" y="3013"/>
                  </a:cubicBezTo>
                  <a:lnTo>
                    <a:pt x="8328" y="5587"/>
                  </a:lnTo>
                  <a:lnTo>
                    <a:pt x="6968" y="5587"/>
                  </a:lnTo>
                  <a:lnTo>
                    <a:pt x="6968" y="2448"/>
                  </a:lnTo>
                  <a:lnTo>
                    <a:pt x="5252" y="2448"/>
                  </a:lnTo>
                  <a:lnTo>
                    <a:pt x="5252" y="544"/>
                  </a:lnTo>
                  <a:cubicBezTo>
                    <a:pt x="5252" y="230"/>
                    <a:pt x="5001" y="0"/>
                    <a:pt x="4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793;p67">
            <a:extLst>
              <a:ext uri="{FF2B5EF4-FFF2-40B4-BE49-F238E27FC236}">
                <a16:creationId xmlns:a16="http://schemas.microsoft.com/office/drawing/2014/main" id="{596B657E-4FAE-06D4-92C4-6411081C3657}"/>
              </a:ext>
            </a:extLst>
          </p:cNvPr>
          <p:cNvGrpSpPr/>
          <p:nvPr/>
        </p:nvGrpSpPr>
        <p:grpSpPr>
          <a:xfrm>
            <a:off x="7563482" y="4875318"/>
            <a:ext cx="3828324" cy="172150"/>
            <a:chOff x="1183625" y="1057450"/>
            <a:chExt cx="1355975" cy="172150"/>
          </a:xfrm>
        </p:grpSpPr>
        <p:cxnSp>
          <p:nvCxnSpPr>
            <p:cNvPr id="13" name="Google Shape;1794;p67">
              <a:extLst>
                <a:ext uri="{FF2B5EF4-FFF2-40B4-BE49-F238E27FC236}">
                  <a16:creationId xmlns:a16="http://schemas.microsoft.com/office/drawing/2014/main" id="{C4DCC325-E30A-716B-E340-3986B8727778}"/>
                </a:ext>
              </a:extLst>
            </p:cNvPr>
            <p:cNvCxnSpPr/>
            <p:nvPr/>
          </p:nvCxnSpPr>
          <p:spPr>
            <a:xfrm>
              <a:off x="1434700" y="1057450"/>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4" name="Google Shape;1795;p67">
              <a:extLst>
                <a:ext uri="{FF2B5EF4-FFF2-40B4-BE49-F238E27FC236}">
                  <a16:creationId xmlns:a16="http://schemas.microsoft.com/office/drawing/2014/main" id="{06AB4B66-CCE8-DEF2-7D3E-64BBDB0E81EB}"/>
                </a:ext>
              </a:extLst>
            </p:cNvPr>
            <p:cNvCxnSpPr/>
            <p:nvPr/>
          </p:nvCxnSpPr>
          <p:spPr>
            <a:xfrm>
              <a:off x="1183625" y="1143525"/>
              <a:ext cx="1104900" cy="0"/>
            </a:xfrm>
            <a:prstGeom prst="straightConnector1">
              <a:avLst/>
            </a:prstGeom>
            <a:noFill/>
            <a:ln w="19050" cap="flat" cmpd="sng">
              <a:solidFill>
                <a:schemeClr val="accent1"/>
              </a:solidFill>
              <a:prstDash val="solid"/>
              <a:round/>
              <a:headEnd type="none" w="med" len="med"/>
              <a:tailEnd type="none" w="med" len="med"/>
            </a:ln>
          </p:spPr>
        </p:cxnSp>
        <p:cxnSp>
          <p:nvCxnSpPr>
            <p:cNvPr id="15" name="Google Shape;1796;p67">
              <a:extLst>
                <a:ext uri="{FF2B5EF4-FFF2-40B4-BE49-F238E27FC236}">
                  <a16:creationId xmlns:a16="http://schemas.microsoft.com/office/drawing/2014/main" id="{3B54638B-9D99-4A54-D960-04B231AF0AEC}"/>
                </a:ext>
              </a:extLst>
            </p:cNvPr>
            <p:cNvCxnSpPr/>
            <p:nvPr/>
          </p:nvCxnSpPr>
          <p:spPr>
            <a:xfrm>
              <a:off x="1305600" y="1229600"/>
              <a:ext cx="1166100" cy="0"/>
            </a:xfrm>
            <a:prstGeom prst="straightConnector1">
              <a:avLst/>
            </a:prstGeom>
            <a:noFill/>
            <a:ln w="19050" cap="flat" cmpd="sng">
              <a:solidFill>
                <a:schemeClr val="accent1"/>
              </a:solidFill>
              <a:prstDash val="solid"/>
              <a:round/>
              <a:headEnd type="none" w="med" len="med"/>
              <a:tailEnd type="none" w="med" len="med"/>
            </a:ln>
          </p:spPr>
        </p:cxnSp>
      </p:grpSp>
      <p:graphicFrame>
        <p:nvGraphicFramePr>
          <p:cNvPr id="32" name="Tabela 31">
            <a:extLst>
              <a:ext uri="{FF2B5EF4-FFF2-40B4-BE49-F238E27FC236}">
                <a16:creationId xmlns:a16="http://schemas.microsoft.com/office/drawing/2014/main" id="{3C5F1F9E-E5C8-3956-438A-C2A885A40CF5}"/>
              </a:ext>
            </a:extLst>
          </p:cNvPr>
          <p:cNvGraphicFramePr>
            <a:graphicFrameLocks noGrp="1"/>
          </p:cNvGraphicFramePr>
          <p:nvPr>
            <p:extLst>
              <p:ext uri="{D42A27DB-BD31-4B8C-83A1-F6EECF244321}">
                <p14:modId xmlns:p14="http://schemas.microsoft.com/office/powerpoint/2010/main" val="2771146076"/>
              </p:ext>
            </p:extLst>
          </p:nvPr>
        </p:nvGraphicFramePr>
        <p:xfrm>
          <a:off x="159768" y="263142"/>
          <a:ext cx="7403714" cy="4544251"/>
        </p:xfrm>
        <a:graphic>
          <a:graphicData uri="http://schemas.openxmlformats.org/drawingml/2006/table">
            <a:tbl>
              <a:tblPr firstRow="1" firstCol="1" bandRow="1"/>
              <a:tblGrid>
                <a:gridCol w="7403714">
                  <a:extLst>
                    <a:ext uri="{9D8B030D-6E8A-4147-A177-3AD203B41FA5}">
                      <a16:colId xmlns:a16="http://schemas.microsoft.com/office/drawing/2014/main" val="3724283291"/>
                    </a:ext>
                  </a:extLst>
                </a:gridCol>
              </a:tblGrid>
              <a:tr h="0">
                <a:tc>
                  <a:txBody>
                    <a:bodyPr/>
                    <a:lstStyle/>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&lt;?xml version='1.0' encoding='utf-8'?&gt;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&lt;annotation verified="yes"&gt;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&lt;folder&gt;Pasta Final&lt;/folder&gt;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&lt;filename&gt;1_1.jpg&lt;/filename&gt;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&lt;path&gt;C:\Users\beatr\Documents\GitHub\SAFENET-Bea\Pasta Final\1_1.jpg&lt;/path&gt;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&lt;source&gt;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&lt;database&gt;Unknown&lt;/database&gt;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&lt;/source&gt;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&lt;size&gt;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&lt;width&gt;224&lt;/width&gt;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&lt;height&gt;224&lt;/height&gt;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&lt;depth&gt;3&lt;/depth&gt;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&lt;/size&gt;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&lt;segmented&gt;0&lt;/segmented&gt;</a:t>
                      </a:r>
                    </a:p>
                    <a:p>
                      <a:pPr algn="l">
                        <a:lnSpc>
                          <a:spcPct val="107000"/>
                        </a:lnSpc>
                        <a:spcAft>
                          <a:spcPts val="800"/>
                        </a:spcAft>
                      </a:pP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&lt;structure&gt;&lt;type&gt;</a:t>
                      </a:r>
                      <a:r>
                        <a:rPr lang="en-US" sz="1200" kern="100" dirty="0" err="1">
                          <a:solidFill>
                            <a:schemeClr val="bg1"/>
                          </a:solidFill>
                          <a:effectLst/>
                          <a:latin typeface="Karla" pitchFamily="2" charset="0"/>
                          <a:ea typeface="Aptos" panose="020B0004020202020204" pitchFamily="34" charset="0"/>
                          <a:cs typeface="Times New Roman" panose="02020603050405020304" pitchFamily="18" charset="0"/>
                        </a:rPr>
                        <a:t>Tabuleiro</a:t>
                      </a: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 simples/</a:t>
                      </a:r>
                      <a:r>
                        <a:rPr lang="en-US" sz="1200" kern="100" dirty="0" err="1">
                          <a:solidFill>
                            <a:schemeClr val="bg1"/>
                          </a:solidFill>
                          <a:effectLst/>
                          <a:latin typeface="Karla" pitchFamily="2" charset="0"/>
                          <a:ea typeface="Aptos" panose="020B0004020202020204" pitchFamily="34" charset="0"/>
                          <a:cs typeface="Times New Roman" panose="02020603050405020304" pitchFamily="18" charset="0"/>
                        </a:rPr>
                        <a:t>apoiado</a:t>
                      </a: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&lt;/type&gt;&lt;material&gt;Betão Armado&lt;/material&gt;&lt;</a:t>
                      </a:r>
                      <a:r>
                        <a:rPr lang="en-US" sz="1200" kern="100" dirty="0" err="1">
                          <a:solidFill>
                            <a:schemeClr val="bg1"/>
                          </a:solidFill>
                          <a:effectLst/>
                          <a:latin typeface="Karla" pitchFamily="2" charset="0"/>
                          <a:ea typeface="Aptos" panose="020B0004020202020204" pitchFamily="34" charset="0"/>
                          <a:cs typeface="Times New Roman" panose="02020603050405020304" pitchFamily="18" charset="0"/>
                        </a:rPr>
                        <a:t>year_range</a:t>
                      </a: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&gt;Antes de 1960&lt;/</a:t>
                      </a:r>
                      <a:r>
                        <a:rPr lang="en-US" sz="1200" kern="100" dirty="0" err="1">
                          <a:solidFill>
                            <a:schemeClr val="bg1"/>
                          </a:solidFill>
                          <a:effectLst/>
                          <a:latin typeface="Karla" pitchFamily="2" charset="0"/>
                          <a:ea typeface="Aptos" panose="020B0004020202020204" pitchFamily="34" charset="0"/>
                          <a:cs typeface="Times New Roman" panose="02020603050405020304" pitchFamily="18" charset="0"/>
                        </a:rPr>
                        <a:t>year_range</a:t>
                      </a:r>
                      <a:r>
                        <a:rPr lang="en-US" sz="1200" kern="100" dirty="0">
                          <a:solidFill>
                            <a:schemeClr val="bg1"/>
                          </a:solidFill>
                          <a:effectLst/>
                          <a:latin typeface="Karla" pitchFamily="2" charset="0"/>
                          <a:ea typeface="Aptos" panose="020B0004020202020204" pitchFamily="34" charset="0"/>
                          <a:cs typeface="Times New Roman" panose="02020603050405020304" pitchFamily="18" charset="0"/>
                        </a:rPr>
                        <a:t>&gt;&lt;/structure&gt;&lt;/annotation&gt;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2674229"/>
                  </a:ext>
                </a:extLst>
              </a:tr>
            </a:tbl>
          </a:graphicData>
        </a:graphic>
      </p:graphicFrame>
    </p:spTree>
    <p:extLst>
      <p:ext uri="{BB962C8B-B14F-4D97-AF65-F5344CB8AC3E}">
        <p14:creationId xmlns:p14="http://schemas.microsoft.com/office/powerpoint/2010/main" val="31350783"/>
      </p:ext>
    </p:extLst>
  </p:cSld>
  <p:clrMapOvr>
    <a:masterClrMapping/>
  </p:clrMapOvr>
</p:sld>
</file>

<file path=ppt/theme/theme1.xml><?xml version="1.0" encoding="utf-8"?>
<a:theme xmlns:a="http://schemas.openxmlformats.org/drawingml/2006/main" name="Bridge Construction Thesis Defense by Slidesgo">
  <a:themeElements>
    <a:clrScheme name="Simple Light">
      <a:dk1>
        <a:srgbClr val="FFFFFF"/>
      </a:dk1>
      <a:lt1>
        <a:srgbClr val="181818"/>
      </a:lt1>
      <a:dk2>
        <a:srgbClr val="F9E500"/>
      </a:dk2>
      <a:lt2>
        <a:srgbClr val="F02B3F"/>
      </a:lt2>
      <a:accent1>
        <a:srgbClr val="00A6D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TotalTime>
  <Words>2141</Words>
  <Application>Microsoft Office PowerPoint</Application>
  <PresentationFormat>Apresentação no Ecrã (16:9)</PresentationFormat>
  <Paragraphs>426</Paragraphs>
  <Slides>43</Slides>
  <Notes>38</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43</vt:i4>
      </vt:variant>
    </vt:vector>
  </HeadingPairs>
  <TitlesOfParts>
    <vt:vector size="51" baseType="lpstr">
      <vt:lpstr>Nunito Light</vt:lpstr>
      <vt:lpstr>Red Hat Display</vt:lpstr>
      <vt:lpstr>Arial</vt:lpstr>
      <vt:lpstr>Barlow Semi Condensed</vt:lpstr>
      <vt:lpstr>Nunito</vt:lpstr>
      <vt:lpstr>Karla</vt:lpstr>
      <vt:lpstr>Epilogue</vt:lpstr>
      <vt:lpstr>Bridge Construction Thesis Defense by Slidesgo</vt:lpstr>
      <vt:lpstr>SAFENET abril - presente</vt:lpstr>
      <vt:lpstr>Table of contents</vt:lpstr>
      <vt:lpstr>20 propriedades</vt:lpstr>
      <vt:lpstr>20 propriedades</vt:lpstr>
      <vt:lpstr>20 propriedades</vt:lpstr>
      <vt:lpstr>Ano de Construção</vt:lpstr>
      <vt:lpstr>Pontes Repetidas</vt:lpstr>
      <vt:lpstr>Fotos</vt:lpstr>
      <vt:lpstr>Apresentação do PowerPoint</vt:lpstr>
      <vt:lpstr>Apresentação do PowerPoint</vt:lpstr>
      <vt:lpstr>ResNet</vt:lpstr>
      <vt:lpstr>Resultados</vt:lpstr>
      <vt:lpstr>Contents of this template</vt:lpstr>
      <vt:lpstr>Whoa!</vt:lpstr>
      <vt:lpstr>Purpose statement</vt:lpstr>
      <vt:lpstr>Introduction</vt:lpstr>
      <vt:lpstr>Purpose statement</vt:lpstr>
      <vt:lpstr>—Someone Famous</vt:lpstr>
      <vt:lpstr>Current situation &amp; problems statement</vt:lpstr>
      <vt:lpstr>Hypothesis</vt:lpstr>
      <vt:lpstr>Hypothesis</vt:lpstr>
      <vt:lpstr>Studies objectives</vt:lpstr>
      <vt:lpstr>A picture always reinforces  the concept</vt:lpstr>
      <vt:lpstr>Literature review</vt:lpstr>
      <vt:lpstr>Theoretical framework</vt:lpstr>
      <vt:lpstr>Awesome words</vt:lpstr>
      <vt:lpstr>Schedule</vt:lpstr>
      <vt:lpstr>Porcentages</vt:lpstr>
      <vt:lpstr>Locations</vt:lpstr>
      <vt:lpstr>150,000</vt:lpstr>
      <vt:lpstr>Methodology</vt:lpstr>
      <vt:lpstr>Analysis &amp; development</vt:lpstr>
      <vt:lpstr>Evolution</vt:lpstr>
      <vt:lpstr>Analysis &amp; development</vt:lpstr>
      <vt:lpstr>Analysis of the results</vt:lpstr>
      <vt:lpstr>Discussions</vt:lpstr>
      <vt:lpstr>Conclusions</vt:lpstr>
      <vt:lpstr>A picture is worth a thousand words</vt:lpstr>
      <vt:lpstr>Desktop web</vt:lpstr>
      <vt:lpstr>Bibliographical references</vt:lpstr>
      <vt:lpstr>Thank you!</vt:lpstr>
      <vt:lpstr>Alternative resources</vt:lpstr>
      <vt:lpstr>Resources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Beatriz Neves (1201800)</cp:lastModifiedBy>
  <cp:revision>7</cp:revision>
  <dcterms:modified xsi:type="dcterms:W3CDTF">2024-11-04T16:02:37Z</dcterms:modified>
</cp:coreProperties>
</file>