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A0272D-0A91-4C53-B9B6-9D674488937F}" type="datetimeFigureOut">
              <a:rPr lang="es-ES" smtClean="0"/>
              <a:t>13/11/2014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201A32-AA30-441E-B984-0AEC97144CE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2204864"/>
            <a:ext cx="5616624" cy="1070248"/>
          </a:xfrm>
        </p:spPr>
        <p:txBody>
          <a:bodyPr>
            <a:normAutofit/>
          </a:bodyPr>
          <a:lstStyle/>
          <a:p>
            <a:r>
              <a:rPr lang="es-ES" sz="5400" dirty="0" smtClean="0"/>
              <a:t>Bloc de notas</a:t>
            </a:r>
            <a:endParaRPr lang="es-E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Beatriz Domínguez</a:t>
            </a:r>
          </a:p>
          <a:p>
            <a:r>
              <a:rPr lang="es-ES" dirty="0" smtClean="0"/>
              <a:t>DAM 2014/2015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715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Beatriz\Desktop\bloc\Herramient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57" y="1700808"/>
            <a:ext cx="2781300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Opciones</a:t>
            </a:r>
            <a:endParaRPr lang="es-ES" dirty="0"/>
          </a:p>
        </p:txBody>
      </p:sp>
      <p:pic>
        <p:nvPicPr>
          <p:cNvPr id="1026" name="Picture 2" descr="C:\Users\Beatriz\Desktop\bloc\Captura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67" y="2066676"/>
            <a:ext cx="3877216" cy="3562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atriz\Desktop\bloc\Archiv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" b="3988"/>
          <a:stretch/>
        </p:blipFill>
        <p:spPr bwMode="auto">
          <a:xfrm>
            <a:off x="815340" y="1543645"/>
            <a:ext cx="1477498" cy="1390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eatriz\Desktop\bloc\Ayud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57" y="4404568"/>
            <a:ext cx="133350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eatriz\Desktop\bloc\Edita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/>
          <a:stretch/>
        </p:blipFill>
        <p:spPr bwMode="auto">
          <a:xfrm>
            <a:off x="586740" y="3645024"/>
            <a:ext cx="1934699" cy="2762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 flipV="1">
            <a:off x="1403648" y="1700808"/>
            <a:ext cx="1584176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>
            <a:off x="971600" y="2564904"/>
            <a:ext cx="2592288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4427984" y="1844824"/>
            <a:ext cx="1955973" cy="57606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220072" y="2564904"/>
            <a:ext cx="1887785" cy="18396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6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Buscar y reemplazar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39338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83" y="1772815"/>
            <a:ext cx="50101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63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Color de fondo</a:t>
            </a:r>
          </a:p>
          <a:p>
            <a:r>
              <a:rPr lang="es-ES" dirty="0" smtClean="0"/>
              <a:t>Color de fuente</a:t>
            </a:r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8880"/>
            <a:ext cx="4499446" cy="415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15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2492896"/>
            <a:ext cx="8153400" cy="3603104"/>
          </a:xfrm>
        </p:spPr>
        <p:txBody>
          <a:bodyPr/>
          <a:lstStyle/>
          <a:p>
            <a:pPr algn="ctr"/>
            <a:r>
              <a:rPr lang="es-ES" sz="8000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808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</TotalTime>
  <Words>19</Words>
  <Application>Microsoft Office PowerPoint</Application>
  <PresentationFormat>Presentación en pantalla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Intermedio</vt:lpstr>
      <vt:lpstr>Bloc de notas</vt:lpstr>
      <vt:lpstr>Opciones</vt:lpstr>
      <vt:lpstr>Buscar y reemplazar</vt:lpstr>
      <vt:lpstr>Personalizar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 de notas</dc:title>
  <dc:creator>Beatriz</dc:creator>
  <cp:lastModifiedBy>Beatriz</cp:lastModifiedBy>
  <cp:revision>16</cp:revision>
  <dcterms:created xsi:type="dcterms:W3CDTF">2014-11-12T23:52:31Z</dcterms:created>
  <dcterms:modified xsi:type="dcterms:W3CDTF">2014-11-13T00:23:30Z</dcterms:modified>
</cp:coreProperties>
</file>