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1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80B0-90E7-47CD-ADF7-C72C773F3551}" type="datetimeFigureOut">
              <a:rPr lang="es-ES" smtClean="0"/>
              <a:t>29/10/2014</a:t>
            </a:fld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7E3334-ECEB-4A60-B1E1-545040D5E7B8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80B0-90E7-47CD-ADF7-C72C773F3551}" type="datetimeFigureOut">
              <a:rPr lang="es-ES" smtClean="0"/>
              <a:t>29/10/2014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3334-ECEB-4A60-B1E1-545040D5E7B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80B0-90E7-47CD-ADF7-C72C773F3551}" type="datetimeFigureOut">
              <a:rPr lang="es-ES" smtClean="0"/>
              <a:t>29/10/2014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3334-ECEB-4A60-B1E1-545040D5E7B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80B0-90E7-47CD-ADF7-C72C773F3551}" type="datetimeFigureOut">
              <a:rPr lang="es-ES" smtClean="0"/>
              <a:t>29/10/2014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3334-ECEB-4A60-B1E1-545040D5E7B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80B0-90E7-47CD-ADF7-C72C773F3551}" type="datetimeFigureOut">
              <a:rPr lang="es-ES" smtClean="0"/>
              <a:t>29/10/2014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3334-ECEB-4A60-B1E1-545040D5E7B8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80B0-90E7-47CD-ADF7-C72C773F3551}" type="datetimeFigureOut">
              <a:rPr lang="es-ES" smtClean="0"/>
              <a:t>29/10/2014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3334-ECEB-4A60-B1E1-545040D5E7B8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80B0-90E7-47CD-ADF7-C72C773F3551}" type="datetimeFigureOut">
              <a:rPr lang="es-ES" smtClean="0"/>
              <a:t>29/10/2014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3334-ECEB-4A60-B1E1-545040D5E7B8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80B0-90E7-47CD-ADF7-C72C773F3551}" type="datetimeFigureOut">
              <a:rPr lang="es-ES" smtClean="0"/>
              <a:t>29/10/2014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3334-ECEB-4A60-B1E1-545040D5E7B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80B0-90E7-47CD-ADF7-C72C773F3551}" type="datetimeFigureOut">
              <a:rPr lang="es-ES" smtClean="0"/>
              <a:t>29/10/2014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3334-ECEB-4A60-B1E1-545040D5E7B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80B0-90E7-47CD-ADF7-C72C773F3551}" type="datetimeFigureOut">
              <a:rPr lang="es-ES" smtClean="0"/>
              <a:t>29/10/2014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3334-ECEB-4A60-B1E1-545040D5E7B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80B0-90E7-47CD-ADF7-C72C773F3551}" type="datetimeFigureOut">
              <a:rPr lang="es-ES" smtClean="0"/>
              <a:t>29/10/2014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3334-ECEB-4A60-B1E1-545040D5E7B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71280B0-90E7-47CD-ADF7-C72C773F3551}" type="datetimeFigureOut">
              <a:rPr lang="es-ES" smtClean="0"/>
              <a:t>29/10/2014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A7E3334-ECEB-4A60-B1E1-545040D5E7B8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7772400" cy="2311897"/>
          </a:xfrm>
        </p:spPr>
        <p:txBody>
          <a:bodyPr/>
          <a:lstStyle/>
          <a:p>
            <a:r>
              <a:rPr lang="es-ES" dirty="0" smtClean="0"/>
              <a:t>Calculadora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Beatriz Domínguez</a:t>
            </a:r>
          </a:p>
          <a:p>
            <a:r>
              <a:rPr lang="es-ES" dirty="0" smtClean="0"/>
              <a:t>DAM 2014</a:t>
            </a:r>
          </a:p>
          <a:p>
            <a:r>
              <a:rPr lang="es-ES" dirty="0" smtClean="0"/>
              <a:t>Diseño de interfaces</a:t>
            </a:r>
            <a:endParaRPr lang="es-ES" dirty="0"/>
          </a:p>
        </p:txBody>
      </p:sp>
      <p:pic>
        <p:nvPicPr>
          <p:cNvPr id="5124" name="Picture 4" descr="C:\Users\Beatriz\Desktop\icon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35229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86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Tres versiones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es-ES" dirty="0" smtClean="0"/>
              <a:t>Niños</a:t>
            </a:r>
          </a:p>
          <a:p>
            <a:r>
              <a:rPr lang="es-ES" dirty="0" smtClean="0"/>
              <a:t>Empresa</a:t>
            </a:r>
          </a:p>
          <a:p>
            <a:r>
              <a:rPr lang="es-ES" dirty="0" smtClean="0"/>
              <a:t>Ancianos</a:t>
            </a:r>
          </a:p>
          <a:p>
            <a:r>
              <a:rPr lang="es-ES" dirty="0" smtClean="0"/>
              <a:t>Historial de operaciones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212976"/>
            <a:ext cx="2899140" cy="35010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C:\Users\Beatriz\Desktop\calculadora otros\recortes\niño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069"/>
          <a:stretch/>
        </p:blipFill>
        <p:spPr bwMode="auto">
          <a:xfrm>
            <a:off x="2828275" y="2214843"/>
            <a:ext cx="4714873" cy="5760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6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Beatriz\Desktop\calculadora otros\recortes\niño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844824"/>
            <a:ext cx="5256584" cy="3190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Niños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Diversas edades</a:t>
            </a:r>
            <a:endParaRPr lang="es-ES" dirty="0"/>
          </a:p>
        </p:txBody>
      </p:sp>
      <p:pic>
        <p:nvPicPr>
          <p:cNvPr id="2050" name="Picture 2" descr="C:\Users\Beatriz\Desktop\calculadora otros\recortes\niñ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2704643"/>
            <a:ext cx="3816424" cy="39083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91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Empresa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/>
          <a:lstStyle/>
          <a:p>
            <a:r>
              <a:rPr lang="es-ES" dirty="0" smtClean="0"/>
              <a:t>Funciones adicionales</a:t>
            </a:r>
            <a:endParaRPr lang="es-ES" dirty="0"/>
          </a:p>
        </p:txBody>
      </p:sp>
      <p:pic>
        <p:nvPicPr>
          <p:cNvPr id="3074" name="Picture 2" descr="C:\Users\Beatriz\Desktop\calculadora otros\recortes\ofici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636912"/>
            <a:ext cx="4522607" cy="37833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57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3ª edad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3267"/>
          </a:xfrm>
        </p:spPr>
        <p:txBody>
          <a:bodyPr/>
          <a:lstStyle/>
          <a:p>
            <a:r>
              <a:rPr lang="es-ES" dirty="0" smtClean="0"/>
              <a:t>Funciones básicas</a:t>
            </a:r>
          </a:p>
          <a:p>
            <a:r>
              <a:rPr lang="es-ES" dirty="0" smtClean="0"/>
              <a:t>Adaptada a </a:t>
            </a:r>
            <a:r>
              <a:rPr lang="es-ES" dirty="0" smtClean="0"/>
              <a:t>sus 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necesidades</a:t>
            </a:r>
            <a:endParaRPr lang="es-ES" dirty="0"/>
          </a:p>
        </p:txBody>
      </p:sp>
      <p:pic>
        <p:nvPicPr>
          <p:cNvPr id="4098" name="Picture 2" descr="C:\Users\Beatriz\Desktop\calculadora otros\recortes\abuelo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7"/>
          <a:stretch/>
        </p:blipFill>
        <p:spPr bwMode="auto">
          <a:xfrm>
            <a:off x="4087813" y="1988840"/>
            <a:ext cx="3616735" cy="43205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18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988840"/>
            <a:ext cx="8229600" cy="1600200"/>
          </a:xfrm>
        </p:spPr>
        <p:txBody>
          <a:bodyPr/>
          <a:lstStyle/>
          <a:p>
            <a:r>
              <a:rPr lang="es-ES" dirty="0" smtClean="0"/>
              <a:t>¿Alguna prueba?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227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28</TotalTime>
  <Words>33</Words>
  <Application>Microsoft Office PowerPoint</Application>
  <PresentationFormat>Presentación en pantalla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Ejecutivo</vt:lpstr>
      <vt:lpstr>Calculadora</vt:lpstr>
      <vt:lpstr>Tres versiones</vt:lpstr>
      <vt:lpstr>Niños</vt:lpstr>
      <vt:lpstr>Empresa</vt:lpstr>
      <vt:lpstr>3ª edad</vt:lpstr>
      <vt:lpstr>¿Alguna prueba?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Calculadora</dc:title>
  <dc:creator>Beatriz</dc:creator>
  <cp:lastModifiedBy>Beatriz</cp:lastModifiedBy>
  <cp:revision>24</cp:revision>
  <dcterms:created xsi:type="dcterms:W3CDTF">2014-10-23T08:13:18Z</dcterms:created>
  <dcterms:modified xsi:type="dcterms:W3CDTF">2014-10-29T22:19:49Z</dcterms:modified>
</cp:coreProperties>
</file>