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FF"/>
    <a:srgbClr val="FF6699"/>
    <a:srgbClr val="FF66CC"/>
    <a:srgbClr val="FFCCFF"/>
    <a:srgbClr val="FF0066"/>
    <a:srgbClr val="47FF0D"/>
    <a:srgbClr val="00CC99"/>
    <a:srgbClr val="00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01F8-FA41-434E-AA81-F1476702E459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9C86A-63BE-43D3-AF99-84D62728D9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C86A-63BE-43D3-AF99-84D62728D9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5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C86A-63BE-43D3-AF99-84D62728D9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1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2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34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0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60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0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5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5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B784-F61C-418F-8775-150A5631FF8F}" type="datetimeFigureOut">
              <a:rPr lang="es-ES" smtClean="0"/>
              <a:t>23/11/2014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0C30-EF21-4EB1-93C9-47080D7D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4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>
            <a:normAutofit/>
          </a:bodyPr>
          <a:lstStyle/>
          <a:p>
            <a:r>
              <a:rPr lang="es-ES" sz="880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1to25</a:t>
            </a:r>
            <a:endParaRPr lang="es-ES" sz="8800" dirty="0">
              <a:solidFill>
                <a:schemeClr val="accent4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6400800" cy="838944"/>
          </a:xfrm>
        </p:spPr>
        <p:txBody>
          <a:bodyPr/>
          <a:lstStyle/>
          <a:p>
            <a:r>
              <a:rPr lang="es-ES" dirty="0" smtClean="0"/>
              <a:t>Juego de velocidad</a:t>
            </a: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03648" y="5301208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Beatriz Domínguez</a:t>
            </a:r>
          </a:p>
          <a:p>
            <a:r>
              <a:rPr lang="es-ES" sz="2000" dirty="0" smtClean="0"/>
              <a:t>DAM 2014/2015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09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(Es un juego muy sencillo con un único objetivo/ propósito, picarte con tus amigos)</a:t>
            </a:r>
          </a:p>
          <a:p>
            <a:r>
              <a:rPr lang="es-ES" dirty="0" smtClean="0"/>
              <a:t>(se te proponen diferentes retos)</a:t>
            </a:r>
          </a:p>
          <a:p>
            <a:pPr algn="ctr"/>
            <a:r>
              <a:rPr lang="es-ES" sz="4000" dirty="0" smtClean="0">
                <a:latin typeface="OCR A Extended" panose="02010509020102010303" pitchFamily="50" charset="0"/>
              </a:rPr>
              <a:t>¿Quién es más rápido?</a:t>
            </a:r>
            <a:endParaRPr lang="es-ES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C:\Users\Beatriz\Desktop\1to25img\ini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57" y="3474720"/>
            <a:ext cx="4038600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2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Diferentes modalidades</a:t>
            </a:r>
            <a:endParaRPr lang="es-ES" dirty="0"/>
          </a:p>
        </p:txBody>
      </p:sp>
      <p:pic>
        <p:nvPicPr>
          <p:cNvPr id="2051" name="Picture 3" descr="C:\Users\Beatriz\Desktop\1to25img\princip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97524"/>
            <a:ext cx="5410200" cy="484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Beatriz\Desktop\1to25img\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9672"/>
            <a:ext cx="3514725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549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OCR A Extended" panose="02010509020102010303" pitchFamily="50" charset="0"/>
              </a:rPr>
              <a:t>Números</a:t>
            </a:r>
            <a:endParaRPr lang="es-ES" dirty="0">
              <a:latin typeface="OCR A Extended" panose="02010509020102010303" pitchFamily="50" charset="0"/>
            </a:endParaRPr>
          </a:p>
        </p:txBody>
      </p:sp>
      <p:pic>
        <p:nvPicPr>
          <p:cNvPr id="3074" name="Picture 2" descr="C:\Users\Beatriz\Desktop\1to25img\partidaN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71559"/>
            <a:ext cx="54197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OCR A Extended" panose="02010509020102010303" pitchFamily="50" charset="0"/>
              </a:rPr>
              <a:t>Colores</a:t>
            </a:r>
            <a:endParaRPr lang="es-ES" dirty="0">
              <a:latin typeface="OCR A Extended" panose="02010509020102010303" pitchFamily="50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es-ES" dirty="0" smtClean="0">
                <a:solidFill>
                  <a:srgbClr val="FF0000"/>
                </a:solidFill>
              </a:rPr>
              <a:t>u</a:t>
            </a:r>
            <a:r>
              <a:rPr lang="es-ES" dirty="0" smtClean="0">
                <a:solidFill>
                  <a:srgbClr val="47FF0D"/>
                </a:solidFill>
              </a:rPr>
              <a:t>l</a:t>
            </a:r>
            <a:r>
              <a:rPr lang="es-ES" dirty="0" smtClean="0">
                <a:solidFill>
                  <a:srgbClr val="FFC000"/>
                </a:solidFill>
              </a:rPr>
              <a:t>t</a:t>
            </a:r>
            <a:r>
              <a:rPr lang="es-ES" dirty="0" smtClean="0">
                <a:solidFill>
                  <a:srgbClr val="00B0F0"/>
                </a:solidFill>
              </a:rPr>
              <a:t>i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>
                <a:solidFill>
                  <a:srgbClr val="47FF0D"/>
                </a:solidFill>
              </a:rPr>
              <a:t>o</a:t>
            </a:r>
            <a:r>
              <a:rPr lang="es-ES" dirty="0" smtClean="0">
                <a:solidFill>
                  <a:srgbClr val="00B0F0"/>
                </a:solidFill>
              </a:rPr>
              <a:t>l</a:t>
            </a:r>
            <a:r>
              <a:rPr lang="es-ES" dirty="0" smtClean="0">
                <a:solidFill>
                  <a:srgbClr val="FF0000"/>
                </a:solidFill>
              </a:rPr>
              <a:t>o</a:t>
            </a:r>
            <a:r>
              <a:rPr lang="es-ES" dirty="0" smtClean="0">
                <a:solidFill>
                  <a:srgbClr val="47FF0D"/>
                </a:solidFill>
              </a:rPr>
              <a:t>r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 A</a:t>
            </a:r>
            <a:r>
              <a:rPr lang="es-ES" dirty="0" smtClean="0">
                <a:solidFill>
                  <a:srgbClr val="00B0F0"/>
                </a:solidFill>
              </a:rPr>
              <a:t>z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</a:t>
            </a:r>
            <a:r>
              <a:rPr lang="es-ES" dirty="0" smtClean="0">
                <a:solidFill>
                  <a:srgbClr val="002060"/>
                </a:solidFill>
              </a:rPr>
              <a:t>l</a:t>
            </a:r>
            <a:r>
              <a:rPr lang="es-ES" dirty="0" smtClean="0">
                <a:solidFill>
                  <a:srgbClr val="00B0F0"/>
                </a:solidFill>
              </a:rPr>
              <a:t>e</a:t>
            </a:r>
            <a:r>
              <a:rPr lang="es-ES" dirty="0" smtClean="0">
                <a:solidFill>
                  <a:srgbClr val="3399FF"/>
                </a:solidFill>
              </a:rPr>
              <a:t>s</a:t>
            </a:r>
          </a:p>
          <a:p>
            <a:r>
              <a:rPr lang="es-ES" dirty="0" smtClean="0"/>
              <a:t> </a:t>
            </a:r>
            <a:r>
              <a:rPr lang="es-ES" dirty="0" smtClean="0">
                <a:solidFill>
                  <a:srgbClr val="00B050"/>
                </a:solidFill>
              </a:rPr>
              <a:t>V</a:t>
            </a:r>
            <a:r>
              <a:rPr lang="es-ES" dirty="0" smtClean="0">
                <a:solidFill>
                  <a:srgbClr val="00CC00"/>
                </a:solidFill>
              </a:rPr>
              <a:t>e</a:t>
            </a:r>
            <a:r>
              <a:rPr lang="es-ES" dirty="0" smtClean="0">
                <a:solidFill>
                  <a:srgbClr val="47FF0D"/>
                </a:solidFill>
              </a:rPr>
              <a:t>r</a:t>
            </a:r>
            <a:r>
              <a:rPr lang="es-ES" dirty="0" smtClean="0">
                <a:solidFill>
                  <a:srgbClr val="00CC99"/>
                </a:solidFill>
              </a:rPr>
              <a:t>d</a:t>
            </a:r>
            <a:r>
              <a:rPr lang="es-ES" dirty="0" smtClean="0">
                <a:solidFill>
                  <a:srgbClr val="47FF0D"/>
                </a:solidFill>
              </a:rPr>
              <a:t>e</a:t>
            </a:r>
            <a:r>
              <a:rPr lang="es-ES" dirty="0" smtClean="0">
                <a:ln w="3175" cmpd="sng">
                  <a:solidFill>
                    <a:srgbClr val="47FF0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s-ES" dirty="0" smtClean="0">
              <a:ln w="3175" cmpd="sng">
                <a:solidFill>
                  <a:srgbClr val="47FF0D"/>
                </a:solidFill>
                <a:prstDash val="solid"/>
              </a:ln>
            </a:endParaRPr>
          </a:p>
          <a:p>
            <a:r>
              <a:rPr lang="es-ES" dirty="0" smtClean="0"/>
              <a:t> </a:t>
            </a:r>
            <a:r>
              <a:rPr lang="es-ES" dirty="0" smtClean="0">
                <a:solidFill>
                  <a:srgbClr val="FF0066"/>
                </a:solidFill>
              </a:rPr>
              <a:t>R</a:t>
            </a:r>
            <a:r>
              <a:rPr lang="es-ES" dirty="0" smtClean="0">
                <a:solidFill>
                  <a:srgbClr val="FFCCFF"/>
                </a:solidFill>
              </a:rPr>
              <a:t>o</a:t>
            </a:r>
            <a:r>
              <a:rPr lang="es-ES" dirty="0" smtClean="0">
                <a:solidFill>
                  <a:srgbClr val="FF66CC"/>
                </a:solidFill>
              </a:rPr>
              <a:t>s</a:t>
            </a:r>
            <a:r>
              <a:rPr lang="es-ES" dirty="0" smtClean="0">
                <a:solidFill>
                  <a:srgbClr val="FF66FF"/>
                </a:solidFill>
              </a:rPr>
              <a:t>a</a:t>
            </a:r>
            <a:r>
              <a:rPr lang="es-ES" dirty="0" smtClean="0">
                <a:solidFill>
                  <a:srgbClr val="FF66CC"/>
                </a:solidFill>
              </a:rPr>
              <a:t>s</a:t>
            </a:r>
          </a:p>
          <a:p>
            <a:r>
              <a:rPr lang="es-ES" dirty="0" smtClean="0"/>
              <a:t> M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s-ES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s-ES" dirty="0" smtClean="0"/>
              <a:t>o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C:\Users\Beatriz\Desktop\1to25img\ros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68" y="1340768"/>
            <a:ext cx="2619238" cy="2348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eatriz\Desktop\1to25img\azu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34508"/>
            <a:ext cx="2592288" cy="2323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eatriz\Desktop\1to25img\monocrom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2627175" cy="2368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atriz\Desktop\1to25img\multicol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38560"/>
            <a:ext cx="2586097" cy="232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eatriz\Desktop\1to25img\verd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08" y="980728"/>
            <a:ext cx="2604950" cy="2348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OCR A Extended" panose="02010509020102010303" pitchFamily="50" charset="0"/>
              </a:rPr>
              <a:t>Símbolos</a:t>
            </a:r>
            <a:endParaRPr lang="es-ES" dirty="0">
              <a:latin typeface="OCR A Extended" panose="02010509020102010303" pitchFamily="50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05535" y="1556792"/>
            <a:ext cx="3106688" cy="4525963"/>
          </a:xfrm>
        </p:spPr>
        <p:txBody>
          <a:bodyPr/>
          <a:lstStyle/>
          <a:p>
            <a:r>
              <a:rPr lang="es-ES" dirty="0" smtClean="0"/>
              <a:t>Global</a:t>
            </a:r>
          </a:p>
          <a:p>
            <a:r>
              <a:rPr lang="es-ES" dirty="0" smtClean="0"/>
              <a:t>Manos</a:t>
            </a:r>
          </a:p>
          <a:p>
            <a:r>
              <a:rPr lang="es-ES" dirty="0" smtClean="0"/>
              <a:t>Círculos</a:t>
            </a:r>
          </a:p>
          <a:p>
            <a:r>
              <a:rPr lang="es-ES" dirty="0" err="1" smtClean="0"/>
              <a:t>Smile</a:t>
            </a:r>
            <a:endParaRPr lang="es-ES" dirty="0" smtClean="0"/>
          </a:p>
          <a:p>
            <a:r>
              <a:rPr lang="es-ES" dirty="0" smtClean="0"/>
              <a:t>Zodiaco</a:t>
            </a:r>
            <a:endParaRPr lang="es-ES" dirty="0"/>
          </a:p>
        </p:txBody>
      </p:sp>
      <p:pic>
        <p:nvPicPr>
          <p:cNvPr id="5122" name="Picture 2" descr="C:\Users\Beatriz\Desktop\1to25img\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6" y="2065091"/>
            <a:ext cx="3416770" cy="3056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eatriz\Desktop\1to25img\man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36183" r="14212"/>
          <a:stretch/>
        </p:blipFill>
        <p:spPr bwMode="auto">
          <a:xfrm>
            <a:off x="3847751" y="1452282"/>
            <a:ext cx="2308490" cy="1718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4" name="Picture 4" descr="C:\Users\Beatriz\Desktop\1to25img\smi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39729" r="17173" b="-490"/>
          <a:stretch/>
        </p:blipFill>
        <p:spPr bwMode="auto">
          <a:xfrm>
            <a:off x="119997" y="382114"/>
            <a:ext cx="2199746" cy="1682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5" name="Picture 5" descr="C:\Users\Beatriz\Desktop\1to25img\zodiac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37625" r="15435"/>
          <a:stretch/>
        </p:blipFill>
        <p:spPr bwMode="auto">
          <a:xfrm>
            <a:off x="3643794" y="4798508"/>
            <a:ext cx="2524449" cy="1877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6" name="Picture 6" descr="C:\Users\Beatriz\Desktop\1to25img\circulo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40057" r="16879"/>
          <a:stretch/>
        </p:blipFill>
        <p:spPr bwMode="auto">
          <a:xfrm>
            <a:off x="119997" y="5086908"/>
            <a:ext cx="2373614" cy="1734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32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tiempos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Tiempos</a:t>
            </a:r>
          </a:p>
          <a:p>
            <a:r>
              <a:rPr lang="es-ES" dirty="0" smtClean="0"/>
              <a:t>Final de la partida</a:t>
            </a:r>
          </a:p>
          <a:p>
            <a:r>
              <a:rPr lang="es-ES" smtClean="0"/>
              <a:t>nombres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Presentación en pantalla (4:3)</PresentationFormat>
  <Paragraphs>28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1to25</vt:lpstr>
      <vt:lpstr>Presentación de PowerPoint</vt:lpstr>
      <vt:lpstr>Diferentes modalidades</vt:lpstr>
      <vt:lpstr>Números</vt:lpstr>
      <vt:lpstr>Colores</vt:lpstr>
      <vt:lpstr>Símbolos</vt:lpstr>
      <vt:lpstr>tiempos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1to25</dc:title>
  <dc:creator>Beatriz</dc:creator>
  <cp:lastModifiedBy>Beatriz</cp:lastModifiedBy>
  <cp:revision>21</cp:revision>
  <dcterms:created xsi:type="dcterms:W3CDTF">2014-11-23T12:56:39Z</dcterms:created>
  <dcterms:modified xsi:type="dcterms:W3CDTF">2014-11-23T13:47:10Z</dcterms:modified>
</cp:coreProperties>
</file>