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EC93EC-61A8-4E47-A792-D85B28EEB882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C1E44B-5DDA-4A9E-B348-28EDE4991D9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216023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Como desenhar um coração usando CSS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 descr="C:\Users\Danilo\Desktop\220px-Heart_corazó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348880"/>
            <a:ext cx="2095500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3960440"/>
          </a:xfrm>
        </p:spPr>
        <p:txBody>
          <a:bodyPr>
            <a:normAutofit/>
          </a:bodyPr>
          <a:lstStyle/>
          <a:p>
            <a:r>
              <a:rPr lang="pt-BR" dirty="0" smtClean="0"/>
              <a:t>4) Para finalizar, nosso último passo será posicionar nossos 2 novos quadrados terminando o desenho do coração.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heart:before</a:t>
            </a:r>
            <a:r>
              <a:rPr lang="en-US" dirty="0" smtClean="0"/>
              <a:t> { </a:t>
            </a:r>
            <a:endParaRPr lang="en-US" dirty="0" smtClean="0"/>
          </a:p>
          <a:p>
            <a:r>
              <a:rPr lang="en-US" dirty="0" smtClean="0"/>
              <a:t>top</a:t>
            </a:r>
            <a:r>
              <a:rPr lang="en-US" dirty="0" smtClean="0"/>
              <a:t>: -100px;} 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heart:after</a:t>
            </a:r>
            <a:r>
              <a:rPr lang="en-US" dirty="0" smtClean="0"/>
              <a:t> { </a:t>
            </a:r>
            <a:endParaRPr lang="en-US" dirty="0" smtClean="0"/>
          </a:p>
          <a:p>
            <a:r>
              <a:rPr lang="en-US" dirty="0" smtClean="0"/>
              <a:t>left</a:t>
            </a:r>
            <a:r>
              <a:rPr lang="en-US" dirty="0" smtClean="0"/>
              <a:t>: 100px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622" t="35673" r="30622" b="20034"/>
          <a:stretch>
            <a:fillRect/>
          </a:stretch>
        </p:blipFill>
        <p:spPr bwMode="auto">
          <a:xfrm>
            <a:off x="1763689" y="2420887"/>
            <a:ext cx="6000666" cy="385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40936"/>
          </a:xfrm>
        </p:spPr>
        <p:txBody>
          <a:bodyPr>
            <a:normAutofit/>
          </a:bodyPr>
          <a:lstStyle/>
          <a:p>
            <a:r>
              <a:rPr lang="pt-BR" dirty="0" smtClean="0"/>
              <a:t>5) No final, nosso </a:t>
            </a:r>
            <a:r>
              <a:rPr lang="pt-BR" dirty="0" err="1" smtClean="0"/>
              <a:t>css</a:t>
            </a:r>
            <a:r>
              <a:rPr lang="pt-BR" dirty="0" smtClean="0"/>
              <a:t> deve estar dessa forma: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081" t="11483" r="48220" b="15011"/>
          <a:stretch>
            <a:fillRect/>
          </a:stretch>
        </p:blipFill>
        <p:spPr bwMode="auto">
          <a:xfrm>
            <a:off x="2051720" y="188640"/>
            <a:ext cx="417646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06" t="31169" r="30792" b="17976"/>
          <a:stretch>
            <a:fillRect/>
          </a:stretch>
        </p:blipFill>
        <p:spPr bwMode="auto">
          <a:xfrm>
            <a:off x="2987824" y="2780928"/>
            <a:ext cx="316835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Em primeiro lugar vamos começar criando nosso </a:t>
            </a:r>
            <a:r>
              <a:rPr lang="pt-BR" dirty="0" err="1"/>
              <a:t>html</a:t>
            </a:r>
            <a:r>
              <a:rPr lang="pt-BR" dirty="0"/>
              <a:t> e incluindo uma referência para o arquivo </a:t>
            </a:r>
            <a:r>
              <a:rPr lang="pt-BR" i="1" dirty="0"/>
              <a:t>styles.</a:t>
            </a:r>
            <a:r>
              <a:rPr lang="pt-BR" i="1" dirty="0" err="1"/>
              <a:t>css</a:t>
            </a:r>
            <a:r>
              <a:rPr lang="pt-BR" dirty="0"/>
              <a:t> e uma </a:t>
            </a:r>
            <a:r>
              <a:rPr lang="pt-BR" i="1" dirty="0"/>
              <a:t>div </a:t>
            </a:r>
            <a:r>
              <a:rPr lang="pt-BR" dirty="0"/>
              <a:t>em branco. Essa </a:t>
            </a:r>
            <a:r>
              <a:rPr lang="pt-BR" i="1" dirty="0"/>
              <a:t>div </a:t>
            </a:r>
            <a:r>
              <a:rPr lang="pt-BR" dirty="0"/>
              <a:t>terá uma referência para a </a:t>
            </a:r>
            <a:r>
              <a:rPr lang="pt-BR" dirty="0" err="1"/>
              <a:t>class</a:t>
            </a:r>
            <a:r>
              <a:rPr lang="pt-BR" dirty="0"/>
              <a:t> “</a:t>
            </a:r>
            <a:r>
              <a:rPr lang="pt-BR" i="1" dirty="0" err="1"/>
              <a:t>heart</a:t>
            </a:r>
            <a:r>
              <a:rPr lang="pt-BR" dirty="0"/>
              <a:t>”, onde iniciaremos o trabalho.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&lt;!DOCTYPE html&gt; </a:t>
            </a:r>
          </a:p>
          <a:p>
            <a:r>
              <a:rPr lang="en-US" sz="2000" dirty="0" smtClean="0"/>
              <a:t>&lt;html&gt; </a:t>
            </a:r>
          </a:p>
          <a:p>
            <a:endParaRPr lang="en-US" sz="2000" dirty="0"/>
          </a:p>
          <a:p>
            <a:r>
              <a:rPr lang="en-US" sz="2000" dirty="0" smtClean="0"/>
              <a:t>&lt;head&gt;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&lt;meta </a:t>
            </a:r>
            <a:r>
              <a:rPr lang="en-US" sz="2000" dirty="0" err="1" smtClean="0"/>
              <a:t>charset</a:t>
            </a:r>
            <a:r>
              <a:rPr lang="en-US" sz="2000" dirty="0" smtClean="0"/>
              <a:t>="utf-8"&gt; &lt;link </a:t>
            </a:r>
            <a:r>
              <a:rPr lang="en-US" sz="2000" dirty="0" err="1" smtClean="0"/>
              <a:t>href</a:t>
            </a:r>
            <a:r>
              <a:rPr lang="en-US" sz="2000" dirty="0" smtClean="0"/>
              <a:t>="style.css" </a:t>
            </a:r>
            <a:r>
              <a:rPr lang="en-US" sz="2000" dirty="0" err="1" smtClean="0"/>
              <a:t>rel</a:t>
            </a:r>
            <a:r>
              <a:rPr lang="en-US" sz="2000" dirty="0" smtClean="0"/>
              <a:t>="</a:t>
            </a:r>
            <a:r>
              <a:rPr lang="en-US" sz="2000" dirty="0" err="1" smtClean="0"/>
              <a:t>stylesheet</a:t>
            </a:r>
            <a:r>
              <a:rPr lang="en-US" sz="2000" dirty="0" smtClean="0"/>
              <a:t>"&gt; </a:t>
            </a:r>
          </a:p>
          <a:p>
            <a:r>
              <a:rPr lang="en-US" sz="2000" dirty="0" smtClean="0"/>
              <a:t>&lt;/head&gt; </a:t>
            </a:r>
          </a:p>
          <a:p>
            <a:r>
              <a:rPr lang="en-US" sz="2000" dirty="0" smtClean="0"/>
              <a:t>&lt;body&gt; </a:t>
            </a:r>
          </a:p>
          <a:p>
            <a:r>
              <a:rPr lang="en-US" sz="2000" dirty="0" smtClean="0"/>
              <a:t>&lt;div class="heart"&gt; </a:t>
            </a:r>
          </a:p>
          <a:p>
            <a:r>
              <a:rPr lang="en-US" sz="2000" dirty="0" smtClean="0"/>
              <a:t>&lt;/div&gt;</a:t>
            </a:r>
          </a:p>
          <a:p>
            <a:r>
              <a:rPr lang="en-US" sz="2000" dirty="0" smtClean="0"/>
              <a:t> &lt;/body&gt;</a:t>
            </a:r>
          </a:p>
          <a:p>
            <a:endParaRPr lang="en-US" sz="2000" dirty="0" smtClean="0"/>
          </a:p>
          <a:p>
            <a:r>
              <a:rPr lang="en-US" sz="2000" dirty="0" smtClean="0"/>
              <a:t> &lt;/html&gt;</a:t>
            </a:r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3384376"/>
          </a:xfrm>
        </p:spPr>
        <p:txBody>
          <a:bodyPr>
            <a:normAutofit/>
          </a:bodyPr>
          <a:lstStyle/>
          <a:p>
            <a:r>
              <a:rPr lang="pt-BR" dirty="0" smtClean="0"/>
              <a:t>2) Em seguida, no nosso arquivo </a:t>
            </a:r>
            <a:r>
              <a:rPr lang="pt-BR" i="1" dirty="0" smtClean="0"/>
              <a:t>styles.</a:t>
            </a:r>
            <a:r>
              <a:rPr lang="pt-BR" i="1" dirty="0" err="1" smtClean="0"/>
              <a:t>css</a:t>
            </a:r>
            <a:r>
              <a:rPr lang="pt-BR" dirty="0" smtClean="0"/>
              <a:t>, vamos criar um quadrado e dar uma rotação de 45º.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r>
              <a:rPr lang="en-US" dirty="0" smtClean="0"/>
              <a:t>.heart </a:t>
            </a:r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margin: 200px;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         background-color</a:t>
            </a:r>
            <a:r>
              <a:rPr lang="en-US" dirty="0" smtClean="0"/>
              <a:t>: blue;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         height</a:t>
            </a:r>
            <a:r>
              <a:rPr lang="en-US" dirty="0" smtClean="0"/>
              <a:t>: 200px;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         transform</a:t>
            </a:r>
            <a:r>
              <a:rPr lang="en-US" dirty="0" smtClean="0"/>
              <a:t>: rotate(-45deg);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         width</a:t>
            </a:r>
            <a:r>
              <a:rPr lang="en-US" dirty="0" smtClean="0"/>
              <a:t>: 200px;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          position</a:t>
            </a:r>
            <a:r>
              <a:rPr lang="en-US" dirty="0" smtClean="0"/>
              <a:t>: relative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382" t="28741" r="37158" b="28582"/>
          <a:stretch>
            <a:fillRect/>
          </a:stretch>
        </p:blipFill>
        <p:spPr bwMode="auto">
          <a:xfrm>
            <a:off x="2555748" y="2365678"/>
            <a:ext cx="4032504" cy="352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algn="just"/>
            <a:r>
              <a:rPr lang="pt-BR" b="1" dirty="0" smtClean="0"/>
              <a:t>3) O próximo passo é criar mais 2 quadrados com cantos arredondados. Desenhei os quadrados de vermelho para que possamos vê-los. Note aqui a utilização dos </a:t>
            </a:r>
            <a:r>
              <a:rPr lang="pt-BR" b="1" dirty="0" err="1" smtClean="0"/>
              <a:t>pseudo-elements</a:t>
            </a:r>
            <a:r>
              <a:rPr lang="pt-BR" b="1" dirty="0" smtClean="0"/>
              <a:t> </a:t>
            </a:r>
            <a:r>
              <a:rPr lang="pt-BR" b="1" i="1" dirty="0" smtClean="0"/>
              <a:t>:</a:t>
            </a:r>
            <a:r>
              <a:rPr lang="pt-BR" b="1" i="1" dirty="0" err="1" smtClean="0"/>
              <a:t>before</a:t>
            </a:r>
            <a:r>
              <a:rPr lang="pt-BR" b="1" dirty="0" smtClean="0"/>
              <a:t> e </a:t>
            </a:r>
            <a:r>
              <a:rPr lang="pt-BR" b="1" i="1" dirty="0" smtClean="0"/>
              <a:t>:</a:t>
            </a:r>
            <a:r>
              <a:rPr lang="pt-BR" b="1" i="1" dirty="0" err="1" smtClean="0"/>
              <a:t>after</a:t>
            </a:r>
            <a:r>
              <a:rPr lang="pt-BR" b="1" dirty="0" smtClean="0"/>
              <a:t>.</a:t>
            </a:r>
          </a:p>
          <a:p>
            <a:pPr algn="just"/>
            <a:r>
              <a:rPr lang="pt-BR" b="1" dirty="0" smtClean="0"/>
              <a:t>Esses </a:t>
            </a:r>
            <a:r>
              <a:rPr lang="pt-BR" b="1" dirty="0" err="1" smtClean="0"/>
              <a:t>pseudo-elements</a:t>
            </a:r>
            <a:r>
              <a:rPr lang="pt-BR" b="1" dirty="0" smtClean="0"/>
              <a:t> servem para inserir conteúdo antes/depois do conteúdo de algum elemento. No nosso caso, estou inserindo mais 2 quadrados antes e depois do nosso quadrado original.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heart:before</a:t>
            </a:r>
            <a:r>
              <a:rPr lang="en-US" dirty="0" smtClean="0"/>
              <a:t>,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heart:after</a:t>
            </a:r>
            <a:r>
              <a:rPr lang="en-US" dirty="0" smtClean="0"/>
              <a:t> { </a:t>
            </a:r>
            <a:endParaRPr lang="en-US" dirty="0" smtClean="0"/>
          </a:p>
          <a:p>
            <a:r>
              <a:rPr lang="en-US" dirty="0" smtClean="0"/>
              <a:t>content</a:t>
            </a:r>
            <a:r>
              <a:rPr lang="en-US" dirty="0" smtClean="0"/>
              <a:t>: ""; </a:t>
            </a:r>
            <a:endParaRPr lang="en-US" dirty="0" smtClean="0"/>
          </a:p>
          <a:p>
            <a:r>
              <a:rPr lang="en-US" dirty="0" smtClean="0"/>
              <a:t>background-color</a:t>
            </a:r>
            <a:r>
              <a:rPr lang="en-US" dirty="0" smtClean="0"/>
              <a:t>: red; </a:t>
            </a:r>
            <a:endParaRPr lang="en-US" dirty="0" smtClean="0"/>
          </a:p>
          <a:p>
            <a:r>
              <a:rPr lang="en-US" dirty="0" smtClean="0"/>
              <a:t>border-radius</a:t>
            </a:r>
            <a:r>
              <a:rPr lang="en-US" dirty="0" smtClean="0"/>
              <a:t>: 50%; </a:t>
            </a:r>
            <a:endParaRPr lang="en-US" dirty="0" smtClean="0"/>
          </a:p>
          <a:p>
            <a:r>
              <a:rPr lang="en-US" dirty="0" smtClean="0"/>
              <a:t>height</a:t>
            </a:r>
            <a:r>
              <a:rPr lang="en-US" dirty="0" smtClean="0"/>
              <a:t>: 200px; </a:t>
            </a:r>
            <a:endParaRPr lang="en-US" dirty="0" smtClean="0"/>
          </a:p>
          <a:p>
            <a:r>
              <a:rPr lang="en-US" dirty="0" smtClean="0"/>
              <a:t>position</a:t>
            </a:r>
            <a:r>
              <a:rPr lang="en-US" dirty="0" smtClean="0"/>
              <a:t>: absolute; 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200px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761" t="20909" r="37541" b="38079"/>
          <a:stretch>
            <a:fillRect/>
          </a:stretch>
        </p:blipFill>
        <p:spPr bwMode="auto">
          <a:xfrm>
            <a:off x="1547665" y="1628799"/>
            <a:ext cx="5501410" cy="458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223</Words>
  <Application>Microsoft Office PowerPoint</Application>
  <PresentationFormat>Apresentação na tela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Como desenhar um coração usando CSS </vt:lpstr>
      <vt:lpstr>Slide 2</vt:lpstr>
      <vt:lpstr>Slide 3</vt:lpstr>
      <vt:lpstr>2) Em seguida, no nosso arquivo styles.css, vamos criar um quadrado e dar uma rotação de 45º.</vt:lpstr>
      <vt:lpstr>Slide 5</vt:lpstr>
      <vt:lpstr>Slide 6</vt:lpstr>
      <vt:lpstr>Slide 7</vt:lpstr>
      <vt:lpstr>Slide 8</vt:lpstr>
      <vt:lpstr>Slide 9</vt:lpstr>
      <vt:lpstr>4) Para finalizar, nosso último passo será posicionar nossos 2 novos quadrados terminando o desenho do coração.</vt:lpstr>
      <vt:lpstr>Slide 11</vt:lpstr>
      <vt:lpstr>Slide 12</vt:lpstr>
      <vt:lpstr>5) No final, nosso css deve estar dessa forma: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Danilo</dc:creator>
  <cp:lastModifiedBy>Danilo</cp:lastModifiedBy>
  <cp:revision>4</cp:revision>
  <dcterms:created xsi:type="dcterms:W3CDTF">2021-06-08T16:14:25Z</dcterms:created>
  <dcterms:modified xsi:type="dcterms:W3CDTF">2021-06-08T17:38:47Z</dcterms:modified>
</cp:coreProperties>
</file>