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975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469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77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093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2763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54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513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815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8254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4569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426574C-D014-4649-AD86-2E4F1CF55431}" type="datetimeFigureOut">
              <a:rPr lang="pt-BR" smtClean="0"/>
              <a:t>08/05/2025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E824E6AC-2E54-45DD-9107-0AC8B19F3F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62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053AF-2848-42CE-EAD9-1657BE929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React Native </a:t>
            </a:r>
            <a:r>
              <a:rPr lang="pt-BR" dirty="0" err="1"/>
              <a:t>components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F0C93D8-9034-C5F8-CB2A-92292D77BE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Professor: Crispim Luiz Martins</a:t>
            </a:r>
          </a:p>
        </p:txBody>
      </p:sp>
    </p:spTree>
    <p:extLst>
      <p:ext uri="{BB962C8B-B14F-4D97-AF65-F5344CB8AC3E}">
        <p14:creationId xmlns:p14="http://schemas.microsoft.com/office/powerpoint/2010/main" val="653926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BB71B-3ED6-DD5D-6CDD-AFDB6D0C9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51949"/>
            <a:ext cx="7729728" cy="1188720"/>
          </a:xfrm>
        </p:spPr>
        <p:txBody>
          <a:bodyPr/>
          <a:lstStyle/>
          <a:p>
            <a:r>
              <a:rPr lang="pt-BR" dirty="0"/>
              <a:t>Em login vamos chamar o home se preenchermos os dados.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483C3B4-FF7B-FF38-0D2C-8FE3ED3284E9}"/>
              </a:ext>
            </a:extLst>
          </p:cNvPr>
          <p:cNvSpPr txBox="1"/>
          <p:nvPr/>
        </p:nvSpPr>
        <p:spPr>
          <a:xfrm>
            <a:off x="9675212" y="3156106"/>
            <a:ext cx="1627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Após o ok, mudar para a página Home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F63B3C-FC02-BAAA-7299-5EA3CA326CA8}"/>
              </a:ext>
            </a:extLst>
          </p:cNvPr>
          <p:cNvSpPr txBox="1"/>
          <p:nvPr/>
        </p:nvSpPr>
        <p:spPr>
          <a:xfrm>
            <a:off x="226243" y="351949"/>
            <a:ext cx="1480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4 – de Login para home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2292BD47-3097-1C9E-C95A-4289407E4E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272" y="1540669"/>
            <a:ext cx="7535327" cy="507753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4FD3A2B-6C88-C992-8AEF-1965D00B09FF}"/>
              </a:ext>
            </a:extLst>
          </p:cNvPr>
          <p:cNvSpPr txBox="1"/>
          <p:nvPr/>
        </p:nvSpPr>
        <p:spPr>
          <a:xfrm>
            <a:off x="5184741" y="2401974"/>
            <a:ext cx="3205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Atualize o </a:t>
            </a:r>
            <a:r>
              <a:rPr lang="pt-BR" dirty="0" err="1">
                <a:solidFill>
                  <a:srgbClr val="FF0000"/>
                </a:solidFill>
              </a:rPr>
              <a:t>RootsParamList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F1AA9F18-EB05-4C6E-F55B-66E3DD1A9A16}"/>
              </a:ext>
            </a:extLst>
          </p:cNvPr>
          <p:cNvSpPr/>
          <p:nvPr/>
        </p:nvSpPr>
        <p:spPr>
          <a:xfrm>
            <a:off x="7975076" y="1649077"/>
            <a:ext cx="1847654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CEE53A1A-AA42-2431-AB4D-1C550FA6FA98}"/>
              </a:ext>
            </a:extLst>
          </p:cNvPr>
          <p:cNvSpPr/>
          <p:nvPr/>
        </p:nvSpPr>
        <p:spPr>
          <a:xfrm>
            <a:off x="9131599" y="4868101"/>
            <a:ext cx="1847654" cy="3693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3849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9B6D66-A73B-F432-4F1A-F93EBADA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Colocando navegação em cadastro para home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DD142B9A-CECB-EDE5-951B-CE981B261E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947" y="2362051"/>
            <a:ext cx="9523257" cy="1333256"/>
          </a:xfr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2BC0ABC-4395-3E4F-92DF-BC1751E406E8}"/>
              </a:ext>
            </a:extLst>
          </p:cNvPr>
          <p:cNvSpPr txBox="1"/>
          <p:nvPr/>
        </p:nvSpPr>
        <p:spPr>
          <a:xfrm>
            <a:off x="169682" y="650449"/>
            <a:ext cx="138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Passe 6 de </a:t>
            </a:r>
            <a:r>
              <a:rPr lang="pt-BR" dirty="0">
                <a:solidFill>
                  <a:srgbClr val="FF0000"/>
                </a:solidFill>
              </a:rPr>
              <a:t>cadastro</a:t>
            </a:r>
            <a:r>
              <a:rPr lang="pt-BR" dirty="0"/>
              <a:t> para home</a:t>
            </a:r>
          </a:p>
        </p:txBody>
      </p:sp>
      <p:sp>
        <p:nvSpPr>
          <p:cNvPr id="7" name="Seta: para a Esquerda 6">
            <a:extLst>
              <a:ext uri="{FF2B5EF4-FFF2-40B4-BE49-F238E27FC236}">
                <a16:creationId xmlns:a16="http://schemas.microsoft.com/office/drawing/2014/main" id="{6FD27D2F-07C4-55E5-CCD1-5E7BE2E66229}"/>
              </a:ext>
            </a:extLst>
          </p:cNvPr>
          <p:cNvSpPr/>
          <p:nvPr/>
        </p:nvSpPr>
        <p:spPr>
          <a:xfrm>
            <a:off x="7871381" y="2506587"/>
            <a:ext cx="1084083" cy="2460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para a Esquerda 7">
            <a:extLst>
              <a:ext uri="{FF2B5EF4-FFF2-40B4-BE49-F238E27FC236}">
                <a16:creationId xmlns:a16="http://schemas.microsoft.com/office/drawing/2014/main" id="{16346A85-5CC7-540D-3594-C403577C62AA}"/>
              </a:ext>
            </a:extLst>
          </p:cNvPr>
          <p:cNvSpPr/>
          <p:nvPr/>
        </p:nvSpPr>
        <p:spPr>
          <a:xfrm>
            <a:off x="9618562" y="2752627"/>
            <a:ext cx="1084083" cy="2460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Esquerda 8">
            <a:extLst>
              <a:ext uri="{FF2B5EF4-FFF2-40B4-BE49-F238E27FC236}">
                <a16:creationId xmlns:a16="http://schemas.microsoft.com/office/drawing/2014/main" id="{A63047D4-0398-079B-C6D2-F8956471368E}"/>
              </a:ext>
            </a:extLst>
          </p:cNvPr>
          <p:cNvSpPr/>
          <p:nvPr/>
        </p:nvSpPr>
        <p:spPr>
          <a:xfrm>
            <a:off x="8234393" y="3305980"/>
            <a:ext cx="1084083" cy="2460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AF10016-0168-5B03-71E9-8F507D1C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254" y="3819104"/>
            <a:ext cx="6935168" cy="2905530"/>
          </a:xfrm>
          <a:prstGeom prst="rect">
            <a:avLst/>
          </a:prstGeom>
        </p:spPr>
      </p:pic>
      <p:sp>
        <p:nvSpPr>
          <p:cNvPr id="13" name="Seta: para a Esquerda 12">
            <a:extLst>
              <a:ext uri="{FF2B5EF4-FFF2-40B4-BE49-F238E27FC236}">
                <a16:creationId xmlns:a16="http://schemas.microsoft.com/office/drawing/2014/main" id="{C62FC562-6D84-F0DF-48FA-892A79286494}"/>
              </a:ext>
            </a:extLst>
          </p:cNvPr>
          <p:cNvSpPr/>
          <p:nvPr/>
        </p:nvSpPr>
        <p:spPr>
          <a:xfrm>
            <a:off x="8468571" y="5271869"/>
            <a:ext cx="1084083" cy="2460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37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177AE3-BB7D-2195-49F4-BCDD50D96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3670"/>
            <a:ext cx="3349532" cy="2202714"/>
          </a:xfrm>
        </p:spPr>
        <p:txBody>
          <a:bodyPr>
            <a:normAutofit fontScale="90000"/>
          </a:bodyPr>
          <a:lstStyle/>
          <a:p>
            <a:r>
              <a:rPr lang="pt-BR" dirty="0"/>
              <a:t>Antes de Criar componente como está nossas páginas</a:t>
            </a:r>
            <a:br>
              <a:rPr lang="pt-BR" dirty="0"/>
            </a:br>
            <a:r>
              <a:rPr lang="pt-BR" dirty="0"/>
              <a:t>Login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C02B2C-CBDB-7467-B4A7-DCB02AA52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6" y="3428999"/>
            <a:ext cx="3349532" cy="1776081"/>
          </a:xfrm>
        </p:spPr>
        <p:txBody>
          <a:bodyPr/>
          <a:lstStyle/>
          <a:p>
            <a:endParaRPr lang="pt-BR" dirty="0"/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E336E7F-3260-26BF-665C-6D591E548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857" y="56679"/>
            <a:ext cx="7716327" cy="6744641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9586C736-384E-B1EE-AD55-279C033A89AF}"/>
              </a:ext>
            </a:extLst>
          </p:cNvPr>
          <p:cNvCxnSpPr/>
          <p:nvPr/>
        </p:nvCxnSpPr>
        <p:spPr>
          <a:xfrm flipV="1">
            <a:off x="10444899" y="169682"/>
            <a:ext cx="0" cy="11594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F57F09-03E2-5A52-C8C5-3E2FD1B83AA9}"/>
              </a:ext>
            </a:extLst>
          </p:cNvPr>
          <p:cNvSpPr txBox="1"/>
          <p:nvPr/>
        </p:nvSpPr>
        <p:spPr>
          <a:xfrm>
            <a:off x="584462" y="3667027"/>
            <a:ext cx="1753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  página não teve mudança</a:t>
            </a:r>
          </a:p>
        </p:txBody>
      </p:sp>
    </p:spTree>
    <p:extLst>
      <p:ext uri="{BB962C8B-B14F-4D97-AF65-F5344CB8AC3E}">
        <p14:creationId xmlns:p14="http://schemas.microsoft.com/office/powerpoint/2010/main" val="2718386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C0ACC6-A693-AB62-D947-60BC37E23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081" y="785583"/>
            <a:ext cx="2425705" cy="1188720"/>
          </a:xfrm>
        </p:spPr>
        <p:txBody>
          <a:bodyPr/>
          <a:lstStyle/>
          <a:p>
            <a:r>
              <a:rPr lang="pt-BR" dirty="0"/>
              <a:t>Cadastro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98A6CB3-859F-3EAE-4156-64E7A785E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527" y="240266"/>
            <a:ext cx="8119236" cy="669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30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E5BF0-F2C3-4053-7F14-F127DE9A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787" y="436791"/>
            <a:ext cx="3255264" cy="1188720"/>
          </a:xfrm>
        </p:spPr>
        <p:txBody>
          <a:bodyPr/>
          <a:lstStyle/>
          <a:p>
            <a:r>
              <a:rPr lang="pt-BR" dirty="0"/>
              <a:t>Componente Menu</a:t>
            </a:r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852D6F43-8ADA-DEC9-6B89-F72D8C538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27378" y="405229"/>
            <a:ext cx="7174301" cy="6047541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7AD73CA-D263-F82A-D151-944F372AA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87" y="1966438"/>
            <a:ext cx="2715004" cy="1343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0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C559EB-BB4C-D2BA-B1EA-D8CE5C994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295" y="135133"/>
            <a:ext cx="7729728" cy="1188720"/>
          </a:xfrm>
        </p:spPr>
        <p:txBody>
          <a:bodyPr/>
          <a:lstStyle/>
          <a:p>
            <a:r>
              <a:rPr lang="pt-BR" dirty="0"/>
              <a:t>Style do componente menu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D6A6200-9AC8-A500-4E75-441390312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3711" y="1362233"/>
            <a:ext cx="5627801" cy="5247128"/>
          </a:xfrm>
        </p:spPr>
      </p:pic>
    </p:spTree>
    <p:extLst>
      <p:ext uri="{BB962C8B-B14F-4D97-AF65-F5344CB8AC3E}">
        <p14:creationId xmlns:p14="http://schemas.microsoft.com/office/powerpoint/2010/main" val="401781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E4264-D9BA-B406-D2AE-D4D33A53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42" y="370803"/>
            <a:ext cx="7729728" cy="1188720"/>
          </a:xfrm>
        </p:spPr>
        <p:txBody>
          <a:bodyPr/>
          <a:lstStyle/>
          <a:p>
            <a:r>
              <a:rPr lang="pt-BR" dirty="0"/>
              <a:t>Componente em 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74721CA-BDCE-45EE-6AF1-5005F1ECC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369" y="1587100"/>
            <a:ext cx="5190901" cy="4946969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678E32F6-B969-7902-F9EA-5D6A9387A9A5}"/>
              </a:ext>
            </a:extLst>
          </p:cNvPr>
          <p:cNvSpPr/>
          <p:nvPr/>
        </p:nvSpPr>
        <p:spPr>
          <a:xfrm>
            <a:off x="6664750" y="5270900"/>
            <a:ext cx="2912882" cy="17875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667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F984F-FE7D-7132-C0F8-D4232B6FC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72" y="955266"/>
            <a:ext cx="3987288" cy="1188720"/>
          </a:xfrm>
        </p:spPr>
        <p:txBody>
          <a:bodyPr/>
          <a:lstStyle/>
          <a:p>
            <a:r>
              <a:rPr lang="pt-BR" dirty="0"/>
              <a:t>Como está home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0360A463-C66A-89FC-C788-09865587C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3849" y="342541"/>
            <a:ext cx="2708996" cy="6019994"/>
          </a:xfrm>
        </p:spPr>
      </p:pic>
    </p:spTree>
    <p:extLst>
      <p:ext uri="{BB962C8B-B14F-4D97-AF65-F5344CB8AC3E}">
        <p14:creationId xmlns:p14="http://schemas.microsoft.com/office/powerpoint/2010/main" val="335016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9C1F1-02AD-A154-646C-2A3DAC0DC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são os componentes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36C1E6-9A5C-FCFE-353B-E450F22E0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/>
              <a:t>No React Native, </a:t>
            </a:r>
            <a:r>
              <a:rPr lang="pt-BR" sz="2800" dirty="0" err="1"/>
              <a:t>components</a:t>
            </a:r>
            <a:r>
              <a:rPr lang="pt-BR" sz="2800" dirty="0"/>
              <a:t> são elementos reutilizáveis que ajudam a estruturar e organizar a interface do usuário de um aplicativo. Eles podem ser comparados a peças de um quebra-cabeça, onde cada componente representa uma parte específica da tela, como botões, textos, imagens e campos de entrada.</a:t>
            </a:r>
          </a:p>
        </p:txBody>
      </p:sp>
    </p:spTree>
    <p:extLst>
      <p:ext uri="{BB962C8B-B14F-4D97-AF65-F5344CB8AC3E}">
        <p14:creationId xmlns:p14="http://schemas.microsoft.com/office/powerpoint/2010/main" val="239281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88494-2460-30F6-7446-294AB1C21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Pasta input com os arquivos </a:t>
            </a:r>
            <a:r>
              <a:rPr lang="pt-BR" dirty="0" err="1"/>
              <a:t>tsx</a:t>
            </a:r>
            <a:r>
              <a:rPr lang="pt-BR" dirty="0"/>
              <a:t> e </a:t>
            </a:r>
            <a:r>
              <a:rPr lang="pt-BR" dirty="0" err="1"/>
              <a:t>ts</a:t>
            </a:r>
            <a:endParaRPr lang="pt-BR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2440407B-05F3-77FE-8F57-F614B5B76D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5104" y="2535229"/>
            <a:ext cx="4920811" cy="3054866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F07DF42-604B-4CF6-E6CD-A6C7608E6660}"/>
              </a:ext>
            </a:extLst>
          </p:cNvPr>
          <p:cNvSpPr txBox="1"/>
          <p:nvPr/>
        </p:nvSpPr>
        <p:spPr>
          <a:xfrm>
            <a:off x="556181" y="2347274"/>
            <a:ext cx="1800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Primeiro passo criar um componente de teste</a:t>
            </a:r>
          </a:p>
        </p:txBody>
      </p:sp>
    </p:spTree>
    <p:extLst>
      <p:ext uri="{BB962C8B-B14F-4D97-AF65-F5344CB8AC3E}">
        <p14:creationId xmlns:p14="http://schemas.microsoft.com/office/powerpoint/2010/main" val="61121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968B71-2117-646A-CCDA-370F6AEA8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criar um componente para teste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2839DC8-ED09-CAE6-8CA6-6C9F24273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8446" y="2294762"/>
            <a:ext cx="9450009" cy="3598546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2FB3D3A4-4769-683D-128E-DE2438ED088C}"/>
              </a:ext>
            </a:extLst>
          </p:cNvPr>
          <p:cNvSpPr/>
          <p:nvPr/>
        </p:nvSpPr>
        <p:spPr>
          <a:xfrm>
            <a:off x="2818614" y="5373278"/>
            <a:ext cx="895546" cy="20739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239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CD333-129D-E5CE-D4EA-CEB831402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Vamos chamar esse componente em uma página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0E4B74-6105-493F-2A2C-DEDEABA78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553887" cy="610041"/>
          </a:xfrm>
        </p:spPr>
        <p:txBody>
          <a:bodyPr/>
          <a:lstStyle/>
          <a:p>
            <a:r>
              <a:rPr lang="pt-BR" sz="2400" dirty="0"/>
              <a:t>Em cima de bem vindo na tela de Login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008795D-4798-F10E-37CB-E0DC42FBF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167" y="3248085"/>
            <a:ext cx="8754697" cy="1247949"/>
          </a:xfrm>
          <a:prstGeom prst="rect">
            <a:avLst/>
          </a:prstGeo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35E3D86E-AFB3-7889-0019-C44AB4FD5D53}"/>
              </a:ext>
            </a:extLst>
          </p:cNvPr>
          <p:cNvSpPr/>
          <p:nvPr/>
        </p:nvSpPr>
        <p:spPr>
          <a:xfrm>
            <a:off x="7475456" y="3572759"/>
            <a:ext cx="2205872" cy="19796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0E9F6EC-C102-DCBA-1FA0-2FCF5DAA21AA}"/>
              </a:ext>
            </a:extLst>
          </p:cNvPr>
          <p:cNvSpPr txBox="1"/>
          <p:nvPr/>
        </p:nvSpPr>
        <p:spPr>
          <a:xfrm>
            <a:off x="1857080" y="4741682"/>
            <a:ext cx="5967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Estará nos </a:t>
            </a:r>
            <a:r>
              <a:rPr lang="pt-BR" dirty="0" err="1"/>
              <a:t>imports</a:t>
            </a:r>
            <a:endParaRPr lang="pt-BR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422E5C5-D7D2-5B25-32A9-1D91F095F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72" y="5333560"/>
            <a:ext cx="9256293" cy="64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405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0CA25-4E1F-FEDC-0734-639ED9DD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3641763" cy="1188720"/>
          </a:xfrm>
        </p:spPr>
        <p:txBody>
          <a:bodyPr/>
          <a:lstStyle/>
          <a:p>
            <a:r>
              <a:rPr lang="pt-BR" dirty="0"/>
              <a:t>Teste na tela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7960C43-5383-709D-F3E4-AF64BB98D2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0577"/>
            <a:ext cx="2831184" cy="6291523"/>
          </a:xfrm>
        </p:spPr>
      </p:pic>
      <p:sp>
        <p:nvSpPr>
          <p:cNvPr id="6" name="Seta: para a Esquerda 5">
            <a:extLst>
              <a:ext uri="{FF2B5EF4-FFF2-40B4-BE49-F238E27FC236}">
                <a16:creationId xmlns:a16="http://schemas.microsoft.com/office/drawing/2014/main" id="{D855B31A-6A41-4853-C28B-252CD27103A7}"/>
              </a:ext>
            </a:extLst>
          </p:cNvPr>
          <p:cNvSpPr/>
          <p:nvPr/>
        </p:nvSpPr>
        <p:spPr>
          <a:xfrm>
            <a:off x="7956223" y="2479250"/>
            <a:ext cx="433633" cy="65987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37E402D-0A07-1762-8001-EE14AE88E03C}"/>
              </a:ext>
            </a:extLst>
          </p:cNvPr>
          <p:cNvSpPr txBox="1"/>
          <p:nvPr/>
        </p:nvSpPr>
        <p:spPr>
          <a:xfrm>
            <a:off x="1442301" y="2978870"/>
            <a:ext cx="302600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Ou seja, onde quiser usar terá o componente.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CB59E0C-0590-0B37-7629-B11D7A076769}"/>
              </a:ext>
            </a:extLst>
          </p:cNvPr>
          <p:cNvSpPr txBox="1"/>
          <p:nvPr/>
        </p:nvSpPr>
        <p:spPr>
          <a:xfrm>
            <a:off x="999241" y="4854804"/>
            <a:ext cx="4326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Pode retirar depois, era somente para teste.</a:t>
            </a:r>
          </a:p>
        </p:txBody>
      </p:sp>
    </p:spTree>
    <p:extLst>
      <p:ext uri="{BB962C8B-B14F-4D97-AF65-F5344CB8AC3E}">
        <p14:creationId xmlns:p14="http://schemas.microsoft.com/office/powerpoint/2010/main" val="2306746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72F26-D314-C84B-BF16-C2536355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Componente Navegação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0D768D9-1920-3322-236D-69DFCD69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0069" y="2638044"/>
            <a:ext cx="10322351" cy="3101983"/>
          </a:xfrm>
        </p:spPr>
        <p:txBody>
          <a:bodyPr/>
          <a:lstStyle/>
          <a:p>
            <a:r>
              <a:rPr lang="pt-BR" sz="2400" dirty="0"/>
              <a:t>Veja se tem as bibliotecas necessárias.</a:t>
            </a:r>
            <a:br>
              <a:rPr lang="pt-BR" dirty="0"/>
            </a:br>
            <a:r>
              <a:rPr lang="pt-BR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npm</a:t>
            </a:r>
            <a:r>
              <a:rPr lang="pt-BR" sz="2400" dirty="0">
                <a:solidFill>
                  <a:schemeClr val="tx1"/>
                </a:solidFill>
                <a:highlight>
                  <a:srgbClr val="FFFF00"/>
                </a:highlight>
              </a:rPr>
              <a:t> install @react-navigation/drawer</a:t>
            </a:r>
          </a:p>
          <a:p>
            <a:r>
              <a:rPr lang="en-US" sz="2400" dirty="0" err="1">
                <a:solidFill>
                  <a:schemeClr val="tx1"/>
                </a:solidFill>
                <a:highlight>
                  <a:srgbClr val="FFFF00"/>
                </a:highlight>
              </a:rPr>
              <a:t>npm</a:t>
            </a:r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 install react-native-screens react-native-safe-area-context react-native-gesture-handler react-native-reanimated</a:t>
            </a:r>
          </a:p>
          <a:p>
            <a:endParaRPr lang="pt-BR" dirty="0"/>
          </a:p>
          <a:p>
            <a:r>
              <a:rPr lang="pt-BR" dirty="0"/>
              <a:t>Vamos usar a biblioteca </a:t>
            </a:r>
            <a:r>
              <a:rPr lang="pt-BR" dirty="0" err="1"/>
              <a:t>drawer</a:t>
            </a:r>
            <a:r>
              <a:rPr lang="pt-BR" dirty="0"/>
              <a:t> para criar o menu como componente</a:t>
            </a:r>
          </a:p>
        </p:txBody>
      </p:sp>
    </p:spTree>
    <p:extLst>
      <p:ext uri="{BB962C8B-B14F-4D97-AF65-F5344CB8AC3E}">
        <p14:creationId xmlns:p14="http://schemas.microsoft.com/office/powerpoint/2010/main" val="15690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0857A-8404-BA71-2FB2-C18406C23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página home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F974F7C-9CD4-071C-CFBB-A69AE8953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48" y="2698714"/>
            <a:ext cx="5001323" cy="355332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9387075B-E4C0-2D24-4852-ABFB7F640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388" y="2153412"/>
            <a:ext cx="4453178" cy="436798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271CA5-96B4-E0C9-8D45-48448DE5C58B}"/>
              </a:ext>
            </a:extLst>
          </p:cNvPr>
          <p:cNvSpPr txBox="1"/>
          <p:nvPr/>
        </p:nvSpPr>
        <p:spPr>
          <a:xfrm>
            <a:off x="263951" y="603315"/>
            <a:ext cx="1668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2 – criar um página, Home.</a:t>
            </a:r>
          </a:p>
        </p:txBody>
      </p:sp>
    </p:spTree>
    <p:extLst>
      <p:ext uri="{BB962C8B-B14F-4D97-AF65-F5344CB8AC3E}">
        <p14:creationId xmlns:p14="http://schemas.microsoft.com/office/powerpoint/2010/main" val="3954019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Espaço Reservado para Conteúdo 12">
            <a:extLst>
              <a:ext uri="{FF2B5EF4-FFF2-40B4-BE49-F238E27FC236}">
                <a16:creationId xmlns:a16="http://schemas.microsoft.com/office/drawing/2014/main" id="{60C29E44-F8C0-CEAA-160B-25A85CACA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4002" y="273376"/>
            <a:ext cx="6322747" cy="6027210"/>
          </a:xfr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D39659DF-DF52-105A-537E-9EB8C5B84468}"/>
              </a:ext>
            </a:extLst>
          </p:cNvPr>
          <p:cNvSpPr txBox="1"/>
          <p:nvPr/>
        </p:nvSpPr>
        <p:spPr>
          <a:xfrm>
            <a:off x="527900" y="1515914"/>
            <a:ext cx="41100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Deixe agora seu </a:t>
            </a:r>
            <a:r>
              <a:rPr lang="pt-BR" dirty="0" err="1"/>
              <a:t>RootStackParamList</a:t>
            </a:r>
            <a:r>
              <a:rPr lang="pt-BR" dirty="0"/>
              <a:t> export.</a:t>
            </a:r>
          </a:p>
          <a:p>
            <a:r>
              <a:rPr lang="pt-BR" dirty="0"/>
              <a:t>E vamos chamar nossa nova página em </a:t>
            </a:r>
            <a:r>
              <a:rPr lang="pt-BR" dirty="0" err="1"/>
              <a:t>AppNavigation.tsx</a:t>
            </a:r>
            <a:br>
              <a:rPr lang="pt-BR" dirty="0"/>
            </a:br>
            <a:endParaRPr lang="pt-BR" dirty="0"/>
          </a:p>
        </p:txBody>
      </p:sp>
      <p:sp>
        <p:nvSpPr>
          <p:cNvPr id="15" name="Seta: para a Esquerda 14">
            <a:extLst>
              <a:ext uri="{FF2B5EF4-FFF2-40B4-BE49-F238E27FC236}">
                <a16:creationId xmlns:a16="http://schemas.microsoft.com/office/drawing/2014/main" id="{73FCCB4B-EEEB-ED1B-91CC-5CCF0BC2E954}"/>
              </a:ext>
            </a:extLst>
          </p:cNvPr>
          <p:cNvSpPr/>
          <p:nvPr/>
        </p:nvSpPr>
        <p:spPr>
          <a:xfrm>
            <a:off x="8917757" y="886120"/>
            <a:ext cx="1809946" cy="3393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Seta: para a Esquerda 15">
            <a:extLst>
              <a:ext uri="{FF2B5EF4-FFF2-40B4-BE49-F238E27FC236}">
                <a16:creationId xmlns:a16="http://schemas.microsoft.com/office/drawing/2014/main" id="{3EBAB2CF-4F53-D793-59D1-89ADE5F941D3}"/>
              </a:ext>
            </a:extLst>
          </p:cNvPr>
          <p:cNvSpPr/>
          <p:nvPr/>
        </p:nvSpPr>
        <p:spPr>
          <a:xfrm>
            <a:off x="7420467" y="2254578"/>
            <a:ext cx="1809946" cy="3393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Seta: para a Esquerda 16">
            <a:extLst>
              <a:ext uri="{FF2B5EF4-FFF2-40B4-BE49-F238E27FC236}">
                <a16:creationId xmlns:a16="http://schemas.microsoft.com/office/drawing/2014/main" id="{1E395431-D296-C59B-74A4-0E954E8CEDD8}"/>
              </a:ext>
            </a:extLst>
          </p:cNvPr>
          <p:cNvSpPr/>
          <p:nvPr/>
        </p:nvSpPr>
        <p:spPr>
          <a:xfrm>
            <a:off x="10331776" y="4997778"/>
            <a:ext cx="1809946" cy="33936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Direita 17">
            <a:extLst>
              <a:ext uri="{FF2B5EF4-FFF2-40B4-BE49-F238E27FC236}">
                <a16:creationId xmlns:a16="http://schemas.microsoft.com/office/drawing/2014/main" id="{90411771-B1EF-693B-7D70-9B3F2926E928}"/>
              </a:ext>
            </a:extLst>
          </p:cNvPr>
          <p:cNvSpPr/>
          <p:nvPr/>
        </p:nvSpPr>
        <p:spPr>
          <a:xfrm>
            <a:off x="4336330" y="1668545"/>
            <a:ext cx="1197204" cy="12254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8011DC16-BC1F-3DB3-4D15-48AD2EE4DCCC}"/>
              </a:ext>
            </a:extLst>
          </p:cNvPr>
          <p:cNvSpPr txBox="1"/>
          <p:nvPr/>
        </p:nvSpPr>
        <p:spPr>
          <a:xfrm>
            <a:off x="282804" y="499621"/>
            <a:ext cx="4524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Passo 3 - Acrescentar essa página na navegação.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154542B5-411C-C3D7-DF61-33C98ECAFF30}"/>
              </a:ext>
            </a:extLst>
          </p:cNvPr>
          <p:cNvSpPr txBox="1"/>
          <p:nvPr/>
        </p:nvSpPr>
        <p:spPr>
          <a:xfrm>
            <a:off x="377073" y="3429000"/>
            <a:ext cx="41100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rgbClr val="FF0000"/>
                </a:solidFill>
              </a:rPr>
              <a:t>Em </a:t>
            </a:r>
            <a:r>
              <a:rPr lang="pt-BR" sz="3200" dirty="0" err="1">
                <a:solidFill>
                  <a:srgbClr val="FF0000"/>
                </a:solidFill>
              </a:rPr>
              <a:t>AppNavigation.tsx</a:t>
            </a:r>
            <a:endParaRPr lang="pt-B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0070776"/>
      </p:ext>
    </p:extLst>
  </p:cSld>
  <p:clrMapOvr>
    <a:masterClrMapping/>
  </p:clrMapOvr>
</p:sld>
</file>

<file path=ppt/theme/theme1.xml><?xml version="1.0" encoding="utf-8"?>
<a:theme xmlns:a="http://schemas.openxmlformats.org/drawingml/2006/main" name="Pacote">
  <a:themeElements>
    <a:clrScheme name="Pacote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cote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cot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TM10001115[[fn=Pacote]]</Template>
  <TotalTime>339</TotalTime>
  <Words>273</Words>
  <Application>Microsoft Office PowerPoint</Application>
  <PresentationFormat>Widescreen</PresentationFormat>
  <Paragraphs>37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0" baseType="lpstr">
      <vt:lpstr>Arial</vt:lpstr>
      <vt:lpstr>Gill Sans MT</vt:lpstr>
      <vt:lpstr>Pacote</vt:lpstr>
      <vt:lpstr>React Native components</vt:lpstr>
      <vt:lpstr>O que são os componentes</vt:lpstr>
      <vt:lpstr>Pasta input com os arquivos tsx e ts</vt:lpstr>
      <vt:lpstr>Vamos criar um componente para teste</vt:lpstr>
      <vt:lpstr>Vamos chamar esse componente em uma página</vt:lpstr>
      <vt:lpstr>Teste na tela</vt:lpstr>
      <vt:lpstr>Componente Navegação</vt:lpstr>
      <vt:lpstr>Criando página home</vt:lpstr>
      <vt:lpstr>Apresentação do PowerPoint</vt:lpstr>
      <vt:lpstr>Em login vamos chamar o home se preenchermos os dados.</vt:lpstr>
      <vt:lpstr>Colocando navegação em cadastro para home</vt:lpstr>
      <vt:lpstr>Antes de Criar componente como está nossas páginas Login</vt:lpstr>
      <vt:lpstr>Cadastro</vt:lpstr>
      <vt:lpstr>Componente Menu</vt:lpstr>
      <vt:lpstr>Style do componente menu</vt:lpstr>
      <vt:lpstr>Componente em home</vt:lpstr>
      <vt:lpstr>Como está home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Crispim Luiz Martins</dc:creator>
  <cp:lastModifiedBy>Crispim Luiz Martins</cp:lastModifiedBy>
  <cp:revision>4</cp:revision>
  <dcterms:created xsi:type="dcterms:W3CDTF">2025-05-08T15:14:50Z</dcterms:created>
  <dcterms:modified xsi:type="dcterms:W3CDTF">2025-05-08T20:54:24Z</dcterms:modified>
</cp:coreProperties>
</file>