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9" r:id="rId6"/>
    <p:sldId id="271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4EC4-8F71-4A53-943B-F62CD82847F6}" v="1176" dt="2021-05-15T14:53:15.347"/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738460-8505-44EF-B4D5-EC89F6DD73D3}"/>
    <pc:docChg chg="delSld">
      <pc:chgData name="" userId="" providerId="" clId="Web-{5D738460-8505-44EF-B4D5-EC89F6DD73D3}" dt="2021-05-15T09:29:54.039" v="0"/>
      <pc:docMkLst>
        <pc:docMk/>
      </pc:docMkLst>
      <pc:sldChg chg="del">
        <pc:chgData name="" userId="" providerId="" clId="Web-{5D738460-8505-44EF-B4D5-EC89F6DD73D3}" dt="2021-05-15T09:29:54.039" v="0"/>
        <pc:sldMkLst>
          <pc:docMk/>
          <pc:sldMk cId="0" sldId="256"/>
        </pc:sldMkLst>
      </pc:sldChg>
    </pc:docChg>
  </pc:docChgLst>
  <pc:docChgLst>
    <pc:chgData name="Beatriz Manzano" userId="96a94fcbfabc7db5" providerId="Windows Live" clId="Web-{402D4EC4-8F71-4A53-943B-F62CD82847F6}"/>
    <pc:docChg chg="addSld delSld modSld">
      <pc:chgData name="Beatriz Manzano" userId="96a94fcbfabc7db5" providerId="Windows Live" clId="Web-{402D4EC4-8F71-4A53-943B-F62CD82847F6}" dt="2021-05-15T14:53:15.347" v="844" actId="20577"/>
      <pc:docMkLst>
        <pc:docMk/>
      </pc:docMkLst>
      <pc:sldChg chg="addSp delSp modSp new">
        <pc:chgData name="Beatriz Manzano" userId="96a94fcbfabc7db5" providerId="Windows Live" clId="Web-{402D4EC4-8F71-4A53-943B-F62CD82847F6}" dt="2021-05-15T14:38:07.926" v="635" actId="1076"/>
        <pc:sldMkLst>
          <pc:docMk/>
          <pc:sldMk cId="1460142499" sldId="265"/>
        </pc:sldMkLst>
        <pc:spChg chg="mod">
          <ac:chgData name="Beatriz Manzano" userId="96a94fcbfabc7db5" providerId="Windows Live" clId="Web-{402D4EC4-8F71-4A53-943B-F62CD82847F6}" dt="2021-05-15T13:51:24.459" v="44" actId="1076"/>
          <ac:spMkLst>
            <pc:docMk/>
            <pc:sldMk cId="1460142499" sldId="265"/>
            <ac:spMk id="2" creationId="{771F8F54-5992-4282-82D4-3DBF89AAF386}"/>
          </ac:spMkLst>
        </pc:spChg>
        <pc:spChg chg="mod">
          <ac:chgData name="Beatriz Manzano" userId="96a94fcbfabc7db5" providerId="Windows Live" clId="Web-{402D4EC4-8F71-4A53-943B-F62CD82847F6}" dt="2021-05-15T14:38:07.926" v="635" actId="1076"/>
          <ac:spMkLst>
            <pc:docMk/>
            <pc:sldMk cId="1460142499" sldId="265"/>
            <ac:spMk id="3" creationId="{43567E67-19DE-44A2-B729-21B18C3492D8}"/>
          </ac:spMkLst>
        </pc:spChg>
        <pc:spChg chg="add mod">
          <ac:chgData name="Beatriz Manzano" userId="96a94fcbfabc7db5" providerId="Windows Live" clId="Web-{402D4EC4-8F71-4A53-943B-F62CD82847F6}" dt="2021-05-15T14:38:02.848" v="634" actId="1076"/>
          <ac:spMkLst>
            <pc:docMk/>
            <pc:sldMk cId="1460142499" sldId="265"/>
            <ac:spMk id="6" creationId="{67A6C7E0-E9CD-42E3-8EDF-AF43087C5B2A}"/>
          </ac:spMkLst>
        </pc:spChg>
        <pc:spChg chg="add mod">
          <ac:chgData name="Beatriz Manzano" userId="96a94fcbfabc7db5" providerId="Windows Live" clId="Web-{402D4EC4-8F71-4A53-943B-F62CD82847F6}" dt="2021-05-15T13:51:51.413" v="48" actId="1076"/>
          <ac:spMkLst>
            <pc:docMk/>
            <pc:sldMk cId="1460142499" sldId="265"/>
            <ac:spMk id="9" creationId="{417AB0E7-1A9D-4BDC-A35D-032A128E79EA}"/>
          </ac:spMkLst>
        </pc:spChg>
        <pc:spChg chg="add mod">
          <ac:chgData name="Beatriz Manzano" userId="96a94fcbfabc7db5" providerId="Windows Live" clId="Web-{402D4EC4-8F71-4A53-943B-F62CD82847F6}" dt="2021-05-15T13:54:48.666" v="66" actId="1076"/>
          <ac:spMkLst>
            <pc:docMk/>
            <pc:sldMk cId="1460142499" sldId="265"/>
            <ac:spMk id="10" creationId="{A0BC103A-22D9-4897-B117-F38E3AC1C373}"/>
          </ac:spMkLst>
        </pc:spChg>
        <pc:picChg chg="add del mod">
          <ac:chgData name="Beatriz Manzano" userId="96a94fcbfabc7db5" providerId="Windows Live" clId="Web-{402D4EC4-8F71-4A53-943B-F62CD82847F6}" dt="2021-05-15T13:49:01.816" v="16"/>
          <ac:picMkLst>
            <pc:docMk/>
            <pc:sldMk cId="1460142499" sldId="265"/>
            <ac:picMk id="4" creationId="{A4A1D421-D715-417E-8953-C36CDC7E6353}"/>
          </ac:picMkLst>
        </pc:picChg>
        <pc:picChg chg="add mod">
          <ac:chgData name="Beatriz Manzano" userId="96a94fcbfabc7db5" providerId="Windows Live" clId="Web-{402D4EC4-8F71-4A53-943B-F62CD82847F6}" dt="2021-05-15T14:38:01.754" v="633" actId="1076"/>
          <ac:picMkLst>
            <pc:docMk/>
            <pc:sldMk cId="1460142499" sldId="265"/>
            <ac:picMk id="5" creationId="{D453C908-F5D3-4828-815C-A59D7E7FCF88}"/>
          </ac:picMkLst>
        </pc:picChg>
        <pc:picChg chg="add del mod">
          <ac:chgData name="Beatriz Manzano" userId="96a94fcbfabc7db5" providerId="Windows Live" clId="Web-{402D4EC4-8F71-4A53-943B-F62CD82847F6}" dt="2021-05-15T13:51:35.241" v="46"/>
          <ac:picMkLst>
            <pc:docMk/>
            <pc:sldMk cId="1460142499" sldId="265"/>
            <ac:picMk id="7" creationId="{BA696EA1-6575-4B8A-808E-24FC1453D423}"/>
          </ac:picMkLst>
        </pc:picChg>
        <pc:picChg chg="add mod">
          <ac:chgData name="Beatriz Manzano" userId="96a94fcbfabc7db5" providerId="Windows Live" clId="Web-{402D4EC4-8F71-4A53-943B-F62CD82847F6}" dt="2021-05-15T13:54:34.540" v="63" actId="1076"/>
          <ac:picMkLst>
            <pc:docMk/>
            <pc:sldMk cId="1460142499" sldId="265"/>
            <ac:picMk id="11" creationId="{5390D6C8-6DBA-42E4-84D1-3F8AF46859C4}"/>
          </ac:picMkLst>
        </pc:picChg>
        <pc:inkChg chg="add del">
          <ac:chgData name="Beatriz Manzano" userId="96a94fcbfabc7db5" providerId="Windows Live" clId="Web-{402D4EC4-8F71-4A53-943B-F62CD82847F6}" dt="2021-05-15T13:55:16.260" v="68"/>
          <ac:inkMkLst>
            <pc:docMk/>
            <pc:sldMk cId="1460142499" sldId="265"/>
            <ac:inkMk id="12" creationId="{FE95B7F5-2936-4262-87A5-A64B1E337E10}"/>
          </ac:inkMkLst>
        </pc:inkChg>
        <pc:inkChg chg="add del">
          <ac:chgData name="Beatriz Manzano" userId="96a94fcbfabc7db5" providerId="Windows Live" clId="Web-{402D4EC4-8F71-4A53-943B-F62CD82847F6}" dt="2021-05-15T13:55:40.573" v="70"/>
          <ac:inkMkLst>
            <pc:docMk/>
            <pc:sldMk cId="1460142499" sldId="265"/>
            <ac:inkMk id="13" creationId="{0B3C1379-7E16-41A2-9594-25537906EF55}"/>
          </ac:inkMkLst>
        </pc:inkChg>
      </pc:sldChg>
      <pc:sldChg chg="addSp delSp modSp add replId">
        <pc:chgData name="Beatriz Manzano" userId="96a94fcbfabc7db5" providerId="Windows Live" clId="Web-{402D4EC4-8F71-4A53-943B-F62CD82847F6}" dt="2021-05-15T14:38:23.224" v="636" actId="14100"/>
        <pc:sldMkLst>
          <pc:docMk/>
          <pc:sldMk cId="1208947388" sldId="266"/>
        </pc:sldMkLst>
        <pc:spChg chg="mod">
          <ac:chgData name="Beatriz Manzano" userId="96a94fcbfabc7db5" providerId="Windows Live" clId="Web-{402D4EC4-8F71-4A53-943B-F62CD82847F6}" dt="2021-05-15T14:27:17.869" v="488" actId="1076"/>
          <ac:spMkLst>
            <pc:docMk/>
            <pc:sldMk cId="1208947388" sldId="266"/>
            <ac:spMk id="2" creationId="{771F8F54-5992-4282-82D4-3DBF89AAF386}"/>
          </ac:spMkLst>
        </pc:spChg>
        <pc:spChg chg="del mod">
          <ac:chgData name="Beatriz Manzano" userId="96a94fcbfabc7db5" providerId="Windows Live" clId="Web-{402D4EC4-8F71-4A53-943B-F62CD82847F6}" dt="2021-05-15T13:58:49.998" v="100"/>
          <ac:spMkLst>
            <pc:docMk/>
            <pc:sldMk cId="1208947388" sldId="266"/>
            <ac:spMk id="3" creationId="{43567E67-19DE-44A2-B729-21B18C3492D8}"/>
          </ac:spMkLst>
        </pc:spChg>
        <pc:spChg chg="mod">
          <ac:chgData name="Beatriz Manzano" userId="96a94fcbfabc7db5" providerId="Windows Live" clId="Web-{402D4EC4-8F71-4A53-943B-F62CD82847F6}" dt="2021-05-15T14:27:28.760" v="490" actId="1076"/>
          <ac:spMkLst>
            <pc:docMk/>
            <pc:sldMk cId="1208947388" sldId="266"/>
            <ac:spMk id="6" creationId="{67A6C7E0-E9CD-42E3-8EDF-AF43087C5B2A}"/>
          </ac:spMkLst>
        </pc:spChg>
        <pc:spChg chg="add mod">
          <ac:chgData name="Beatriz Manzano" userId="96a94fcbfabc7db5" providerId="Windows Live" clId="Web-{402D4EC4-8F71-4A53-943B-F62CD82847F6}" dt="2021-05-15T14:29:06.761" v="508" actId="1076"/>
          <ac:spMkLst>
            <pc:docMk/>
            <pc:sldMk cId="1208947388" sldId="266"/>
            <ac:spMk id="7" creationId="{92791233-CFCF-4D11-AE00-AE9B8E1BBC8D}"/>
          </ac:spMkLst>
        </pc:spChg>
        <pc:spChg chg="add del mod">
          <ac:chgData name="Beatriz Manzano" userId="96a94fcbfabc7db5" providerId="Windows Live" clId="Web-{402D4EC4-8F71-4A53-943B-F62CD82847F6}" dt="2021-05-15T13:59:22.029" v="107"/>
          <ac:spMkLst>
            <pc:docMk/>
            <pc:sldMk cId="1208947388" sldId="266"/>
            <ac:spMk id="8" creationId="{25ECB0BB-60AF-47AB-94A6-6D3EE7B55835}"/>
          </ac:spMkLst>
        </pc:spChg>
        <pc:spChg chg="mod">
          <ac:chgData name="Beatriz Manzano" userId="96a94fcbfabc7db5" providerId="Windows Live" clId="Web-{402D4EC4-8F71-4A53-943B-F62CD82847F6}" dt="2021-05-15T14:27:21.713" v="489" actId="1076"/>
          <ac:spMkLst>
            <pc:docMk/>
            <pc:sldMk cId="1208947388" sldId="266"/>
            <ac:spMk id="9" creationId="{417AB0E7-1A9D-4BDC-A35D-032A128E79EA}"/>
          </ac:spMkLst>
        </pc:spChg>
        <pc:spChg chg="del mod">
          <ac:chgData name="Beatriz Manzano" userId="96a94fcbfabc7db5" providerId="Windows Live" clId="Web-{402D4EC4-8F71-4A53-943B-F62CD82847F6}" dt="2021-05-15T14:28:03.026" v="497"/>
          <ac:spMkLst>
            <pc:docMk/>
            <pc:sldMk cId="1208947388" sldId="266"/>
            <ac:spMk id="10" creationId="{A0BC103A-22D9-4897-B117-F38E3AC1C373}"/>
          </ac:spMkLst>
        </pc:spChg>
        <pc:spChg chg="add mod">
          <ac:chgData name="Beatriz Manzano" userId="96a94fcbfabc7db5" providerId="Windows Live" clId="Web-{402D4EC4-8F71-4A53-943B-F62CD82847F6}" dt="2021-05-15T14:27:41.073" v="493" actId="1076"/>
          <ac:spMkLst>
            <pc:docMk/>
            <pc:sldMk cId="1208947388" sldId="266"/>
            <ac:spMk id="12" creationId="{AA4AC099-5244-45F3-AD2A-C97B15658488}"/>
          </ac:spMkLst>
        </pc:spChg>
        <pc:spChg chg="add mod ord">
          <ac:chgData name="Beatriz Manzano" userId="96a94fcbfabc7db5" providerId="Windows Live" clId="Web-{402D4EC4-8F71-4A53-943B-F62CD82847F6}" dt="2021-05-15T14:27:45.823" v="494" actId="14100"/>
          <ac:spMkLst>
            <pc:docMk/>
            <pc:sldMk cId="1208947388" sldId="266"/>
            <ac:spMk id="13" creationId="{D7A56FBC-7CA0-4860-A147-59AF1660851A}"/>
          </ac:spMkLst>
        </pc:spChg>
        <pc:spChg chg="add mod topLvl">
          <ac:chgData name="Beatriz Manzano" userId="96a94fcbfabc7db5" providerId="Windows Live" clId="Web-{402D4EC4-8F71-4A53-943B-F62CD82847F6}" dt="2021-05-15T14:30:47.826" v="522"/>
          <ac:spMkLst>
            <pc:docMk/>
            <pc:sldMk cId="1208947388" sldId="266"/>
            <ac:spMk id="14" creationId="{61234CA5-AC31-4885-83A7-BB166AF8DEE0}"/>
          </ac:spMkLst>
        </pc:spChg>
        <pc:spChg chg="add del">
          <ac:chgData name="Beatriz Manzano" userId="96a94fcbfabc7db5" providerId="Windows Live" clId="Web-{402D4EC4-8F71-4A53-943B-F62CD82847F6}" dt="2021-05-15T14:01:00.484" v="127"/>
          <ac:spMkLst>
            <pc:docMk/>
            <pc:sldMk cId="1208947388" sldId="266"/>
            <ac:spMk id="15" creationId="{2C8A7FC2-65B8-4EDF-A3BE-019D81B9525F}"/>
          </ac:spMkLst>
        </pc:spChg>
        <pc:spChg chg="add del">
          <ac:chgData name="Beatriz Manzano" userId="96a94fcbfabc7db5" providerId="Windows Live" clId="Web-{402D4EC4-8F71-4A53-943B-F62CD82847F6}" dt="2021-05-15T14:01:13.031" v="129"/>
          <ac:spMkLst>
            <pc:docMk/>
            <pc:sldMk cId="1208947388" sldId="266"/>
            <ac:spMk id="16" creationId="{177991AD-132B-44A7-BF86-2E85B5CC15F1}"/>
          </ac:spMkLst>
        </pc:spChg>
        <pc:spChg chg="add mod topLvl">
          <ac:chgData name="Beatriz Manzano" userId="96a94fcbfabc7db5" providerId="Windows Live" clId="Web-{402D4EC4-8F71-4A53-943B-F62CD82847F6}" dt="2021-05-15T14:31:24.217" v="524" actId="1076"/>
          <ac:spMkLst>
            <pc:docMk/>
            <pc:sldMk cId="1208947388" sldId="266"/>
            <ac:spMk id="17" creationId="{F19E5A0F-DC9F-4D93-8D59-BAF18D3DCA69}"/>
          </ac:spMkLst>
        </pc:spChg>
        <pc:spChg chg="add del">
          <ac:chgData name="Beatriz Manzano" userId="96a94fcbfabc7db5" providerId="Windows Live" clId="Web-{402D4EC4-8F71-4A53-943B-F62CD82847F6}" dt="2021-05-15T14:01:51.188" v="141"/>
          <ac:spMkLst>
            <pc:docMk/>
            <pc:sldMk cId="1208947388" sldId="266"/>
            <ac:spMk id="18" creationId="{6F163667-69C9-4049-8C95-31FD468BBBA0}"/>
          </ac:spMkLst>
        </pc:spChg>
        <pc:spChg chg="add mod topLvl">
          <ac:chgData name="Beatriz Manzano" userId="96a94fcbfabc7db5" providerId="Windows Live" clId="Web-{402D4EC4-8F71-4A53-943B-F62CD82847F6}" dt="2021-05-15T14:30:47.826" v="522"/>
          <ac:spMkLst>
            <pc:docMk/>
            <pc:sldMk cId="1208947388" sldId="266"/>
            <ac:spMk id="19" creationId="{D01D0AC8-A250-4BAA-BFA9-034E2295C58D}"/>
          </ac:spMkLst>
        </pc:spChg>
        <pc:spChg chg="add mod topLvl">
          <ac:chgData name="Beatriz Manzano" userId="96a94fcbfabc7db5" providerId="Windows Live" clId="Web-{402D4EC4-8F71-4A53-943B-F62CD82847F6}" dt="2021-05-15T14:30:47.826" v="522"/>
          <ac:spMkLst>
            <pc:docMk/>
            <pc:sldMk cId="1208947388" sldId="266"/>
            <ac:spMk id="20" creationId="{D54B139A-D9FC-48BF-9219-D6380AD86765}"/>
          </ac:spMkLst>
        </pc:spChg>
        <pc:spChg chg="add mod topLvl">
          <ac:chgData name="Beatriz Manzano" userId="96a94fcbfabc7db5" providerId="Windows Live" clId="Web-{402D4EC4-8F71-4A53-943B-F62CD82847F6}" dt="2021-05-15T14:30:47.826" v="522"/>
          <ac:spMkLst>
            <pc:docMk/>
            <pc:sldMk cId="1208947388" sldId="266"/>
            <ac:spMk id="21" creationId="{8EB5BCFD-F690-4327-A4AF-BD941F930E9A}"/>
          </ac:spMkLst>
        </pc:spChg>
        <pc:spChg chg="add mod">
          <ac:chgData name="Beatriz Manzano" userId="96a94fcbfabc7db5" providerId="Windows Live" clId="Web-{402D4EC4-8F71-4A53-943B-F62CD82847F6}" dt="2021-05-15T14:29:59.137" v="515" actId="1076"/>
          <ac:spMkLst>
            <pc:docMk/>
            <pc:sldMk cId="1208947388" sldId="266"/>
            <ac:spMk id="22" creationId="{C96B8BFF-013E-4A22-A05C-0FD4360AC2A1}"/>
          </ac:spMkLst>
        </pc:spChg>
        <pc:spChg chg="add mod">
          <ac:chgData name="Beatriz Manzano" userId="96a94fcbfabc7db5" providerId="Windows Live" clId="Web-{402D4EC4-8F71-4A53-943B-F62CD82847F6}" dt="2021-05-15T14:30:03.309" v="516" actId="1076"/>
          <ac:spMkLst>
            <pc:docMk/>
            <pc:sldMk cId="1208947388" sldId="266"/>
            <ac:spMk id="23" creationId="{45A5F504-6991-4597-9BB7-9DB44A307A6E}"/>
          </ac:spMkLst>
        </pc:spChg>
        <pc:spChg chg="add del">
          <ac:chgData name="Beatriz Manzano" userId="96a94fcbfabc7db5" providerId="Windows Live" clId="Web-{402D4EC4-8F71-4A53-943B-F62CD82847F6}" dt="2021-05-15T14:30:13.919" v="518"/>
          <ac:spMkLst>
            <pc:docMk/>
            <pc:sldMk cId="1208947388" sldId="266"/>
            <ac:spMk id="26" creationId="{85C825E9-BECB-4E01-97B9-3CA3BFA7819C}"/>
          </ac:spMkLst>
        </pc:spChg>
        <pc:spChg chg="add del mod ord">
          <ac:chgData name="Beatriz Manzano" userId="96a94fcbfabc7db5" providerId="Windows Live" clId="Web-{402D4EC4-8F71-4A53-943B-F62CD82847F6}" dt="2021-05-15T14:31:48.436" v="527"/>
          <ac:spMkLst>
            <pc:docMk/>
            <pc:sldMk cId="1208947388" sldId="266"/>
            <ac:spMk id="28" creationId="{9FCE8C89-0ED0-4031-8103-0AF85580A5C8}"/>
          </ac:spMkLst>
        </pc:spChg>
        <pc:spChg chg="topLvl">
          <ac:chgData name="Beatriz Manzano" userId="96a94fcbfabc7db5" providerId="Windows Live" clId="Web-{402D4EC4-8F71-4A53-943B-F62CD82847F6}" dt="2021-05-15T14:31:59.061" v="529"/>
          <ac:spMkLst>
            <pc:docMk/>
            <pc:sldMk cId="1208947388" sldId="266"/>
            <ac:spMk id="31" creationId="{18BEE53E-D8C3-491E-B57C-DAE80624651B}"/>
          </ac:spMkLst>
        </pc:spChg>
        <pc:spChg chg="mod topLvl">
          <ac:chgData name="Beatriz Manzano" userId="96a94fcbfabc7db5" providerId="Windows Live" clId="Web-{402D4EC4-8F71-4A53-943B-F62CD82847F6}" dt="2021-05-15T14:32:41.515" v="539"/>
          <ac:spMkLst>
            <pc:docMk/>
            <pc:sldMk cId="1208947388" sldId="266"/>
            <ac:spMk id="32" creationId="{BF667342-C2F6-4B5C-A9D5-209E05EB28FC}"/>
          </ac:spMkLst>
        </pc:spChg>
        <pc:spChg chg="mod topLvl">
          <ac:chgData name="Beatriz Manzano" userId="96a94fcbfabc7db5" providerId="Windows Live" clId="Web-{402D4EC4-8F71-4A53-943B-F62CD82847F6}" dt="2021-05-15T14:32:21.921" v="536" actId="20577"/>
          <ac:spMkLst>
            <pc:docMk/>
            <pc:sldMk cId="1208947388" sldId="266"/>
            <ac:spMk id="33" creationId="{9973E206-EFDF-4A1A-9319-4EE154977457}"/>
          </ac:spMkLst>
        </pc:spChg>
        <pc:spChg chg="mod topLvl">
          <ac:chgData name="Beatriz Manzano" userId="96a94fcbfabc7db5" providerId="Windows Live" clId="Web-{402D4EC4-8F71-4A53-943B-F62CD82847F6}" dt="2021-05-15T14:32:19.483" v="535" actId="20577"/>
          <ac:spMkLst>
            <pc:docMk/>
            <pc:sldMk cId="1208947388" sldId="266"/>
            <ac:spMk id="34" creationId="{76DAAC0A-420C-4105-A637-2B375375AF38}"/>
          </ac:spMkLst>
        </pc:spChg>
        <pc:spChg chg="mod topLvl">
          <ac:chgData name="Beatriz Manzano" userId="96a94fcbfabc7db5" providerId="Windows Live" clId="Web-{402D4EC4-8F71-4A53-943B-F62CD82847F6}" dt="2021-05-15T14:32:05.124" v="532" actId="20577"/>
          <ac:spMkLst>
            <pc:docMk/>
            <pc:sldMk cId="1208947388" sldId="266"/>
            <ac:spMk id="35" creationId="{A9138A16-56C7-44D2-BE2E-7BA88F7BB2BA}"/>
          </ac:spMkLst>
        </pc:spChg>
        <pc:grpChg chg="add del mod">
          <ac:chgData name="Beatriz Manzano" userId="96a94fcbfabc7db5" providerId="Windows Live" clId="Web-{402D4EC4-8F71-4A53-943B-F62CD82847F6}" dt="2021-05-15T14:30:47.826" v="522"/>
          <ac:grpSpMkLst>
            <pc:docMk/>
            <pc:sldMk cId="1208947388" sldId="266"/>
            <ac:grpSpMk id="24" creationId="{6957A2AA-1F0B-4097-9AB9-6BF411B68439}"/>
          </ac:grpSpMkLst>
        </pc:grpChg>
        <pc:grpChg chg="add mod">
          <ac:chgData name="Beatriz Manzano" userId="96a94fcbfabc7db5" providerId="Windows Live" clId="Web-{402D4EC4-8F71-4A53-943B-F62CD82847F6}" dt="2021-05-15T14:38:23.224" v="636" actId="14100"/>
          <ac:grpSpMkLst>
            <pc:docMk/>
            <pc:sldMk cId="1208947388" sldId="266"/>
            <ac:grpSpMk id="29" creationId="{42BFC058-6084-473F-A3F8-B28C8FE85812}"/>
          </ac:grpSpMkLst>
        </pc:grpChg>
        <pc:grpChg chg="add del mod">
          <ac:chgData name="Beatriz Manzano" userId="96a94fcbfabc7db5" providerId="Windows Live" clId="Web-{402D4EC4-8F71-4A53-943B-F62CD82847F6}" dt="2021-05-15T14:31:59.061" v="529"/>
          <ac:grpSpMkLst>
            <pc:docMk/>
            <pc:sldMk cId="1208947388" sldId="266"/>
            <ac:grpSpMk id="30" creationId="{48774B5C-E326-46B4-BE64-04532A4EA60C}"/>
          </ac:grpSpMkLst>
        </pc:grpChg>
        <pc:picChg chg="del">
          <ac:chgData name="Beatriz Manzano" userId="96a94fcbfabc7db5" providerId="Windows Live" clId="Web-{402D4EC4-8F71-4A53-943B-F62CD82847F6}" dt="2021-05-15T13:57:04.918" v="82"/>
          <ac:picMkLst>
            <pc:docMk/>
            <pc:sldMk cId="1208947388" sldId="266"/>
            <ac:picMk id="5" creationId="{D453C908-F5D3-4828-815C-A59D7E7FCF88}"/>
          </ac:picMkLst>
        </pc:picChg>
        <pc:picChg chg="del">
          <ac:chgData name="Beatriz Manzano" userId="96a94fcbfabc7db5" providerId="Windows Live" clId="Web-{402D4EC4-8F71-4A53-943B-F62CD82847F6}" dt="2021-05-15T14:00:41.406" v="123"/>
          <ac:picMkLst>
            <pc:docMk/>
            <pc:sldMk cId="1208947388" sldId="266"/>
            <ac:picMk id="11" creationId="{5390D6C8-6DBA-42E4-84D1-3F8AF46859C4}"/>
          </ac:picMkLst>
        </pc:picChg>
        <pc:inkChg chg="add del">
          <ac:chgData name="Beatriz Manzano" userId="96a94fcbfabc7db5" providerId="Windows Live" clId="Web-{402D4EC4-8F71-4A53-943B-F62CD82847F6}" dt="2021-05-15T13:56:36.683" v="73"/>
          <ac:inkMkLst>
            <pc:docMk/>
            <pc:sldMk cId="1208947388" sldId="266"/>
            <ac:inkMk id="4" creationId="{B45B7326-D4E5-4889-B95E-FCF1F408A132}"/>
          </ac:inkMkLst>
        </pc:inkChg>
      </pc:sldChg>
      <pc:sldChg chg="new del">
        <pc:chgData name="Beatriz Manzano" userId="96a94fcbfabc7db5" providerId="Windows Live" clId="Web-{402D4EC4-8F71-4A53-943B-F62CD82847F6}" dt="2021-05-15T14:03:20.799" v="157"/>
        <pc:sldMkLst>
          <pc:docMk/>
          <pc:sldMk cId="2602575809" sldId="267"/>
        </pc:sldMkLst>
      </pc:sldChg>
      <pc:sldChg chg="addSp delSp modSp add replId">
        <pc:chgData name="Beatriz Manzano" userId="96a94fcbfabc7db5" providerId="Windows Live" clId="Web-{402D4EC4-8F71-4A53-943B-F62CD82847F6}" dt="2021-05-15T14:19:21.268" v="396"/>
        <pc:sldMkLst>
          <pc:docMk/>
          <pc:sldMk cId="2658265593" sldId="267"/>
        </pc:sldMkLst>
        <pc:spChg chg="add mod">
          <ac:chgData name="Beatriz Manzano" userId="96a94fcbfabc7db5" providerId="Windows Live" clId="Web-{402D4EC4-8F71-4A53-943B-F62CD82847F6}" dt="2021-05-15T14:13:01.840" v="323" actId="1076"/>
          <ac:spMkLst>
            <pc:docMk/>
            <pc:sldMk cId="2658265593" sldId="267"/>
            <ac:spMk id="3" creationId="{C451879C-CEA6-4504-BC89-4D1C9554E993}"/>
          </ac:spMkLst>
        </pc:spChg>
        <pc:spChg chg="add mod">
          <ac:chgData name="Beatriz Manzano" userId="96a94fcbfabc7db5" providerId="Windows Live" clId="Web-{402D4EC4-8F71-4A53-943B-F62CD82847F6}" dt="2021-05-15T14:11:46.932" v="295" actId="14100"/>
          <ac:spMkLst>
            <pc:docMk/>
            <pc:sldMk cId="2658265593" sldId="267"/>
            <ac:spMk id="4" creationId="{A39EA87E-9872-48F3-AF09-089733968D2B}"/>
          </ac:spMkLst>
        </pc:spChg>
        <pc:spChg chg="mod">
          <ac:chgData name="Beatriz Manzano" userId="96a94fcbfabc7db5" providerId="Windows Live" clId="Web-{402D4EC4-8F71-4A53-943B-F62CD82847F6}" dt="2021-05-15T14:03:50.284" v="164" actId="20577"/>
          <ac:spMkLst>
            <pc:docMk/>
            <pc:sldMk cId="2658265593" sldId="267"/>
            <ac:spMk id="6" creationId="{67A6C7E0-E9CD-42E3-8EDF-AF43087C5B2A}"/>
          </ac:spMkLst>
        </pc:spChg>
        <pc:spChg chg="mod">
          <ac:chgData name="Beatriz Manzano" userId="96a94fcbfabc7db5" providerId="Windows Live" clId="Web-{402D4EC4-8F71-4A53-943B-F62CD82847F6}" dt="2021-05-15T14:06:49.255" v="217" actId="1076"/>
          <ac:spMkLst>
            <pc:docMk/>
            <pc:sldMk cId="2658265593" sldId="267"/>
            <ac:spMk id="7" creationId="{92791233-CFCF-4D11-AE00-AE9B8E1BBC8D}"/>
          </ac:spMkLst>
        </pc:spChg>
        <pc:spChg chg="mod">
          <ac:chgData name="Beatriz Manzano" userId="96a94fcbfabc7db5" providerId="Windows Live" clId="Web-{402D4EC4-8F71-4A53-943B-F62CD82847F6}" dt="2021-05-15T14:09:54.274" v="272" actId="20577"/>
          <ac:spMkLst>
            <pc:docMk/>
            <pc:sldMk cId="2658265593" sldId="267"/>
            <ac:spMk id="10" creationId="{A0BC103A-22D9-4897-B117-F38E3AC1C373}"/>
          </ac:spMkLst>
        </pc:spChg>
        <pc:spChg chg="mod">
          <ac:chgData name="Beatriz Manzano" userId="96a94fcbfabc7db5" providerId="Windows Live" clId="Web-{402D4EC4-8F71-4A53-943B-F62CD82847F6}" dt="2021-05-15T14:06:41.208" v="215" actId="14100"/>
          <ac:spMkLst>
            <pc:docMk/>
            <pc:sldMk cId="2658265593" sldId="267"/>
            <ac:spMk id="12" creationId="{AA4AC099-5244-45F3-AD2A-C97B15658488}"/>
          </ac:spMkLst>
        </pc:spChg>
        <pc:spChg chg="mod">
          <ac:chgData name="Beatriz Manzano" userId="96a94fcbfabc7db5" providerId="Windows Live" clId="Web-{402D4EC4-8F71-4A53-943B-F62CD82847F6}" dt="2021-05-15T14:04:08.706" v="167" actId="14100"/>
          <ac:spMkLst>
            <pc:docMk/>
            <pc:sldMk cId="2658265593" sldId="267"/>
            <ac:spMk id="13" creationId="{D7A56FBC-7CA0-4860-A147-59AF1660851A}"/>
          </ac:spMkLst>
        </pc:spChg>
        <pc:spChg chg="mod">
          <ac:chgData name="Beatriz Manzano" userId="96a94fcbfabc7db5" providerId="Windows Live" clId="Web-{402D4EC4-8F71-4A53-943B-F62CD82847F6}" dt="2021-05-15T14:11:04.572" v="287" actId="14100"/>
          <ac:spMkLst>
            <pc:docMk/>
            <pc:sldMk cId="2658265593" sldId="267"/>
            <ac:spMk id="14" creationId="{61234CA5-AC31-4885-83A7-BB166AF8DEE0}"/>
          </ac:spMkLst>
        </pc:spChg>
        <pc:spChg chg="add mod">
          <ac:chgData name="Beatriz Manzano" userId="96a94fcbfabc7db5" providerId="Windows Live" clId="Web-{402D4EC4-8F71-4A53-943B-F62CD82847F6}" dt="2021-05-15T14:08:14.647" v="246" actId="1076"/>
          <ac:spMkLst>
            <pc:docMk/>
            <pc:sldMk cId="2658265593" sldId="267"/>
            <ac:spMk id="15" creationId="{17A3A7B6-D332-4DA5-A5C8-AD52F15E4D6E}"/>
          </ac:spMkLst>
        </pc:spChg>
        <pc:spChg chg="add mod">
          <ac:chgData name="Beatriz Manzano" userId="96a94fcbfabc7db5" providerId="Windows Live" clId="Web-{402D4EC4-8F71-4A53-943B-F62CD82847F6}" dt="2021-05-15T14:06:18.005" v="204" actId="14100"/>
          <ac:spMkLst>
            <pc:docMk/>
            <pc:sldMk cId="2658265593" sldId="267"/>
            <ac:spMk id="16" creationId="{0BD9E0CD-A25C-43CD-A6AD-ABF32D626EBC}"/>
          </ac:spMkLst>
        </pc:spChg>
        <pc:spChg chg="mod">
          <ac:chgData name="Beatriz Manzano" userId="96a94fcbfabc7db5" providerId="Windows Live" clId="Web-{402D4EC4-8F71-4A53-943B-F62CD82847F6}" dt="2021-05-15T14:15:48.608" v="363" actId="20577"/>
          <ac:spMkLst>
            <pc:docMk/>
            <pc:sldMk cId="2658265593" sldId="267"/>
            <ac:spMk id="17" creationId="{F19E5A0F-DC9F-4D93-8D59-BAF18D3DCA69}"/>
          </ac:spMkLst>
        </pc:spChg>
        <pc:spChg chg="add mod">
          <ac:chgData name="Beatriz Manzano" userId="96a94fcbfabc7db5" providerId="Windows Live" clId="Web-{402D4EC4-8F71-4A53-943B-F62CD82847F6}" dt="2021-05-15T14:07:49.178" v="238" actId="1076"/>
          <ac:spMkLst>
            <pc:docMk/>
            <pc:sldMk cId="2658265593" sldId="267"/>
            <ac:spMk id="18" creationId="{03AF41E9-E6C1-4056-A0EF-203FA3490A43}"/>
          </ac:spMkLst>
        </pc:spChg>
        <pc:spChg chg="mod">
          <ac:chgData name="Beatriz Manzano" userId="96a94fcbfabc7db5" providerId="Windows Live" clId="Web-{402D4EC4-8F71-4A53-943B-F62CD82847F6}" dt="2021-05-15T14:15:10.873" v="353" actId="14100"/>
          <ac:spMkLst>
            <pc:docMk/>
            <pc:sldMk cId="2658265593" sldId="267"/>
            <ac:spMk id="19" creationId="{D01D0AC8-A250-4BAA-BFA9-034E2295C58D}"/>
          </ac:spMkLst>
        </pc:spChg>
        <pc:spChg chg="mod">
          <ac:chgData name="Beatriz Manzano" userId="96a94fcbfabc7db5" providerId="Windows Live" clId="Web-{402D4EC4-8F71-4A53-943B-F62CD82847F6}" dt="2021-05-15T14:14:55.888" v="349" actId="1076"/>
          <ac:spMkLst>
            <pc:docMk/>
            <pc:sldMk cId="2658265593" sldId="267"/>
            <ac:spMk id="20" creationId="{D54B139A-D9FC-48BF-9219-D6380AD86765}"/>
          </ac:spMkLst>
        </pc:spChg>
        <pc:spChg chg="mod">
          <ac:chgData name="Beatriz Manzano" userId="96a94fcbfabc7db5" providerId="Windows Live" clId="Web-{402D4EC4-8F71-4A53-943B-F62CD82847F6}" dt="2021-05-15T14:10:55.025" v="286" actId="14100"/>
          <ac:spMkLst>
            <pc:docMk/>
            <pc:sldMk cId="2658265593" sldId="267"/>
            <ac:spMk id="21" creationId="{8EB5BCFD-F690-4327-A4AF-BD941F930E9A}"/>
          </ac:spMkLst>
        </pc:spChg>
        <pc:spChg chg="add mod">
          <ac:chgData name="Beatriz Manzano" userId="96a94fcbfabc7db5" providerId="Windows Live" clId="Web-{402D4EC4-8F71-4A53-943B-F62CD82847F6}" dt="2021-05-15T14:06:35.740" v="214" actId="1076"/>
          <ac:spMkLst>
            <pc:docMk/>
            <pc:sldMk cId="2658265593" sldId="267"/>
            <ac:spMk id="22" creationId="{755C87B7-2C61-432D-A0C0-C08A62CCB944}"/>
          </ac:spMkLst>
        </pc:spChg>
        <pc:spChg chg="add mod">
          <ac:chgData name="Beatriz Manzano" userId="96a94fcbfabc7db5" providerId="Windows Live" clId="Web-{402D4EC4-8F71-4A53-943B-F62CD82847F6}" dt="2021-05-15T14:09:14.680" v="258" actId="1076"/>
          <ac:spMkLst>
            <pc:docMk/>
            <pc:sldMk cId="2658265593" sldId="267"/>
            <ac:spMk id="23" creationId="{4425A76F-F8FC-4277-8941-911F9BEAE985}"/>
          </ac:spMkLst>
        </pc:spChg>
        <pc:spChg chg="add mod">
          <ac:chgData name="Beatriz Manzano" userId="96a94fcbfabc7db5" providerId="Windows Live" clId="Web-{402D4EC4-8F71-4A53-943B-F62CD82847F6}" dt="2021-05-15T14:08:56.273" v="253" actId="1076"/>
          <ac:spMkLst>
            <pc:docMk/>
            <pc:sldMk cId="2658265593" sldId="267"/>
            <ac:spMk id="24" creationId="{402DD06C-E823-4F7D-8DAC-B911E6A81A04}"/>
          </ac:spMkLst>
        </pc:spChg>
        <pc:spChg chg="add del mod">
          <ac:chgData name="Beatriz Manzano" userId="96a94fcbfabc7db5" providerId="Windows Live" clId="Web-{402D4EC4-8F71-4A53-943B-F62CD82847F6}" dt="2021-05-15T14:09:18.180" v="259"/>
          <ac:spMkLst>
            <pc:docMk/>
            <pc:sldMk cId="2658265593" sldId="267"/>
            <ac:spMk id="25" creationId="{598F9189-1568-41A3-A2CE-0BC33DB63B2B}"/>
          </ac:spMkLst>
        </pc:spChg>
        <pc:spChg chg="add mod">
          <ac:chgData name="Beatriz Manzano" userId="96a94fcbfabc7db5" providerId="Windows Live" clId="Web-{402D4EC4-8F71-4A53-943B-F62CD82847F6}" dt="2021-05-15T14:07:56.772" v="239" actId="1076"/>
          <ac:spMkLst>
            <pc:docMk/>
            <pc:sldMk cId="2658265593" sldId="267"/>
            <ac:spMk id="26" creationId="{12985445-30FE-4039-8A02-1185C46DF3F9}"/>
          </ac:spMkLst>
        </pc:spChg>
        <pc:spChg chg="add mod">
          <ac:chgData name="Beatriz Manzano" userId="96a94fcbfabc7db5" providerId="Windows Live" clId="Web-{402D4EC4-8F71-4A53-943B-F62CD82847F6}" dt="2021-05-15T14:07:28.537" v="230" actId="1076"/>
          <ac:spMkLst>
            <pc:docMk/>
            <pc:sldMk cId="2658265593" sldId="267"/>
            <ac:spMk id="27" creationId="{303B22E6-80F2-4321-B048-B63DD449416C}"/>
          </ac:spMkLst>
        </pc:spChg>
        <pc:spChg chg="add mod">
          <ac:chgData name="Beatriz Manzano" userId="96a94fcbfabc7db5" providerId="Windows Live" clId="Web-{402D4EC4-8F71-4A53-943B-F62CD82847F6}" dt="2021-05-15T14:08:20.741" v="247" actId="1076"/>
          <ac:spMkLst>
            <pc:docMk/>
            <pc:sldMk cId="2658265593" sldId="267"/>
            <ac:spMk id="28" creationId="{8B9BB79D-9103-40F6-A9BE-2EA2AA2F3A25}"/>
          </ac:spMkLst>
        </pc:spChg>
        <pc:spChg chg="add mod">
          <ac:chgData name="Beatriz Manzano" userId="96a94fcbfabc7db5" providerId="Windows Live" clId="Web-{402D4EC4-8F71-4A53-943B-F62CD82847F6}" dt="2021-05-15T14:09:03.242" v="255" actId="14100"/>
          <ac:spMkLst>
            <pc:docMk/>
            <pc:sldMk cId="2658265593" sldId="267"/>
            <ac:spMk id="29" creationId="{C8488D45-328F-43C2-A3FA-1C646D1D8BDC}"/>
          </ac:spMkLst>
        </pc:spChg>
        <pc:spChg chg="add mod">
          <ac:chgData name="Beatriz Manzano" userId="96a94fcbfabc7db5" providerId="Windows Live" clId="Web-{402D4EC4-8F71-4A53-943B-F62CD82847F6}" dt="2021-05-15T14:09:10.695" v="257" actId="14100"/>
          <ac:spMkLst>
            <pc:docMk/>
            <pc:sldMk cId="2658265593" sldId="267"/>
            <ac:spMk id="30" creationId="{0DDDA2FF-EF00-4DBD-957B-E0B5EA6468FA}"/>
          </ac:spMkLst>
        </pc:spChg>
        <pc:spChg chg="add del mod">
          <ac:chgData name="Beatriz Manzano" userId="96a94fcbfabc7db5" providerId="Windows Live" clId="Web-{402D4EC4-8F71-4A53-943B-F62CD82847F6}" dt="2021-05-15T14:09:21.602" v="260"/>
          <ac:spMkLst>
            <pc:docMk/>
            <pc:sldMk cId="2658265593" sldId="267"/>
            <ac:spMk id="31" creationId="{192D46FD-664F-4CAD-A183-924208C86859}"/>
          </ac:spMkLst>
        </pc:spChg>
        <pc:spChg chg="add mod">
          <ac:chgData name="Beatriz Manzano" userId="96a94fcbfabc7db5" providerId="Windows Live" clId="Web-{402D4EC4-8F71-4A53-943B-F62CD82847F6}" dt="2021-05-15T14:10:48.119" v="285" actId="1076"/>
          <ac:spMkLst>
            <pc:docMk/>
            <pc:sldMk cId="2658265593" sldId="267"/>
            <ac:spMk id="32" creationId="{E838EF74-08E0-428D-A283-7F9B58472815}"/>
          </ac:spMkLst>
        </pc:spChg>
        <pc:spChg chg="add mod ord">
          <ac:chgData name="Beatriz Manzano" userId="96a94fcbfabc7db5" providerId="Windows Live" clId="Web-{402D4EC4-8F71-4A53-943B-F62CD82847F6}" dt="2021-05-15T14:14:18.544" v="338"/>
          <ac:spMkLst>
            <pc:docMk/>
            <pc:sldMk cId="2658265593" sldId="267"/>
            <ac:spMk id="33" creationId="{959D5F1E-BFC6-4B3B-874F-C152E525CFA8}"/>
          </ac:spMkLst>
        </pc:spChg>
        <pc:spChg chg="add del mod">
          <ac:chgData name="Beatriz Manzano" userId="96a94fcbfabc7db5" providerId="Windows Live" clId="Web-{402D4EC4-8F71-4A53-943B-F62CD82847F6}" dt="2021-05-15T14:12:47.480" v="321"/>
          <ac:spMkLst>
            <pc:docMk/>
            <pc:sldMk cId="2658265593" sldId="267"/>
            <ac:spMk id="34" creationId="{5DF9DB19-01FD-4E0B-83CB-D5ED5B8EB9F7}"/>
          </ac:spMkLst>
        </pc:spChg>
        <pc:spChg chg="add mod">
          <ac:chgData name="Beatriz Manzano" userId="96a94fcbfabc7db5" providerId="Windows Live" clId="Web-{402D4EC4-8F71-4A53-943B-F62CD82847F6}" dt="2021-05-15T14:13:15.230" v="325" actId="1076"/>
          <ac:spMkLst>
            <pc:docMk/>
            <pc:sldMk cId="2658265593" sldId="267"/>
            <ac:spMk id="35" creationId="{3A57897B-6DC7-4BAB-97D5-9FD9061AF669}"/>
          </ac:spMkLst>
        </pc:spChg>
        <pc:spChg chg="add del">
          <ac:chgData name="Beatriz Manzano" userId="96a94fcbfabc7db5" providerId="Windows Live" clId="Web-{402D4EC4-8F71-4A53-943B-F62CD82847F6}" dt="2021-05-15T14:13:22.965" v="327"/>
          <ac:spMkLst>
            <pc:docMk/>
            <pc:sldMk cId="2658265593" sldId="267"/>
            <ac:spMk id="36" creationId="{7340FFAC-639D-4E81-BEBD-ED84AF91ACFE}"/>
          </ac:spMkLst>
        </pc:spChg>
        <pc:spChg chg="add del">
          <ac:chgData name="Beatriz Manzano" userId="96a94fcbfabc7db5" providerId="Windows Live" clId="Web-{402D4EC4-8F71-4A53-943B-F62CD82847F6}" dt="2021-05-15T14:13:49.215" v="331"/>
          <ac:spMkLst>
            <pc:docMk/>
            <pc:sldMk cId="2658265593" sldId="267"/>
            <ac:spMk id="37" creationId="{7F45A229-8541-4B13-A2DF-2C091038D7D8}"/>
          </ac:spMkLst>
        </pc:spChg>
        <pc:spChg chg="add mod">
          <ac:chgData name="Beatriz Manzano" userId="96a94fcbfabc7db5" providerId="Windows Live" clId="Web-{402D4EC4-8F71-4A53-943B-F62CD82847F6}" dt="2021-05-15T14:14:52.279" v="348" actId="1076"/>
          <ac:spMkLst>
            <pc:docMk/>
            <pc:sldMk cId="2658265593" sldId="267"/>
            <ac:spMk id="38" creationId="{0272B13C-362A-473B-A063-6C744D3131A5}"/>
          </ac:spMkLst>
        </pc:spChg>
        <pc:spChg chg="add mod">
          <ac:chgData name="Beatriz Manzano" userId="96a94fcbfabc7db5" providerId="Windows Live" clId="Web-{402D4EC4-8F71-4A53-943B-F62CD82847F6}" dt="2021-05-15T14:15:23.029" v="355" actId="1076"/>
          <ac:spMkLst>
            <pc:docMk/>
            <pc:sldMk cId="2658265593" sldId="267"/>
            <ac:spMk id="39" creationId="{9CB233DF-548B-493D-AA1B-C4C2CC66BAE0}"/>
          </ac:spMkLst>
        </pc:spChg>
        <pc:spChg chg="add del">
          <ac:chgData name="Beatriz Manzano" userId="96a94fcbfabc7db5" providerId="Windows Live" clId="Web-{402D4EC4-8F71-4A53-943B-F62CD82847F6}" dt="2021-05-15T14:15:31.061" v="357"/>
          <ac:spMkLst>
            <pc:docMk/>
            <pc:sldMk cId="2658265593" sldId="267"/>
            <ac:spMk id="40" creationId="{E5ADD2F1-A09F-4776-9947-C8900404A9C0}"/>
          </ac:spMkLst>
        </pc:spChg>
        <pc:grpChg chg="add">
          <ac:chgData name="Beatriz Manzano" userId="96a94fcbfabc7db5" providerId="Windows Live" clId="Web-{402D4EC4-8F71-4A53-943B-F62CD82847F6}" dt="2021-05-15T14:18:56.924" v="394"/>
          <ac:grpSpMkLst>
            <pc:docMk/>
            <pc:sldMk cId="2658265593" sldId="267"/>
            <ac:grpSpMk id="5" creationId="{FEF3A3E1-F971-48F0-B016-99B34026783F}"/>
          </ac:grpSpMkLst>
        </pc:grpChg>
        <pc:grpChg chg="add">
          <ac:chgData name="Beatriz Manzano" userId="96a94fcbfabc7db5" providerId="Windows Live" clId="Web-{402D4EC4-8F71-4A53-943B-F62CD82847F6}" dt="2021-05-15T14:19:12.299" v="395"/>
          <ac:grpSpMkLst>
            <pc:docMk/>
            <pc:sldMk cId="2658265593" sldId="267"/>
            <ac:grpSpMk id="8" creationId="{2C7E5FEB-64FA-4F95-95E3-4ADA97B90409}"/>
          </ac:grpSpMkLst>
        </pc:grpChg>
        <pc:grpChg chg="add">
          <ac:chgData name="Beatriz Manzano" userId="96a94fcbfabc7db5" providerId="Windows Live" clId="Web-{402D4EC4-8F71-4A53-943B-F62CD82847F6}" dt="2021-05-15T14:19:21.268" v="396"/>
          <ac:grpSpMkLst>
            <pc:docMk/>
            <pc:sldMk cId="2658265593" sldId="267"/>
            <ac:grpSpMk id="11" creationId="{CDC6B9E3-5DA1-44FB-8C32-AF3F1CDA36A7}"/>
          </ac:grpSpMkLst>
        </pc:grpChg>
      </pc:sldChg>
      <pc:sldChg chg="addSp delSp modSp add del replId">
        <pc:chgData name="Beatriz Manzano" userId="96a94fcbfabc7db5" providerId="Windows Live" clId="Web-{402D4EC4-8F71-4A53-943B-F62CD82847F6}" dt="2021-05-15T14:19:30.580" v="397"/>
        <pc:sldMkLst>
          <pc:docMk/>
          <pc:sldMk cId="3945804347" sldId="268"/>
        </pc:sldMkLst>
        <pc:spChg chg="del mod">
          <ac:chgData name="Beatriz Manzano" userId="96a94fcbfabc7db5" providerId="Windows Live" clId="Web-{402D4EC4-8F71-4A53-943B-F62CD82847F6}" dt="2021-05-15T14:16:47.109" v="372"/>
          <ac:spMkLst>
            <pc:docMk/>
            <pc:sldMk cId="3945804347" sldId="268"/>
            <ac:spMk id="3" creationId="{C451879C-CEA6-4504-BC89-4D1C9554E993}"/>
          </ac:spMkLst>
        </pc:spChg>
        <pc:spChg chg="mod">
          <ac:chgData name="Beatriz Manzano" userId="96a94fcbfabc7db5" providerId="Windows Live" clId="Web-{402D4EC4-8F71-4A53-943B-F62CD82847F6}" dt="2021-05-15T14:16:33.937" v="369" actId="20577"/>
          <ac:spMkLst>
            <pc:docMk/>
            <pc:sldMk cId="3945804347" sldId="268"/>
            <ac:spMk id="6" creationId="{67A6C7E0-E9CD-42E3-8EDF-AF43087C5B2A}"/>
          </ac:spMkLst>
        </pc:spChg>
        <pc:spChg chg="del">
          <ac:chgData name="Beatriz Manzano" userId="96a94fcbfabc7db5" providerId="Windows Live" clId="Web-{402D4EC4-8F71-4A53-943B-F62CD82847F6}" dt="2021-05-15T14:17:04.890" v="380"/>
          <ac:spMkLst>
            <pc:docMk/>
            <pc:sldMk cId="3945804347" sldId="268"/>
            <ac:spMk id="7" creationId="{92791233-CFCF-4D11-AE00-AE9B8E1BBC8D}"/>
          </ac:spMkLst>
        </pc:spChg>
        <pc:spChg chg="del">
          <ac:chgData name="Beatriz Manzano" userId="96a94fcbfabc7db5" providerId="Windows Live" clId="Web-{402D4EC4-8F71-4A53-943B-F62CD82847F6}" dt="2021-05-15T14:16:39.921" v="370"/>
          <ac:spMkLst>
            <pc:docMk/>
            <pc:sldMk cId="3945804347" sldId="268"/>
            <ac:spMk id="13" creationId="{D7A56FBC-7CA0-4860-A147-59AF1660851A}"/>
          </ac:spMkLst>
        </pc:spChg>
        <pc:spChg chg="mod">
          <ac:chgData name="Beatriz Manzano" userId="96a94fcbfabc7db5" providerId="Windows Live" clId="Web-{402D4EC4-8F71-4A53-943B-F62CD82847F6}" dt="2021-05-15T14:17:23.219" v="383" actId="1076"/>
          <ac:spMkLst>
            <pc:docMk/>
            <pc:sldMk cId="3945804347" sldId="268"/>
            <ac:spMk id="14" creationId="{61234CA5-AC31-4885-83A7-BB166AF8DEE0}"/>
          </ac:spMkLst>
        </pc:spChg>
        <pc:spChg chg="del">
          <ac:chgData name="Beatriz Manzano" userId="96a94fcbfabc7db5" providerId="Windows Live" clId="Web-{402D4EC4-8F71-4A53-943B-F62CD82847F6}" dt="2021-05-15T14:16:58.047" v="377"/>
          <ac:spMkLst>
            <pc:docMk/>
            <pc:sldMk cId="3945804347" sldId="268"/>
            <ac:spMk id="15" creationId="{17A3A7B6-D332-4DA5-A5C8-AD52F15E4D6E}"/>
          </ac:spMkLst>
        </pc:spChg>
        <pc:spChg chg="del">
          <ac:chgData name="Beatriz Manzano" userId="96a94fcbfabc7db5" providerId="Windows Live" clId="Web-{402D4EC4-8F71-4A53-943B-F62CD82847F6}" dt="2021-05-15T14:16:53.843" v="373"/>
          <ac:spMkLst>
            <pc:docMk/>
            <pc:sldMk cId="3945804347" sldId="268"/>
            <ac:spMk id="16" creationId="{0BD9E0CD-A25C-43CD-A6AD-ABF32D626EBC}"/>
          </ac:spMkLst>
        </pc:spChg>
        <pc:spChg chg="del">
          <ac:chgData name="Beatriz Manzano" userId="96a94fcbfabc7db5" providerId="Windows Live" clId="Web-{402D4EC4-8F71-4A53-943B-F62CD82847F6}" dt="2021-05-15T14:16:56.078" v="376"/>
          <ac:spMkLst>
            <pc:docMk/>
            <pc:sldMk cId="3945804347" sldId="268"/>
            <ac:spMk id="18" creationId="{03AF41E9-E6C1-4056-A0EF-203FA3490A43}"/>
          </ac:spMkLst>
        </pc:spChg>
        <pc:spChg chg="del mod">
          <ac:chgData name="Beatriz Manzano" userId="96a94fcbfabc7db5" providerId="Windows Live" clId="Web-{402D4EC4-8F71-4A53-943B-F62CD82847F6}" dt="2021-05-15T14:16:54.375" v="375"/>
          <ac:spMkLst>
            <pc:docMk/>
            <pc:sldMk cId="3945804347" sldId="268"/>
            <ac:spMk id="22" creationId="{755C87B7-2C61-432D-A0C0-C08A62CCB944}"/>
          </ac:spMkLst>
        </pc:spChg>
        <pc:spChg chg="del">
          <ac:chgData name="Beatriz Manzano" userId="96a94fcbfabc7db5" providerId="Windows Live" clId="Web-{402D4EC4-8F71-4A53-943B-F62CD82847F6}" dt="2021-05-15T14:17:00.953" v="379"/>
          <ac:spMkLst>
            <pc:docMk/>
            <pc:sldMk cId="3945804347" sldId="268"/>
            <ac:spMk id="23" creationId="{4425A76F-F8FC-4277-8941-911F9BEAE985}"/>
          </ac:spMkLst>
        </pc:spChg>
        <pc:spChg chg="del">
          <ac:chgData name="Beatriz Manzano" userId="96a94fcbfabc7db5" providerId="Windows Live" clId="Web-{402D4EC4-8F71-4A53-943B-F62CD82847F6}" dt="2021-05-15T14:16:59.281" v="378"/>
          <ac:spMkLst>
            <pc:docMk/>
            <pc:sldMk cId="3945804347" sldId="268"/>
            <ac:spMk id="24" creationId="{402DD06C-E823-4F7D-8DAC-B911E6A81A04}"/>
          </ac:spMkLst>
        </pc:spChg>
        <pc:spChg chg="del">
          <ac:chgData name="Beatriz Manzano" userId="96a94fcbfabc7db5" providerId="Windows Live" clId="Web-{402D4EC4-8F71-4A53-943B-F62CD82847F6}" dt="2021-05-15T14:17:06.219" v="381"/>
          <ac:spMkLst>
            <pc:docMk/>
            <pc:sldMk cId="3945804347" sldId="268"/>
            <ac:spMk id="27" creationId="{303B22E6-80F2-4321-B048-B63DD449416C}"/>
          </ac:spMkLst>
        </pc:spChg>
        <pc:grpChg chg="add">
          <ac:chgData name="Beatriz Manzano" userId="96a94fcbfabc7db5" providerId="Windows Live" clId="Web-{402D4EC4-8F71-4A53-943B-F62CD82847F6}" dt="2021-05-15T14:17:17.406" v="382"/>
          <ac:grpSpMkLst>
            <pc:docMk/>
            <pc:sldMk cId="3945804347" sldId="268"/>
            <ac:grpSpMk id="5" creationId="{1C0A1756-08BF-44FD-8182-9C266D97B20B}"/>
          </ac:grpSpMkLst>
        </pc:grpChg>
        <pc:grpChg chg="add mod">
          <ac:chgData name="Beatriz Manzano" userId="96a94fcbfabc7db5" providerId="Windows Live" clId="Web-{402D4EC4-8F71-4A53-943B-F62CD82847F6}" dt="2021-05-15T14:17:37.735" v="386" actId="1076"/>
          <ac:grpSpMkLst>
            <pc:docMk/>
            <pc:sldMk cId="3945804347" sldId="268"/>
            <ac:grpSpMk id="8" creationId="{F31986C4-B3E0-4296-86DE-82069911F065}"/>
          </ac:grpSpMkLst>
        </pc:grpChg>
      </pc:sldChg>
      <pc:sldChg chg="addSp delSp modSp add replId">
        <pc:chgData name="Beatriz Manzano" userId="96a94fcbfabc7db5" providerId="Windows Live" clId="Web-{402D4EC4-8F71-4A53-943B-F62CD82847F6}" dt="2021-05-15T14:25:45.899" v="485"/>
        <pc:sldMkLst>
          <pc:docMk/>
          <pc:sldMk cId="2948387966" sldId="269"/>
        </pc:sldMkLst>
        <pc:spChg chg="mod">
          <ac:chgData name="Beatriz Manzano" userId="96a94fcbfabc7db5" providerId="Windows Live" clId="Web-{402D4EC4-8F71-4A53-943B-F62CD82847F6}" dt="2021-05-15T14:20:37.925" v="406" actId="20577"/>
          <ac:spMkLst>
            <pc:docMk/>
            <pc:sldMk cId="2948387966" sldId="269"/>
            <ac:spMk id="6" creationId="{67A6C7E0-E9CD-42E3-8EDF-AF43087C5B2A}"/>
          </ac:spMkLst>
        </pc:spChg>
        <pc:spChg chg="mod">
          <ac:chgData name="Beatriz Manzano" userId="96a94fcbfabc7db5" providerId="Windows Live" clId="Web-{402D4EC4-8F71-4A53-943B-F62CD82847F6}" dt="2021-05-15T14:22:43.958" v="438" actId="20577"/>
          <ac:spMkLst>
            <pc:docMk/>
            <pc:sldMk cId="2948387966" sldId="269"/>
            <ac:spMk id="10" creationId="{A0BC103A-22D9-4897-B117-F38E3AC1C373}"/>
          </ac:spMkLst>
        </pc:spChg>
        <pc:spChg chg="del topLvl">
          <ac:chgData name="Beatriz Manzano" userId="96a94fcbfabc7db5" providerId="Windows Live" clId="Web-{402D4EC4-8F71-4A53-943B-F62CD82847F6}" dt="2021-05-15T14:25:17.883" v="475"/>
          <ac:spMkLst>
            <pc:docMk/>
            <pc:sldMk cId="2948387966" sldId="269"/>
            <ac:spMk id="17" creationId="{F19E5A0F-DC9F-4D93-8D59-BAF18D3DCA69}"/>
          </ac:spMkLst>
        </pc:spChg>
        <pc:spChg chg="del topLvl">
          <ac:chgData name="Beatriz Manzano" userId="96a94fcbfabc7db5" providerId="Windows Live" clId="Web-{402D4EC4-8F71-4A53-943B-F62CD82847F6}" dt="2021-05-15T14:25:16.555" v="474"/>
          <ac:spMkLst>
            <pc:docMk/>
            <pc:sldMk cId="2948387966" sldId="269"/>
            <ac:spMk id="19" creationId="{D01D0AC8-A250-4BAA-BFA9-034E2295C58D}"/>
          </ac:spMkLst>
        </pc:spChg>
        <pc:spChg chg="del topLvl">
          <ac:chgData name="Beatriz Manzano" userId="96a94fcbfabc7db5" providerId="Windows Live" clId="Web-{402D4EC4-8F71-4A53-943B-F62CD82847F6}" dt="2021-05-15T14:25:14.523" v="473"/>
          <ac:spMkLst>
            <pc:docMk/>
            <pc:sldMk cId="2948387966" sldId="269"/>
            <ac:spMk id="20" creationId="{D54B139A-D9FC-48BF-9219-D6380AD86765}"/>
          </ac:spMkLst>
        </pc:spChg>
        <pc:spChg chg="add del mod">
          <ac:chgData name="Beatriz Manzano" userId="96a94fcbfabc7db5" providerId="Windows Live" clId="Web-{402D4EC4-8F71-4A53-943B-F62CD82847F6}" dt="2021-05-15T14:24:13.569" v="465"/>
          <ac:spMkLst>
            <pc:docMk/>
            <pc:sldMk cId="2948387966" sldId="269"/>
            <ac:spMk id="25" creationId="{C96879D0-F6D4-4162-8DD9-F3FCEA614DDE}"/>
          </ac:spMkLst>
        </pc:spChg>
        <pc:spChg chg="mod">
          <ac:chgData name="Beatriz Manzano" userId="96a94fcbfabc7db5" providerId="Windows Live" clId="Web-{402D4EC4-8F71-4A53-943B-F62CD82847F6}" dt="2021-05-15T14:23:21.662" v="452" actId="20577"/>
          <ac:spMkLst>
            <pc:docMk/>
            <pc:sldMk cId="2948387966" sldId="269"/>
            <ac:spMk id="32" creationId="{E838EF74-08E0-428D-A283-7F9B58472815}"/>
          </ac:spMkLst>
        </pc:spChg>
        <pc:spChg chg="topLvl">
          <ac:chgData name="Beatriz Manzano" userId="96a94fcbfabc7db5" providerId="Windows Live" clId="Web-{402D4EC4-8F71-4A53-943B-F62CD82847F6}" dt="2021-05-15T14:25:06.617" v="472"/>
          <ac:spMkLst>
            <pc:docMk/>
            <pc:sldMk cId="2948387966" sldId="269"/>
            <ac:spMk id="33" creationId="{959D5F1E-BFC6-4B3B-874F-C152E525CFA8}"/>
          </ac:spMkLst>
        </pc:spChg>
        <pc:spChg chg="mod topLvl">
          <ac:chgData name="Beatriz Manzano" userId="96a94fcbfabc7db5" providerId="Windows Live" clId="Web-{402D4EC4-8F71-4A53-943B-F62CD82847F6}" dt="2021-05-15T14:25:45.899" v="485"/>
          <ac:spMkLst>
            <pc:docMk/>
            <pc:sldMk cId="2948387966" sldId="269"/>
            <ac:spMk id="35" creationId="{3A57897B-6DC7-4BAB-97D5-9FD9061AF669}"/>
          </ac:spMkLst>
        </pc:spChg>
        <pc:spChg chg="mod topLvl">
          <ac:chgData name="Beatriz Manzano" userId="96a94fcbfabc7db5" providerId="Windows Live" clId="Web-{402D4EC4-8F71-4A53-943B-F62CD82847F6}" dt="2021-05-15T14:23:58.553" v="459" actId="1076"/>
          <ac:spMkLst>
            <pc:docMk/>
            <pc:sldMk cId="2948387966" sldId="269"/>
            <ac:spMk id="36" creationId="{265774F3-B36C-46E4-81D4-6EA7269F397E}"/>
          </ac:spMkLst>
        </pc:spChg>
        <pc:spChg chg="mod topLvl">
          <ac:chgData name="Beatriz Manzano" userId="96a94fcbfabc7db5" providerId="Windows Live" clId="Web-{402D4EC4-8F71-4A53-943B-F62CD82847F6}" dt="2021-05-15T14:24:06.757" v="461" actId="1076"/>
          <ac:spMkLst>
            <pc:docMk/>
            <pc:sldMk cId="2948387966" sldId="269"/>
            <ac:spMk id="37" creationId="{CD153975-BC37-4225-94E2-B53EE2F3B4A5}"/>
          </ac:spMkLst>
        </pc:spChg>
        <pc:spChg chg="del topLvl">
          <ac:chgData name="Beatriz Manzano" userId="96a94fcbfabc7db5" providerId="Windows Live" clId="Web-{402D4EC4-8F71-4A53-943B-F62CD82847F6}" dt="2021-05-15T14:25:19.742" v="476"/>
          <ac:spMkLst>
            <pc:docMk/>
            <pc:sldMk cId="2948387966" sldId="269"/>
            <ac:spMk id="38" creationId="{0272B13C-362A-473B-A063-6C744D3131A5}"/>
          </ac:spMkLst>
        </pc:spChg>
        <pc:spChg chg="del topLvl">
          <ac:chgData name="Beatriz Manzano" userId="96a94fcbfabc7db5" providerId="Windows Live" clId="Web-{402D4EC4-8F71-4A53-943B-F62CD82847F6}" dt="2021-05-15T14:25:21.852" v="477"/>
          <ac:spMkLst>
            <pc:docMk/>
            <pc:sldMk cId="2948387966" sldId="269"/>
            <ac:spMk id="39" creationId="{9CB233DF-548B-493D-AA1B-C4C2CC66BAE0}"/>
          </ac:spMkLst>
        </pc:spChg>
        <pc:spChg chg="mod topLvl">
          <ac:chgData name="Beatriz Manzano" userId="96a94fcbfabc7db5" providerId="Windows Live" clId="Web-{402D4EC4-8F71-4A53-943B-F62CD82847F6}" dt="2021-05-15T14:24:03.366" v="460" actId="1076"/>
          <ac:spMkLst>
            <pc:docMk/>
            <pc:sldMk cId="2948387966" sldId="269"/>
            <ac:spMk id="40" creationId="{A6494DA9-CA86-479A-A25B-D0455C2E4B68}"/>
          </ac:spMkLst>
        </pc:spChg>
        <pc:spChg chg="mod topLvl">
          <ac:chgData name="Beatriz Manzano" userId="96a94fcbfabc7db5" providerId="Windows Live" clId="Web-{402D4EC4-8F71-4A53-943B-F62CD82847F6}" dt="2021-05-15T14:21:13.988" v="410"/>
          <ac:spMkLst>
            <pc:docMk/>
            <pc:sldMk cId="2948387966" sldId="269"/>
            <ac:spMk id="42" creationId="{29BEE6C8-91AC-420A-83A6-F98DC9A25DD2}"/>
          </ac:spMkLst>
        </pc:spChg>
        <pc:spChg chg="mod topLvl">
          <ac:chgData name="Beatriz Manzano" userId="96a94fcbfabc7db5" providerId="Windows Live" clId="Web-{402D4EC4-8F71-4A53-943B-F62CD82847F6}" dt="2021-05-15T14:22:25.521" v="429" actId="14100"/>
          <ac:spMkLst>
            <pc:docMk/>
            <pc:sldMk cId="2948387966" sldId="269"/>
            <ac:spMk id="43" creationId="{3B0F3FA7-5137-4CD6-8FFC-81604782F0B7}"/>
          </ac:spMkLst>
        </pc:spChg>
        <pc:spChg chg="mod topLvl">
          <ac:chgData name="Beatriz Manzano" userId="96a94fcbfabc7db5" providerId="Windows Live" clId="Web-{402D4EC4-8F71-4A53-943B-F62CD82847F6}" dt="2021-05-15T14:21:59.583" v="424" actId="14100"/>
          <ac:spMkLst>
            <pc:docMk/>
            <pc:sldMk cId="2948387966" sldId="269"/>
            <ac:spMk id="44" creationId="{F432C5F8-A4BB-4EA9-BCCD-93E96C21C773}"/>
          </ac:spMkLst>
        </pc:spChg>
        <pc:spChg chg="mod topLvl">
          <ac:chgData name="Beatriz Manzano" userId="96a94fcbfabc7db5" providerId="Windows Live" clId="Web-{402D4EC4-8F71-4A53-943B-F62CD82847F6}" dt="2021-05-15T14:21:34.410" v="413" actId="14100"/>
          <ac:spMkLst>
            <pc:docMk/>
            <pc:sldMk cId="2948387966" sldId="269"/>
            <ac:spMk id="45" creationId="{CA64AA89-700D-48EC-A9A4-C16E5F19ACC9}"/>
          </ac:spMkLst>
        </pc:spChg>
        <pc:spChg chg="mod topLvl">
          <ac:chgData name="Beatriz Manzano" userId="96a94fcbfabc7db5" providerId="Windows Live" clId="Web-{402D4EC4-8F71-4A53-943B-F62CD82847F6}" dt="2021-05-15T14:21:25.863" v="411" actId="1076"/>
          <ac:spMkLst>
            <pc:docMk/>
            <pc:sldMk cId="2948387966" sldId="269"/>
            <ac:spMk id="46" creationId="{35DD8038-34C5-4638-94DE-C95E656CEEEF}"/>
          </ac:spMkLst>
        </pc:spChg>
        <pc:spChg chg="mod topLvl">
          <ac:chgData name="Beatriz Manzano" userId="96a94fcbfabc7db5" providerId="Windows Live" clId="Web-{402D4EC4-8F71-4A53-943B-F62CD82847F6}" dt="2021-05-15T14:21:49.848" v="421" actId="14100"/>
          <ac:spMkLst>
            <pc:docMk/>
            <pc:sldMk cId="2948387966" sldId="269"/>
            <ac:spMk id="47" creationId="{19F716D2-D575-4A3F-B1F9-F88631B14048}"/>
          </ac:spMkLst>
        </pc:spChg>
        <pc:spChg chg="mod topLvl">
          <ac:chgData name="Beatriz Manzano" userId="96a94fcbfabc7db5" providerId="Windows Live" clId="Web-{402D4EC4-8F71-4A53-943B-F62CD82847F6}" dt="2021-05-15T14:22:10.848" v="426" actId="1076"/>
          <ac:spMkLst>
            <pc:docMk/>
            <pc:sldMk cId="2948387966" sldId="269"/>
            <ac:spMk id="48" creationId="{5CE1D7E7-B1CC-41CF-9CF1-09F47AF6807E}"/>
          </ac:spMkLst>
        </pc:spChg>
        <pc:spChg chg="add mod">
          <ac:chgData name="Beatriz Manzano" userId="96a94fcbfabc7db5" providerId="Windows Live" clId="Web-{402D4EC4-8F71-4A53-943B-F62CD82847F6}" dt="2021-05-15T14:24:22.726" v="467" actId="1076"/>
          <ac:spMkLst>
            <pc:docMk/>
            <pc:sldMk cId="2948387966" sldId="269"/>
            <ac:spMk id="49" creationId="{72C81232-0D08-497C-A852-3AE1620BB1AA}"/>
          </ac:spMkLst>
        </pc:spChg>
        <pc:grpChg chg="add">
          <ac:chgData name="Beatriz Manzano" userId="96a94fcbfabc7db5" providerId="Windows Live" clId="Web-{402D4EC4-8F71-4A53-943B-F62CD82847F6}" dt="2021-05-15T14:18:06.798" v="388"/>
          <ac:grpSpMkLst>
            <pc:docMk/>
            <pc:sldMk cId="2948387966" sldId="269"/>
            <ac:grpSpMk id="5" creationId="{18F3B10B-D792-4976-BCBA-6830BA37A2BF}"/>
          </ac:grpSpMkLst>
        </pc:grpChg>
        <pc:grpChg chg="add del">
          <ac:chgData name="Beatriz Manzano" userId="96a94fcbfabc7db5" providerId="Windows Live" clId="Web-{402D4EC4-8F71-4A53-943B-F62CD82847F6}" dt="2021-05-15T14:18:34.876" v="392"/>
          <ac:grpSpMkLst>
            <pc:docMk/>
            <pc:sldMk cId="2948387966" sldId="269"/>
            <ac:grpSpMk id="8" creationId="{74620318-4270-4C5C-A029-BCCC2469709E}"/>
          </ac:grpSpMkLst>
        </pc:grpChg>
        <pc:grpChg chg="add del">
          <ac:chgData name="Beatriz Manzano" userId="96a94fcbfabc7db5" providerId="Windows Live" clId="Web-{402D4EC4-8F71-4A53-943B-F62CD82847F6}" dt="2021-05-15T14:25:06.617" v="472"/>
          <ac:grpSpMkLst>
            <pc:docMk/>
            <pc:sldMk cId="2948387966" sldId="269"/>
            <ac:grpSpMk id="11" creationId="{9BE26303-1640-494B-8A11-5F4EC1AC24ED}"/>
          </ac:grpSpMkLst>
        </pc:grpChg>
        <pc:grpChg chg="add del mod">
          <ac:chgData name="Beatriz Manzano" userId="96a94fcbfabc7db5" providerId="Windows Live" clId="Web-{402D4EC4-8F71-4A53-943B-F62CD82847F6}" dt="2021-05-15T14:20:27.097" v="402"/>
          <ac:grpSpMkLst>
            <pc:docMk/>
            <pc:sldMk cId="2948387966" sldId="269"/>
            <ac:grpSpMk id="34" creationId="{196D3929-5538-4BA7-93BD-845787B1696D}"/>
          </ac:grpSpMkLst>
        </pc:grpChg>
        <pc:grpChg chg="add del mod">
          <ac:chgData name="Beatriz Manzano" userId="96a94fcbfabc7db5" providerId="Windows Live" clId="Web-{402D4EC4-8F71-4A53-943B-F62CD82847F6}" dt="2021-05-15T14:21:13.988" v="410"/>
          <ac:grpSpMkLst>
            <pc:docMk/>
            <pc:sldMk cId="2948387966" sldId="269"/>
            <ac:grpSpMk id="41" creationId="{B8A165DB-EB2E-4869-B39F-7C3D91272F45}"/>
          </ac:grpSpMkLst>
        </pc:grpChg>
      </pc:sldChg>
      <pc:sldChg chg="add del replId">
        <pc:chgData name="Beatriz Manzano" userId="96a94fcbfabc7db5" providerId="Windows Live" clId="Web-{402D4EC4-8F71-4A53-943B-F62CD82847F6}" dt="2021-05-15T14:38:58.880" v="637"/>
        <pc:sldMkLst>
          <pc:docMk/>
          <pc:sldMk cId="3072193448" sldId="270"/>
        </pc:sldMkLst>
      </pc:sldChg>
      <pc:sldChg chg="add del replId">
        <pc:chgData name="Beatriz Manzano" userId="96a94fcbfabc7db5" providerId="Windows Live" clId="Web-{402D4EC4-8F71-4A53-943B-F62CD82847F6}" dt="2021-05-15T14:28:47.355" v="504"/>
        <pc:sldMkLst>
          <pc:docMk/>
          <pc:sldMk cId="424053218" sldId="271"/>
        </pc:sldMkLst>
      </pc:sldChg>
      <pc:sldChg chg="addSp delSp modSp add replId">
        <pc:chgData name="Beatriz Manzano" userId="96a94fcbfabc7db5" providerId="Windows Live" clId="Web-{402D4EC4-8F71-4A53-943B-F62CD82847F6}" dt="2021-05-15T14:53:15.347" v="844" actId="20577"/>
        <pc:sldMkLst>
          <pc:docMk/>
          <pc:sldMk cId="1766239853" sldId="271"/>
        </pc:sldMkLst>
        <pc:spChg chg="mod">
          <ac:chgData name="Beatriz Manzano" userId="96a94fcbfabc7db5" providerId="Windows Live" clId="Web-{402D4EC4-8F71-4A53-943B-F62CD82847F6}" dt="2021-05-15T14:44:35.605" v="682" actId="1076"/>
          <ac:spMkLst>
            <pc:docMk/>
            <pc:sldMk cId="1766239853" sldId="271"/>
            <ac:spMk id="4" creationId="{A39EA87E-9872-48F3-AF09-089733968D2B}"/>
          </ac:spMkLst>
        </pc:spChg>
        <pc:spChg chg="mod">
          <ac:chgData name="Beatriz Manzano" userId="96a94fcbfabc7db5" providerId="Windows Live" clId="Web-{402D4EC4-8F71-4A53-943B-F62CD82847F6}" dt="2021-05-15T14:33:22.953" v="550" actId="14100"/>
          <ac:spMkLst>
            <pc:docMk/>
            <pc:sldMk cId="1766239853" sldId="271"/>
            <ac:spMk id="6" creationId="{67A6C7E0-E9CD-42E3-8EDF-AF43087C5B2A}"/>
          </ac:spMkLst>
        </pc:spChg>
        <pc:spChg chg="mod">
          <ac:chgData name="Beatriz Manzano" userId="96a94fcbfabc7db5" providerId="Windows Live" clId="Web-{402D4EC4-8F71-4A53-943B-F62CD82847F6}" dt="2021-05-15T14:36:05.393" v="614"/>
          <ac:spMkLst>
            <pc:docMk/>
            <pc:sldMk cId="1766239853" sldId="271"/>
            <ac:spMk id="10" creationId="{A0BC103A-22D9-4897-B117-F38E3AC1C373}"/>
          </ac:spMkLst>
        </pc:spChg>
        <pc:spChg chg="mod topLvl">
          <ac:chgData name="Beatriz Manzano" userId="96a94fcbfabc7db5" providerId="Windows Live" clId="Web-{402D4EC4-8F71-4A53-943B-F62CD82847F6}" dt="2021-05-15T14:45:00.699" v="689" actId="14100"/>
          <ac:spMkLst>
            <pc:docMk/>
            <pc:sldMk cId="1766239853" sldId="271"/>
            <ac:spMk id="14" creationId="{61234CA5-AC31-4885-83A7-BB166AF8DEE0}"/>
          </ac:spMkLst>
        </pc:spChg>
        <pc:spChg chg="mod">
          <ac:chgData name="Beatriz Manzano" userId="96a94fcbfabc7db5" providerId="Windows Live" clId="Web-{402D4EC4-8F71-4A53-943B-F62CD82847F6}" dt="2021-05-15T14:35:19.971" v="596" actId="20577"/>
          <ac:spMkLst>
            <pc:docMk/>
            <pc:sldMk cId="1766239853" sldId="271"/>
            <ac:spMk id="15" creationId="{17A3A7B6-D332-4DA5-A5C8-AD52F15E4D6E}"/>
          </ac:spMkLst>
        </pc:spChg>
        <pc:spChg chg="mod">
          <ac:chgData name="Beatriz Manzano" userId="96a94fcbfabc7db5" providerId="Windows Live" clId="Web-{402D4EC4-8F71-4A53-943B-F62CD82847F6}" dt="2021-05-15T14:34:50.204" v="574" actId="14100"/>
          <ac:spMkLst>
            <pc:docMk/>
            <pc:sldMk cId="1766239853" sldId="271"/>
            <ac:spMk id="16" creationId="{0BD9E0CD-A25C-43CD-A6AD-ABF32D626EBC}"/>
          </ac:spMkLst>
        </pc:spChg>
        <pc:spChg chg="mod topLvl">
          <ac:chgData name="Beatriz Manzano" userId="96a94fcbfabc7db5" providerId="Windows Live" clId="Web-{402D4EC4-8F71-4A53-943B-F62CD82847F6}" dt="2021-05-15T14:53:15.347" v="844" actId="20577"/>
          <ac:spMkLst>
            <pc:docMk/>
            <pc:sldMk cId="1766239853" sldId="271"/>
            <ac:spMk id="17" creationId="{F19E5A0F-DC9F-4D93-8D59-BAF18D3DCA69}"/>
          </ac:spMkLst>
        </pc:spChg>
        <pc:spChg chg="mod">
          <ac:chgData name="Beatriz Manzano" userId="96a94fcbfabc7db5" providerId="Windows Live" clId="Web-{402D4EC4-8F71-4A53-943B-F62CD82847F6}" dt="2021-05-15T14:35:13.142" v="593" actId="20577"/>
          <ac:spMkLst>
            <pc:docMk/>
            <pc:sldMk cId="1766239853" sldId="271"/>
            <ac:spMk id="18" creationId="{03AF41E9-E6C1-4056-A0EF-203FA3490A43}"/>
          </ac:spMkLst>
        </pc:spChg>
        <pc:spChg chg="mod topLvl">
          <ac:chgData name="Beatriz Manzano" userId="96a94fcbfabc7db5" providerId="Windows Live" clId="Web-{402D4EC4-8F71-4A53-943B-F62CD82847F6}" dt="2021-05-15T14:52:39.206" v="838" actId="20577"/>
          <ac:spMkLst>
            <pc:docMk/>
            <pc:sldMk cId="1766239853" sldId="271"/>
            <ac:spMk id="19" creationId="{D01D0AC8-A250-4BAA-BFA9-034E2295C58D}"/>
          </ac:spMkLst>
        </pc:spChg>
        <pc:spChg chg="mod topLvl">
          <ac:chgData name="Beatriz Manzano" userId="96a94fcbfabc7db5" providerId="Windows Live" clId="Web-{402D4EC4-8F71-4A53-943B-F62CD82847F6}" dt="2021-05-15T14:52:17.596" v="833" actId="20577"/>
          <ac:spMkLst>
            <pc:docMk/>
            <pc:sldMk cId="1766239853" sldId="271"/>
            <ac:spMk id="20" creationId="{D54B139A-D9FC-48BF-9219-D6380AD86765}"/>
          </ac:spMkLst>
        </pc:spChg>
        <pc:spChg chg="del mod topLvl">
          <ac:chgData name="Beatriz Manzano" userId="96a94fcbfabc7db5" providerId="Windows Live" clId="Web-{402D4EC4-8F71-4A53-943B-F62CD82847F6}" dt="2021-05-15T14:46:42.685" v="717"/>
          <ac:spMkLst>
            <pc:docMk/>
            <pc:sldMk cId="1766239853" sldId="271"/>
            <ac:spMk id="21" creationId="{8EB5BCFD-F690-4327-A4AF-BD941F930E9A}"/>
          </ac:spMkLst>
        </pc:spChg>
        <pc:spChg chg="mod">
          <ac:chgData name="Beatriz Manzano" userId="96a94fcbfabc7db5" providerId="Windows Live" clId="Web-{402D4EC4-8F71-4A53-943B-F62CD82847F6}" dt="2021-05-15T14:35:05.220" v="586" actId="20577"/>
          <ac:spMkLst>
            <pc:docMk/>
            <pc:sldMk cId="1766239853" sldId="271"/>
            <ac:spMk id="22" creationId="{755C87B7-2C61-432D-A0C0-C08A62CCB944}"/>
          </ac:spMkLst>
        </pc:spChg>
        <pc:spChg chg="mod">
          <ac:chgData name="Beatriz Manzano" userId="96a94fcbfabc7db5" providerId="Windows Live" clId="Web-{402D4EC4-8F71-4A53-943B-F62CD82847F6}" dt="2021-05-15T14:34:21.735" v="560" actId="20577"/>
          <ac:spMkLst>
            <pc:docMk/>
            <pc:sldMk cId="1766239853" sldId="271"/>
            <ac:spMk id="24" creationId="{402DD06C-E823-4F7D-8DAC-B911E6A81A04}"/>
          </ac:spMkLst>
        </pc:spChg>
        <pc:spChg chg="add mod">
          <ac:chgData name="Beatriz Manzano" userId="96a94fcbfabc7db5" providerId="Windows Live" clId="Web-{402D4EC4-8F71-4A53-943B-F62CD82847F6}" dt="2021-05-15T14:52:32.956" v="837" actId="1076"/>
          <ac:spMkLst>
            <pc:docMk/>
            <pc:sldMk cId="1766239853" sldId="271"/>
            <ac:spMk id="25" creationId="{8CC3AFE5-DD30-4D8E-A674-235185921581}"/>
          </ac:spMkLst>
        </pc:spChg>
        <pc:spChg chg="add mod">
          <ac:chgData name="Beatriz Manzano" userId="96a94fcbfabc7db5" providerId="Windows Live" clId="Web-{402D4EC4-8F71-4A53-943B-F62CD82847F6}" dt="2021-05-15T14:53:05.207" v="842" actId="20577"/>
          <ac:spMkLst>
            <pc:docMk/>
            <pc:sldMk cId="1766239853" sldId="271"/>
            <ac:spMk id="31" creationId="{C9E03E8E-D771-4E0F-AC26-89EE384DF9D4}"/>
          </ac:spMkLst>
        </pc:spChg>
        <pc:spChg chg="mod topLvl">
          <ac:chgData name="Beatriz Manzano" userId="96a94fcbfabc7db5" providerId="Windows Live" clId="Web-{402D4EC4-8F71-4A53-943B-F62CD82847F6}" dt="2021-05-15T14:51:13.017" v="808" actId="1076"/>
          <ac:spMkLst>
            <pc:docMk/>
            <pc:sldMk cId="1766239853" sldId="271"/>
            <ac:spMk id="32" creationId="{E838EF74-08E0-428D-A283-7F9B58472815}"/>
          </ac:spMkLst>
        </pc:spChg>
        <pc:spChg chg="topLvl">
          <ac:chgData name="Beatriz Manzano" userId="96a94fcbfabc7db5" providerId="Windows Live" clId="Web-{402D4EC4-8F71-4A53-943B-F62CD82847F6}" dt="2021-05-15T14:47:44.373" v="729"/>
          <ac:spMkLst>
            <pc:docMk/>
            <pc:sldMk cId="1766239853" sldId="271"/>
            <ac:spMk id="33" creationId="{959D5F1E-BFC6-4B3B-874F-C152E525CFA8}"/>
          </ac:spMkLst>
        </pc:spChg>
        <pc:spChg chg="mod topLvl">
          <ac:chgData name="Beatriz Manzano" userId="96a94fcbfabc7db5" providerId="Windows Live" clId="Web-{402D4EC4-8F71-4A53-943B-F62CD82847F6}" dt="2021-05-15T14:50:10.688" v="788" actId="1076"/>
          <ac:spMkLst>
            <pc:docMk/>
            <pc:sldMk cId="1766239853" sldId="271"/>
            <ac:spMk id="35" creationId="{3A57897B-6DC7-4BAB-97D5-9FD9061AF669}"/>
          </ac:spMkLst>
        </pc:spChg>
        <pc:spChg chg="mod topLvl">
          <ac:chgData name="Beatriz Manzano" userId="96a94fcbfabc7db5" providerId="Windows Live" clId="Web-{402D4EC4-8F71-4A53-943B-F62CD82847F6}" dt="2021-05-15T14:49:26.984" v="781" actId="1076"/>
          <ac:spMkLst>
            <pc:docMk/>
            <pc:sldMk cId="1766239853" sldId="271"/>
            <ac:spMk id="38" creationId="{0272B13C-362A-473B-A063-6C744D3131A5}"/>
          </ac:spMkLst>
        </pc:spChg>
        <pc:spChg chg="mod topLvl">
          <ac:chgData name="Beatriz Manzano" userId="96a94fcbfabc7db5" providerId="Windows Live" clId="Web-{402D4EC4-8F71-4A53-943B-F62CD82847F6}" dt="2021-05-15T14:49:47.375" v="784" actId="1076"/>
          <ac:spMkLst>
            <pc:docMk/>
            <pc:sldMk cId="1766239853" sldId="271"/>
            <ac:spMk id="39" creationId="{9CB233DF-548B-493D-AA1B-C4C2CC66BAE0}"/>
          </ac:spMkLst>
        </pc:spChg>
        <pc:spChg chg="add mod">
          <ac:chgData name="Beatriz Manzano" userId="96a94fcbfabc7db5" providerId="Windows Live" clId="Web-{402D4EC4-8F71-4A53-943B-F62CD82847F6}" dt="2021-05-15T14:51:18.080" v="809" actId="1076"/>
          <ac:spMkLst>
            <pc:docMk/>
            <pc:sldMk cId="1766239853" sldId="271"/>
            <ac:spMk id="40" creationId="{3416B5E3-2502-4B21-BAE0-EB2C75D80D61}"/>
          </ac:spMkLst>
        </pc:spChg>
        <pc:spChg chg="add mod">
          <ac:chgData name="Beatriz Manzano" userId="96a94fcbfabc7db5" providerId="Windows Live" clId="Web-{402D4EC4-8F71-4A53-943B-F62CD82847F6}" dt="2021-05-15T14:51:23.580" v="810" actId="1076"/>
          <ac:spMkLst>
            <pc:docMk/>
            <pc:sldMk cId="1766239853" sldId="271"/>
            <ac:spMk id="41" creationId="{8F375161-8CFC-483D-9970-D8EECDBE4E6B}"/>
          </ac:spMkLst>
        </pc:spChg>
        <pc:spChg chg="add mod">
          <ac:chgData name="Beatriz Manzano" userId="96a94fcbfabc7db5" providerId="Windows Live" clId="Web-{402D4EC4-8F71-4A53-943B-F62CD82847F6}" dt="2021-05-15T14:51:34.314" v="813" actId="14100"/>
          <ac:spMkLst>
            <pc:docMk/>
            <pc:sldMk cId="1766239853" sldId="271"/>
            <ac:spMk id="42" creationId="{FE022B7D-32DD-425E-A1F8-3729085D9463}"/>
          </ac:spMkLst>
        </pc:spChg>
        <pc:spChg chg="add del">
          <ac:chgData name="Beatriz Manzano" userId="96a94fcbfabc7db5" providerId="Windows Live" clId="Web-{402D4EC4-8F71-4A53-943B-F62CD82847F6}" dt="2021-05-15T14:46:41.794" v="716"/>
          <ac:spMkLst>
            <pc:docMk/>
            <pc:sldMk cId="1766239853" sldId="271"/>
            <ac:spMk id="43" creationId="{F1E3FAE7-EED3-4249-96EC-72F3A02382C6}"/>
          </ac:spMkLst>
        </pc:spChg>
        <pc:spChg chg="add del mod">
          <ac:chgData name="Beatriz Manzano" userId="96a94fcbfabc7db5" providerId="Windows Live" clId="Web-{402D4EC4-8F71-4A53-943B-F62CD82847F6}" dt="2021-05-15T14:46:40.419" v="715"/>
          <ac:spMkLst>
            <pc:docMk/>
            <pc:sldMk cId="1766239853" sldId="271"/>
            <ac:spMk id="44" creationId="{0CB3AA0D-D6E1-455C-804A-B39F6BF26770}"/>
          </ac:spMkLst>
        </pc:spChg>
        <pc:spChg chg="add mod">
          <ac:chgData name="Beatriz Manzano" userId="96a94fcbfabc7db5" providerId="Windows Live" clId="Web-{402D4EC4-8F71-4A53-943B-F62CD82847F6}" dt="2021-05-15T14:46:35.075" v="713"/>
          <ac:spMkLst>
            <pc:docMk/>
            <pc:sldMk cId="1766239853" sldId="271"/>
            <ac:spMk id="45" creationId="{97864641-FC4C-430D-B2D3-1E81050BB0BF}"/>
          </ac:spMkLst>
        </pc:spChg>
        <pc:spChg chg="add mod">
          <ac:chgData name="Beatriz Manzano" userId="96a94fcbfabc7db5" providerId="Windows Live" clId="Web-{402D4EC4-8F71-4A53-943B-F62CD82847F6}" dt="2021-05-15T14:47:17.467" v="726" actId="1076"/>
          <ac:spMkLst>
            <pc:docMk/>
            <pc:sldMk cId="1766239853" sldId="271"/>
            <ac:spMk id="46" creationId="{A018825A-493C-4BC4-8A5A-F34A02A8A699}"/>
          </ac:spMkLst>
        </pc:spChg>
        <pc:spChg chg="add mod">
          <ac:chgData name="Beatriz Manzano" userId="96a94fcbfabc7db5" providerId="Windows Live" clId="Web-{402D4EC4-8F71-4A53-943B-F62CD82847F6}" dt="2021-05-15T14:47:15.545" v="725" actId="1076"/>
          <ac:spMkLst>
            <pc:docMk/>
            <pc:sldMk cId="1766239853" sldId="271"/>
            <ac:spMk id="47" creationId="{0A5B3D37-BFC4-483E-8B1C-5DB407DFAC2F}"/>
          </ac:spMkLst>
        </pc:spChg>
        <pc:spChg chg="add mod">
          <ac:chgData name="Beatriz Manzano" userId="96a94fcbfabc7db5" providerId="Windows Live" clId="Web-{402D4EC4-8F71-4A53-943B-F62CD82847F6}" dt="2021-05-15T14:46:52.513" v="721" actId="1076"/>
          <ac:spMkLst>
            <pc:docMk/>
            <pc:sldMk cId="1766239853" sldId="271"/>
            <ac:spMk id="48" creationId="{A62DB688-26B6-4A57-B88D-26D861159350}"/>
          </ac:spMkLst>
        </pc:spChg>
        <pc:spChg chg="add mod">
          <ac:chgData name="Beatriz Manzano" userId="96a94fcbfabc7db5" providerId="Windows Live" clId="Web-{402D4EC4-8F71-4A53-943B-F62CD82847F6}" dt="2021-05-15T14:50:02.266" v="787" actId="14100"/>
          <ac:spMkLst>
            <pc:docMk/>
            <pc:sldMk cId="1766239853" sldId="271"/>
            <ac:spMk id="49" creationId="{4DBF8282-1751-41DE-B697-072F9B474BD5}"/>
          </ac:spMkLst>
        </pc:spChg>
        <pc:grpChg chg="del mod">
          <ac:chgData name="Beatriz Manzano" userId="96a94fcbfabc7db5" providerId="Windows Live" clId="Web-{402D4EC4-8F71-4A53-943B-F62CD82847F6}" dt="2021-05-15T14:44:52.136" v="685"/>
          <ac:grpSpMkLst>
            <pc:docMk/>
            <pc:sldMk cId="1766239853" sldId="271"/>
            <ac:grpSpMk id="8" creationId="{2C7E5FEB-64FA-4F95-95E3-4ADA97B90409}"/>
          </ac:grpSpMkLst>
        </pc:grpChg>
        <pc:grpChg chg="del">
          <ac:chgData name="Beatriz Manzano" userId="96a94fcbfabc7db5" providerId="Windows Live" clId="Web-{402D4EC4-8F71-4A53-943B-F62CD82847F6}" dt="2021-05-15T14:47:44.373" v="729"/>
          <ac:grpSpMkLst>
            <pc:docMk/>
            <pc:sldMk cId="1766239853" sldId="271"/>
            <ac:grpSpMk id="11" creationId="{CDC6B9E3-5DA1-44FB-8C32-AF3F1CDA36A7}"/>
          </ac:grpSpMkLst>
        </pc:grpChg>
      </pc:sldChg>
      <pc:sldChg chg="add del replId">
        <pc:chgData name="Beatriz Manzano" userId="96a94fcbfabc7db5" providerId="Windows Live" clId="Web-{402D4EC4-8F71-4A53-943B-F62CD82847F6}" dt="2021-05-15T14:28:12.589" v="499"/>
        <pc:sldMkLst>
          <pc:docMk/>
          <pc:sldMk cId="3160154950" sldId="271"/>
        </pc:sldMkLst>
      </pc:sldChg>
      <pc:sldChg chg="add del replId">
        <pc:chgData name="Beatriz Manzano" userId="96a94fcbfabc7db5" providerId="Windows Live" clId="Web-{402D4EC4-8F71-4A53-943B-F62CD82847F6}" dt="2021-05-15T14:28:25.339" v="501"/>
        <pc:sldMkLst>
          <pc:docMk/>
          <pc:sldMk cId="3760430166" sldId="271"/>
        </pc:sldMkLst>
      </pc:sldChg>
      <pc:sldChg chg="addSp delSp modSp add replId">
        <pc:chgData name="Beatriz Manzano" userId="96a94fcbfabc7db5" providerId="Windows Live" clId="Web-{402D4EC4-8F71-4A53-943B-F62CD82847F6}" dt="2021-05-15T14:42:46.587" v="680" actId="1076"/>
        <pc:sldMkLst>
          <pc:docMk/>
          <pc:sldMk cId="2711895752" sldId="272"/>
        </pc:sldMkLst>
        <pc:spChg chg="add mod">
          <ac:chgData name="Beatriz Manzano" userId="96a94fcbfabc7db5" providerId="Windows Live" clId="Web-{402D4EC4-8F71-4A53-943B-F62CD82847F6}" dt="2021-05-15T14:41:44.071" v="668" actId="1076"/>
          <ac:spMkLst>
            <pc:docMk/>
            <pc:sldMk cId="2711895752" sldId="272"/>
            <ac:spMk id="3" creationId="{BD135846-E055-4143-8728-EB0F4BDE5DFE}"/>
          </ac:spMkLst>
        </pc:spChg>
        <pc:spChg chg="mod">
          <ac:chgData name="Beatriz Manzano" userId="96a94fcbfabc7db5" providerId="Windows Live" clId="Web-{402D4EC4-8F71-4A53-943B-F62CD82847F6}" dt="2021-05-15T14:39:22.287" v="645" actId="20577"/>
          <ac:spMkLst>
            <pc:docMk/>
            <pc:sldMk cId="2711895752" sldId="272"/>
            <ac:spMk id="6" creationId="{67A6C7E0-E9CD-42E3-8EDF-AF43087C5B2A}"/>
          </ac:spMkLst>
        </pc:spChg>
        <pc:spChg chg="add del">
          <ac:chgData name="Beatriz Manzano" userId="96a94fcbfabc7db5" providerId="Windows Live" clId="Web-{402D4EC4-8F71-4A53-943B-F62CD82847F6}" dt="2021-05-15T14:41:30.867" v="665"/>
          <ac:spMkLst>
            <pc:docMk/>
            <pc:sldMk cId="2711895752" sldId="272"/>
            <ac:spMk id="7" creationId="{26AE24FE-8B64-460A-89CB-A652F736A5CD}"/>
          </ac:spMkLst>
        </pc:spChg>
        <pc:spChg chg="mod">
          <ac:chgData name="Beatriz Manzano" userId="96a94fcbfabc7db5" providerId="Windows Live" clId="Web-{402D4EC4-8F71-4A53-943B-F62CD82847F6}" dt="2021-05-15T14:39:38.209" v="650"/>
          <ac:spMkLst>
            <pc:docMk/>
            <pc:sldMk cId="2711895752" sldId="272"/>
            <ac:spMk id="10" creationId="{A0BC103A-22D9-4897-B117-F38E3AC1C373}"/>
          </ac:spMkLst>
        </pc:spChg>
        <pc:spChg chg="add mod">
          <ac:chgData name="Beatriz Manzano" userId="96a94fcbfabc7db5" providerId="Windows Live" clId="Web-{402D4EC4-8F71-4A53-943B-F62CD82847F6}" dt="2021-05-15T14:41:39.539" v="667" actId="1076"/>
          <ac:spMkLst>
            <pc:docMk/>
            <pc:sldMk cId="2711895752" sldId="272"/>
            <ac:spMk id="28" creationId="{3D836572-82C6-49D8-A1AC-DD3DD2919497}"/>
          </ac:spMkLst>
        </pc:spChg>
        <pc:spChg chg="add mod">
          <ac:chgData name="Beatriz Manzano" userId="96a94fcbfabc7db5" providerId="Windows Live" clId="Web-{402D4EC4-8F71-4A53-943B-F62CD82847F6}" dt="2021-05-15T14:42:22.931" v="677" actId="20577"/>
          <ac:spMkLst>
            <pc:docMk/>
            <pc:sldMk cId="2711895752" sldId="272"/>
            <ac:spMk id="29" creationId="{07BADC33-1B22-4B51-AFA4-9A0BAD440467}"/>
          </ac:spMkLst>
        </pc:spChg>
        <pc:spChg chg="add mod">
          <ac:chgData name="Beatriz Manzano" userId="96a94fcbfabc7db5" providerId="Windows Live" clId="Web-{402D4EC4-8F71-4A53-943B-F62CD82847F6}" dt="2021-05-15T14:42:46.587" v="680" actId="1076"/>
          <ac:spMkLst>
            <pc:docMk/>
            <pc:sldMk cId="2711895752" sldId="272"/>
            <ac:spMk id="30" creationId="{07E87C4D-A7AB-42F9-B8EB-48140C52703C}"/>
          </ac:spMkLst>
        </pc:spChg>
        <pc:spChg chg="mod">
          <ac:chgData name="Beatriz Manzano" userId="96a94fcbfabc7db5" providerId="Windows Live" clId="Web-{402D4EC4-8F71-4A53-943B-F62CD82847F6}" dt="2021-05-15T14:41:50.555" v="669" actId="14100"/>
          <ac:spMkLst>
            <pc:docMk/>
            <pc:sldMk cId="2711895752" sldId="272"/>
            <ac:spMk id="43" creationId="{3B0F3FA7-5137-4CD6-8FFC-81604782F0B7}"/>
          </ac:spMkLst>
        </pc:spChg>
        <pc:spChg chg="mod">
          <ac:chgData name="Beatriz Manzano" userId="96a94fcbfabc7db5" providerId="Windows Live" clId="Web-{402D4EC4-8F71-4A53-943B-F62CD82847F6}" dt="2021-05-15T14:40:49.476" v="660" actId="14100"/>
          <ac:spMkLst>
            <pc:docMk/>
            <pc:sldMk cId="2711895752" sldId="272"/>
            <ac:spMk id="44" creationId="{F432C5F8-A4BB-4EA9-BCCD-93E96C21C773}"/>
          </ac:spMkLst>
        </pc:spChg>
        <pc:spChg chg="mod">
          <ac:chgData name="Beatriz Manzano" userId="96a94fcbfabc7db5" providerId="Windows Live" clId="Web-{402D4EC4-8F71-4A53-943B-F62CD82847F6}" dt="2021-05-15T14:40:36.226" v="656" actId="1076"/>
          <ac:spMkLst>
            <pc:docMk/>
            <pc:sldMk cId="2711895752" sldId="272"/>
            <ac:spMk id="45" creationId="{CA64AA89-700D-48EC-A9A4-C16E5F19ACC9}"/>
          </ac:spMkLst>
        </pc:spChg>
        <pc:spChg chg="mod">
          <ac:chgData name="Beatriz Manzano" userId="96a94fcbfabc7db5" providerId="Windows Live" clId="Web-{402D4EC4-8F71-4A53-943B-F62CD82847F6}" dt="2021-05-15T14:40:32.757" v="655" actId="1076"/>
          <ac:spMkLst>
            <pc:docMk/>
            <pc:sldMk cId="2711895752" sldId="272"/>
            <ac:spMk id="46" creationId="{35DD8038-34C5-4638-94DE-C95E656CEEEF}"/>
          </ac:spMkLst>
        </pc:spChg>
        <pc:spChg chg="mod">
          <ac:chgData name="Beatriz Manzano" userId="96a94fcbfabc7db5" providerId="Windows Live" clId="Web-{402D4EC4-8F71-4A53-943B-F62CD82847F6}" dt="2021-05-15T14:41:11.664" v="661" actId="1076"/>
          <ac:spMkLst>
            <pc:docMk/>
            <pc:sldMk cId="2711895752" sldId="272"/>
            <ac:spMk id="47" creationId="{19F716D2-D575-4A3F-B1F9-F88631B14048}"/>
          </ac:spMkLst>
        </pc:spChg>
        <pc:spChg chg="mod">
          <ac:chgData name="Beatriz Manzano" userId="96a94fcbfabc7db5" providerId="Windows Live" clId="Web-{402D4EC4-8F71-4A53-943B-F62CD82847F6}" dt="2021-05-15T14:42:30.149" v="678" actId="1076"/>
          <ac:spMkLst>
            <pc:docMk/>
            <pc:sldMk cId="2711895752" sldId="272"/>
            <ac:spMk id="48" creationId="{5CE1D7E7-B1CC-41CF-9CF1-09F47AF6807E}"/>
          </ac:spMkLst>
        </pc:spChg>
      </pc:sldChg>
      <pc:sldChg chg="add replId">
        <pc:chgData name="Beatriz Manzano" userId="96a94fcbfabc7db5" providerId="Windows Live" clId="Web-{402D4EC4-8F71-4A53-943B-F62CD82847F6}" dt="2021-05-15T14:43:34.947" v="681"/>
        <pc:sldMkLst>
          <pc:docMk/>
          <pc:sldMk cId="366081687" sldId="273"/>
        </pc:sldMkLst>
      </pc:sldChg>
    </pc:docChg>
  </pc:docChgLst>
  <pc:docChgLst>
    <pc:chgData name="Beatriz Manzano" userId="96a94fcbfabc7db5" providerId="Windows Live" clId="Web-{C1C4D490-9B0A-43A0-BB91-070B83106A32}"/>
    <pc:docChg chg="delSld modSld">
      <pc:chgData name="Beatriz Manzano" userId="96a94fcbfabc7db5" providerId="Windows Live" clId="Web-{C1C4D490-9B0A-43A0-BB91-070B83106A32}" dt="2021-05-15T13:05:51.644" v="467" actId="1076"/>
      <pc:docMkLst>
        <pc:docMk/>
      </pc:docMkLst>
      <pc:sldChg chg="del">
        <pc:chgData name="Beatriz Manzano" userId="96a94fcbfabc7db5" providerId="Windows Live" clId="Web-{C1C4D490-9B0A-43A0-BB91-070B83106A32}" dt="2021-05-15T12:21:00.034" v="0"/>
        <pc:sldMkLst>
          <pc:docMk/>
          <pc:sldMk cId="0" sldId="259"/>
        </pc:sldMkLst>
      </pc:sldChg>
      <pc:sldChg chg="del">
        <pc:chgData name="Beatriz Manzano" userId="96a94fcbfabc7db5" providerId="Windows Live" clId="Web-{C1C4D490-9B0A-43A0-BB91-070B83106A32}" dt="2021-05-15T12:21:02.596" v="1"/>
        <pc:sldMkLst>
          <pc:docMk/>
          <pc:sldMk cId="0" sldId="260"/>
        </pc:sldMkLst>
      </pc:sldChg>
      <pc:sldChg chg="del">
        <pc:chgData name="Beatriz Manzano" userId="96a94fcbfabc7db5" providerId="Windows Live" clId="Web-{C1C4D490-9B0A-43A0-BB91-070B83106A32}" dt="2021-05-15T12:21:06.034" v="2"/>
        <pc:sldMkLst>
          <pc:docMk/>
          <pc:sldMk cId="0" sldId="261"/>
        </pc:sldMkLst>
      </pc:sldChg>
      <pc:sldChg chg="del">
        <pc:chgData name="Beatriz Manzano" userId="96a94fcbfabc7db5" providerId="Windows Live" clId="Web-{C1C4D490-9B0A-43A0-BB91-070B83106A32}" dt="2021-05-15T12:21:08.206" v="3"/>
        <pc:sldMkLst>
          <pc:docMk/>
          <pc:sldMk cId="0" sldId="262"/>
        </pc:sldMkLst>
      </pc:sldChg>
      <pc:sldChg chg="del">
        <pc:chgData name="Beatriz Manzano" userId="96a94fcbfabc7db5" providerId="Windows Live" clId="Web-{C1C4D490-9B0A-43A0-BB91-070B83106A32}" dt="2021-05-15T12:21:10.003" v="4"/>
        <pc:sldMkLst>
          <pc:docMk/>
          <pc:sldMk cId="0" sldId="263"/>
        </pc:sldMkLst>
      </pc:sldChg>
      <pc:sldChg chg="addSp delSp modSp">
        <pc:chgData name="Beatriz Manzano" userId="96a94fcbfabc7db5" providerId="Windows Live" clId="Web-{C1C4D490-9B0A-43A0-BB91-070B83106A32}" dt="2021-05-15T13:05:51.644" v="467" actId="1076"/>
        <pc:sldMkLst>
          <pc:docMk/>
          <pc:sldMk cId="0" sldId="264"/>
        </pc:sldMkLst>
        <pc:spChg chg="mod topLvl">
          <ac:chgData name="Beatriz Manzano" userId="96a94fcbfabc7db5" providerId="Windows Live" clId="Web-{C1C4D490-9B0A-43A0-BB91-070B83106A32}" dt="2021-05-15T12:33:05.109" v="102"/>
          <ac:spMkLst>
            <pc:docMk/>
            <pc:sldMk cId="0" sldId="264"/>
            <ac:spMk id="11" creationId="{68270CC3-5668-43AA-A988-DE16567EEF69}"/>
          </ac:spMkLst>
        </pc:spChg>
        <pc:spChg chg="add mod topLvl">
          <ac:chgData name="Beatriz Manzano" userId="96a94fcbfabc7db5" providerId="Windows Live" clId="Web-{C1C4D490-9B0A-43A0-BB91-070B83106A32}" dt="2021-05-15T12:33:05.125" v="103"/>
          <ac:spMkLst>
            <pc:docMk/>
            <pc:sldMk cId="0" sldId="264"/>
            <ac:spMk id="12" creationId="{9915C35A-DF38-48FE-B1D3-ACF38C8E6B10}"/>
          </ac:spMkLst>
        </pc:spChg>
        <pc:spChg chg="add del mod">
          <ac:chgData name="Beatriz Manzano" userId="96a94fcbfabc7db5" providerId="Windows Live" clId="Web-{C1C4D490-9B0A-43A0-BB91-070B83106A32}" dt="2021-05-15T12:32:32.624" v="87"/>
          <ac:spMkLst>
            <pc:docMk/>
            <pc:sldMk cId="0" sldId="264"/>
            <ac:spMk id="15" creationId="{E17779C4-F454-44B1-9659-32FE06CB121E}"/>
          </ac:spMkLst>
        </pc:spChg>
        <pc:spChg chg="add mod">
          <ac:chgData name="Beatriz Manzano" userId="96a94fcbfabc7db5" providerId="Windows Live" clId="Web-{C1C4D490-9B0A-43A0-BB91-070B83106A32}" dt="2021-05-15T12:33:40.016" v="118" actId="14100"/>
          <ac:spMkLst>
            <pc:docMk/>
            <pc:sldMk cId="0" sldId="264"/>
            <ac:spMk id="16" creationId="{1A2D585E-2EFB-4431-9D97-EAD6AD8D9F31}"/>
          </ac:spMkLst>
        </pc:spChg>
        <pc:spChg chg="add mod">
          <ac:chgData name="Beatriz Manzano" userId="96a94fcbfabc7db5" providerId="Windows Live" clId="Web-{C1C4D490-9B0A-43A0-BB91-070B83106A32}" dt="2021-05-15T12:36:04.456" v="148" actId="1076"/>
          <ac:spMkLst>
            <pc:docMk/>
            <pc:sldMk cId="0" sldId="264"/>
            <ac:spMk id="17" creationId="{2DC584CC-95B9-4282-A54B-A8AEAFD8AACC}"/>
          </ac:spMkLst>
        </pc:spChg>
        <pc:spChg chg="add mod">
          <ac:chgData name="Beatriz Manzano" userId="96a94fcbfabc7db5" providerId="Windows Live" clId="Web-{C1C4D490-9B0A-43A0-BB91-070B83106A32}" dt="2021-05-15T13:03:37.735" v="461" actId="20577"/>
          <ac:spMkLst>
            <pc:docMk/>
            <pc:sldMk cId="0" sldId="264"/>
            <ac:spMk id="18" creationId="{28C41BC2-A56B-4E96-BF34-E349E9396017}"/>
          </ac:spMkLst>
        </pc:spChg>
        <pc:spChg chg="add mod">
          <ac:chgData name="Beatriz Manzano" userId="96a94fcbfabc7db5" providerId="Windows Live" clId="Web-{C1C4D490-9B0A-43A0-BB91-070B83106A32}" dt="2021-05-15T12:39:26.413" v="195" actId="1076"/>
          <ac:spMkLst>
            <pc:docMk/>
            <pc:sldMk cId="0" sldId="264"/>
            <ac:spMk id="20" creationId="{067CFA5F-7192-4653-93F6-482503916444}"/>
          </ac:spMkLst>
        </pc:spChg>
        <pc:spChg chg="add mod">
          <ac:chgData name="Beatriz Manzano" userId="96a94fcbfabc7db5" providerId="Windows Live" clId="Web-{C1C4D490-9B0A-43A0-BB91-070B83106A32}" dt="2021-05-15T12:41:44.790" v="213" actId="1076"/>
          <ac:spMkLst>
            <pc:docMk/>
            <pc:sldMk cId="0" sldId="264"/>
            <ac:spMk id="22" creationId="{A350A9A9-CB60-4771-9C72-9B62A5E10C73}"/>
          </ac:spMkLst>
        </pc:spChg>
        <pc:spChg chg="add mod">
          <ac:chgData name="Beatriz Manzano" userId="96a94fcbfabc7db5" providerId="Windows Live" clId="Web-{C1C4D490-9B0A-43A0-BB91-070B83106A32}" dt="2021-05-15T12:52:46.646" v="264" actId="1076"/>
          <ac:spMkLst>
            <pc:docMk/>
            <pc:sldMk cId="0" sldId="264"/>
            <ac:spMk id="24" creationId="{E3F9A578-2C50-4157-B45F-81E4BAC25E2B}"/>
          </ac:spMkLst>
        </pc:spChg>
        <pc:spChg chg="add mod">
          <ac:chgData name="Beatriz Manzano" userId="96a94fcbfabc7db5" providerId="Windows Live" clId="Web-{C1C4D490-9B0A-43A0-BB91-070B83106A32}" dt="2021-05-15T12:54:44.288" v="296" actId="1076"/>
          <ac:spMkLst>
            <pc:docMk/>
            <pc:sldMk cId="0" sldId="264"/>
            <ac:spMk id="27" creationId="{6F2B381F-BA4E-4BC7-8210-80A5D1F176E9}"/>
          </ac:spMkLst>
        </pc:spChg>
        <pc:spChg chg="add mod">
          <ac:chgData name="Beatriz Manzano" userId="96a94fcbfabc7db5" providerId="Windows Live" clId="Web-{C1C4D490-9B0A-43A0-BB91-070B83106A32}" dt="2021-05-15T12:56:15.431" v="307" actId="1076"/>
          <ac:spMkLst>
            <pc:docMk/>
            <pc:sldMk cId="0" sldId="264"/>
            <ac:spMk id="28" creationId="{23512E02-E61B-42B0-91CF-047D51AAFEFA}"/>
          </ac:spMkLst>
        </pc:spChg>
        <pc:spChg chg="add mod">
          <ac:chgData name="Beatriz Manzano" userId="96a94fcbfabc7db5" providerId="Windows Live" clId="Web-{C1C4D490-9B0A-43A0-BB91-070B83106A32}" dt="2021-05-15T12:56:40.525" v="310" actId="1076"/>
          <ac:spMkLst>
            <pc:docMk/>
            <pc:sldMk cId="0" sldId="264"/>
            <ac:spMk id="41" creationId="{CAEC484D-BA0E-4CA7-90D3-1519FBC0FA81}"/>
          </ac:spMkLst>
        </pc:spChg>
        <pc:spChg chg="add mod">
          <ac:chgData name="Beatriz Manzano" userId="96a94fcbfabc7db5" providerId="Windows Live" clId="Web-{C1C4D490-9B0A-43A0-BB91-070B83106A32}" dt="2021-05-15T12:57:02.322" v="320" actId="14100"/>
          <ac:spMkLst>
            <pc:docMk/>
            <pc:sldMk cId="0" sldId="264"/>
            <ac:spMk id="42" creationId="{D97BD878-4466-4D47-ABDB-70C1AA2C37DF}"/>
          </ac:spMkLst>
        </pc:spChg>
        <pc:spChg chg="add mod">
          <ac:chgData name="Beatriz Manzano" userId="96a94fcbfabc7db5" providerId="Windows Live" clId="Web-{C1C4D490-9B0A-43A0-BB91-070B83106A32}" dt="2021-05-15T12:57:25.432" v="332" actId="14100"/>
          <ac:spMkLst>
            <pc:docMk/>
            <pc:sldMk cId="0" sldId="264"/>
            <ac:spMk id="43" creationId="{D54D8393-D4AC-46F3-8A56-0964FD5841B6}"/>
          </ac:spMkLst>
        </pc:spChg>
        <pc:spChg chg="add mod">
          <ac:chgData name="Beatriz Manzano" userId="96a94fcbfabc7db5" providerId="Windows Live" clId="Web-{C1C4D490-9B0A-43A0-BB91-070B83106A32}" dt="2021-05-15T12:58:06.636" v="346" actId="1076"/>
          <ac:spMkLst>
            <pc:docMk/>
            <pc:sldMk cId="0" sldId="264"/>
            <ac:spMk id="44" creationId="{E29DDF80-247A-4CAF-BD5A-22D3214EFF26}"/>
          </ac:spMkLst>
        </pc:spChg>
        <pc:spChg chg="add mod">
          <ac:chgData name="Beatriz Manzano" userId="96a94fcbfabc7db5" providerId="Windows Live" clId="Web-{C1C4D490-9B0A-43A0-BB91-070B83106A32}" dt="2021-05-15T12:58:25.573" v="351" actId="20577"/>
          <ac:spMkLst>
            <pc:docMk/>
            <pc:sldMk cId="0" sldId="264"/>
            <ac:spMk id="45" creationId="{247C78C1-1159-4854-AF2C-32266BA3E843}"/>
          </ac:spMkLst>
        </pc:spChg>
        <pc:spChg chg="add mod">
          <ac:chgData name="Beatriz Manzano" userId="96a94fcbfabc7db5" providerId="Windows Live" clId="Web-{C1C4D490-9B0A-43A0-BB91-070B83106A32}" dt="2021-05-15T13:03:42.704" v="462" actId="20577"/>
          <ac:spMkLst>
            <pc:docMk/>
            <pc:sldMk cId="0" sldId="264"/>
            <ac:spMk id="46" creationId="{F77FB3CF-808F-4DD2-AAD3-060684193736}"/>
          </ac:spMkLst>
        </pc:spChg>
        <pc:spChg chg="add mod">
          <ac:chgData name="Beatriz Manzano" userId="96a94fcbfabc7db5" providerId="Windows Live" clId="Web-{C1C4D490-9B0A-43A0-BB91-070B83106A32}" dt="2021-05-15T13:01:08.795" v="408" actId="1076"/>
          <ac:spMkLst>
            <pc:docMk/>
            <pc:sldMk cId="0" sldId="264"/>
            <ac:spMk id="47" creationId="{3862086D-B539-442A-9654-1183F26D1D86}"/>
          </ac:spMkLst>
        </pc:spChg>
        <pc:spChg chg="add mod">
          <ac:chgData name="Beatriz Manzano" userId="96a94fcbfabc7db5" providerId="Windows Live" clId="Web-{C1C4D490-9B0A-43A0-BB91-070B83106A32}" dt="2021-05-15T13:01:29.561" v="412" actId="20577"/>
          <ac:spMkLst>
            <pc:docMk/>
            <pc:sldMk cId="0" sldId="264"/>
            <ac:spMk id="48" creationId="{E4228BC7-4085-4F28-B6EF-E31CDBE849A7}"/>
          </ac:spMkLst>
        </pc:spChg>
        <pc:spChg chg="add mod">
          <ac:chgData name="Beatriz Manzano" userId="96a94fcbfabc7db5" providerId="Windows Live" clId="Web-{C1C4D490-9B0A-43A0-BB91-070B83106A32}" dt="2021-05-15T13:01:41.202" v="419" actId="14100"/>
          <ac:spMkLst>
            <pc:docMk/>
            <pc:sldMk cId="0" sldId="264"/>
            <ac:spMk id="49" creationId="{39A55CAE-B687-4E93-9082-97A94D9FF73C}"/>
          </ac:spMkLst>
        </pc:spChg>
        <pc:spChg chg="add mod">
          <ac:chgData name="Beatriz Manzano" userId="96a94fcbfabc7db5" providerId="Windows Live" clId="Web-{C1C4D490-9B0A-43A0-BB91-070B83106A32}" dt="2021-05-15T13:00:36.466" v="390" actId="14100"/>
          <ac:spMkLst>
            <pc:docMk/>
            <pc:sldMk cId="0" sldId="264"/>
            <ac:spMk id="50" creationId="{6ED1CB80-B2A8-4997-81D4-87716B5EFDDF}"/>
          </ac:spMkLst>
        </pc:spChg>
        <pc:spChg chg="add mod">
          <ac:chgData name="Beatriz Manzano" userId="96a94fcbfabc7db5" providerId="Windows Live" clId="Web-{C1C4D490-9B0A-43A0-BB91-070B83106A32}" dt="2021-05-15T13:00:22.872" v="383" actId="1076"/>
          <ac:spMkLst>
            <pc:docMk/>
            <pc:sldMk cId="0" sldId="264"/>
            <ac:spMk id="51" creationId="{483EF569-7FD9-4525-996D-5E2675A12A2D}"/>
          </ac:spMkLst>
        </pc:spChg>
        <pc:spChg chg="add mod">
          <ac:chgData name="Beatriz Manzano" userId="96a94fcbfabc7db5" providerId="Windows Live" clId="Web-{C1C4D490-9B0A-43A0-BB91-070B83106A32}" dt="2021-05-15T13:00:48.717" v="400" actId="14100"/>
          <ac:spMkLst>
            <pc:docMk/>
            <pc:sldMk cId="0" sldId="264"/>
            <ac:spMk id="52" creationId="{EE09A003-2C6A-4D6C-B941-1F1757EC8B6C}"/>
          </ac:spMkLst>
        </pc:spChg>
        <pc:spChg chg="add mod">
          <ac:chgData name="Beatriz Manzano" userId="96a94fcbfabc7db5" providerId="Windows Live" clId="Web-{C1C4D490-9B0A-43A0-BB91-070B83106A32}" dt="2021-05-15T13:02:33.718" v="453" actId="1076"/>
          <ac:spMkLst>
            <pc:docMk/>
            <pc:sldMk cId="0" sldId="264"/>
            <ac:spMk id="53" creationId="{014E7DC4-6F96-4471-8167-15E6414A1E1F}"/>
          </ac:spMkLst>
        </pc:spChg>
        <pc:spChg chg="add mod">
          <ac:chgData name="Beatriz Manzano" userId="96a94fcbfabc7db5" providerId="Windows Live" clId="Web-{C1C4D490-9B0A-43A0-BB91-070B83106A32}" dt="2021-05-15T13:03:52.485" v="463" actId="1076"/>
          <ac:spMkLst>
            <pc:docMk/>
            <pc:sldMk cId="0" sldId="264"/>
            <ac:spMk id="54" creationId="{5522D4DE-9536-44D2-AFD7-96CE61E931C3}"/>
          </ac:spMkLst>
        </pc:spChg>
        <pc:spChg chg="add mod">
          <ac:chgData name="Beatriz Manzano" userId="96a94fcbfabc7db5" providerId="Windows Live" clId="Web-{C1C4D490-9B0A-43A0-BB91-070B83106A32}" dt="2021-05-15T13:02:00.343" v="427" actId="20577"/>
          <ac:spMkLst>
            <pc:docMk/>
            <pc:sldMk cId="0" sldId="264"/>
            <ac:spMk id="55" creationId="{BB332A6B-FAEE-4BCD-86E0-628EA49DB151}"/>
          </ac:spMkLst>
        </pc:spChg>
        <pc:spChg chg="mod topLvl">
          <ac:chgData name="Beatriz Manzano" userId="96a94fcbfabc7db5" providerId="Windows Live" clId="Web-{C1C4D490-9B0A-43A0-BB91-070B83106A32}" dt="2021-05-15T12:33:05.015" v="91"/>
          <ac:spMkLst>
            <pc:docMk/>
            <pc:sldMk cId="0" sldId="264"/>
            <ac:spMk id="128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4:53.320" v="297" actId="1076"/>
          <ac:spMkLst>
            <pc:docMk/>
            <pc:sldMk cId="0" sldId="264"/>
            <ac:spMk id="129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31" v="93"/>
          <ac:spMkLst>
            <pc:docMk/>
            <pc:sldMk cId="0" sldId="264"/>
            <ac:spMk id="130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6:11.659" v="150" actId="20577"/>
          <ac:spMkLst>
            <pc:docMk/>
            <pc:sldMk cId="0" sldId="264"/>
            <ac:spMk id="131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5:40.378" v="144" actId="1076"/>
          <ac:spMkLst>
            <pc:docMk/>
            <pc:sldMk cId="0" sldId="264"/>
            <ac:spMk id="132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6"/>
          <ac:spMkLst>
            <pc:docMk/>
            <pc:sldMk cId="0" sldId="264"/>
            <ac:spMk id="133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7"/>
          <ac:spMkLst>
            <pc:docMk/>
            <pc:sldMk cId="0" sldId="264"/>
            <ac:spMk id="134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3:03:25.282" v="459" actId="1076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5:19.758" v="299"/>
          <ac:spMkLst>
            <pc:docMk/>
            <pc:sldMk cId="0" sldId="264"/>
            <ac:spMk id="136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39.272" v="278" actId="1076"/>
          <ac:spMkLst>
            <pc:docMk/>
            <pc:sldMk cId="0" sldId="264"/>
            <ac:spMk id="137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02.865" v="268" actId="1076"/>
          <ac:spMkLst>
            <pc:docMk/>
            <pc:sldMk cId="0" sldId="264"/>
            <ac:spMk id="138" creationId="{00000000-0000-0000-0000-000000000000}"/>
          </ac:spMkLst>
        </pc:spChg>
        <pc:grpChg chg="add del mod">
          <ac:chgData name="Beatriz Manzano" userId="96a94fcbfabc7db5" providerId="Windows Live" clId="Web-{C1C4D490-9B0A-43A0-BB91-070B83106A32}" dt="2021-05-15T12:32:05.811" v="83"/>
          <ac:grpSpMkLst>
            <pc:docMk/>
            <pc:sldMk cId="0" sldId="264"/>
            <ac:grpSpMk id="14" creationId="{268835BE-0722-4912-B673-698F60BC227B}"/>
          </ac:grpSpMkLst>
        </pc:grpChg>
        <pc:grpChg chg="add mod">
          <ac:chgData name="Beatriz Manzano" userId="96a94fcbfabc7db5" providerId="Windows Live" clId="Web-{C1C4D490-9B0A-43A0-BB91-070B83106A32}" dt="2021-05-15T13:05:51.644" v="467" actId="1076"/>
          <ac:grpSpMkLst>
            <pc:docMk/>
            <pc:sldMk cId="0" sldId="264"/>
            <ac:grpSpMk id="29" creationId="{88DC4D9A-2486-44D7-A88E-3BC3A90EE0AB}"/>
          </ac:grpSpMkLst>
        </pc:grpChg>
        <pc:picChg chg="mod topLvl">
          <ac:chgData name="Beatriz Manzano" userId="96a94fcbfabc7db5" providerId="Windows Live" clId="Web-{C1C4D490-9B0A-43A0-BB91-070B83106A32}" dt="2021-05-15T12:33:53.266" v="120" actId="14100"/>
          <ac:picMkLst>
            <pc:docMk/>
            <pc:sldMk cId="0" sldId="264"/>
            <ac:picMk id="2" creationId="{6C949BAD-0D19-441E-B2B3-A8A150D2FB0A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3" creationId="{13090E92-4AD4-4DB7-AC34-2E1575995800}"/>
          </ac:picMkLst>
        </pc:picChg>
        <pc:picChg chg="mod topLvl">
          <ac:chgData name="Beatriz Manzano" userId="96a94fcbfabc7db5" providerId="Windows Live" clId="Web-{C1C4D490-9B0A-43A0-BB91-070B83106A32}" dt="2021-05-15T12:52:36.677" v="263" actId="1076"/>
          <ac:picMkLst>
            <pc:docMk/>
            <pc:sldMk cId="0" sldId="264"/>
            <ac:picMk id="4" creationId="{BB992D56-FFD6-4A79-9161-BE4D1DE259FB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5" creationId="{C56EC715-D1DA-4A20-B545-FA22556E0281}"/>
          </ac:picMkLst>
        </pc:picChg>
        <pc:picChg chg="mod topLvl">
          <ac:chgData name="Beatriz Manzano" userId="96a94fcbfabc7db5" providerId="Windows Live" clId="Web-{C1C4D490-9B0A-43A0-BB91-070B83106A32}" dt="2021-05-15T12:52:07.051" v="260" actId="14100"/>
          <ac:picMkLst>
            <pc:docMk/>
            <pc:sldMk cId="0" sldId="264"/>
            <ac:picMk id="6" creationId="{54CAC269-7ADD-4DC5-BDB0-9E422C9E1C9A}"/>
          </ac:picMkLst>
        </pc:picChg>
        <pc:picChg chg="del mod topLvl">
          <ac:chgData name="Beatriz Manzano" userId="96a94fcbfabc7db5" providerId="Windows Live" clId="Web-{C1C4D490-9B0A-43A0-BB91-070B83106A32}" dt="2021-05-15T12:38:17.818" v="171"/>
          <ac:picMkLst>
            <pc:docMk/>
            <pc:sldMk cId="0" sldId="264"/>
            <ac:picMk id="7" creationId="{6545DE92-4B9A-4CF1-BFED-4ED2A3E747ED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8" creationId="{FEF17A1E-E6F8-43BE-9CBA-5CFC3FB5EDB6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9" creationId="{4640DA8F-9FF8-4497-92E4-89E58D75194A}"/>
          </ac:picMkLst>
        </pc:picChg>
        <pc:picChg chg="mod topLvl">
          <ac:chgData name="Beatriz Manzano" userId="96a94fcbfabc7db5" providerId="Windows Live" clId="Web-{C1C4D490-9B0A-43A0-BB91-070B83106A32}" dt="2021-05-15T12:57:33.557" v="333" actId="14100"/>
          <ac:picMkLst>
            <pc:docMk/>
            <pc:sldMk cId="0" sldId="264"/>
            <ac:picMk id="10" creationId="{C32900A7-EF60-47BB-B3BF-355AD42CF2CA}"/>
          </ac:picMkLst>
        </pc:picChg>
        <pc:picChg chg="add mod topLvl">
          <ac:chgData name="Beatriz Manzano" userId="96a94fcbfabc7db5" providerId="Windows Live" clId="Web-{C1C4D490-9B0A-43A0-BB91-070B83106A32}" dt="2021-05-15T13:03:13.079" v="457" actId="14100"/>
          <ac:picMkLst>
            <pc:docMk/>
            <pc:sldMk cId="0" sldId="264"/>
            <ac:picMk id="13" creationId="{EFEE35BC-7CE4-4E35-A2FB-8055F4A739A4}"/>
          </ac:picMkLst>
        </pc:picChg>
        <pc:picChg chg="add mod">
          <ac:chgData name="Beatriz Manzano" userId="96a94fcbfabc7db5" providerId="Windows Live" clId="Web-{C1C4D490-9B0A-43A0-BB91-070B83106A32}" dt="2021-05-15T12:39:41.694" v="197" actId="14100"/>
          <ac:picMkLst>
            <pc:docMk/>
            <pc:sldMk cId="0" sldId="264"/>
            <ac:picMk id="19" creationId="{77C24091-FF34-4930-9862-73964BA1CFF8}"/>
          </ac:picMkLst>
        </pc:picChg>
        <pc:picChg chg="add mod">
          <ac:chgData name="Beatriz Manzano" userId="96a94fcbfabc7db5" providerId="Windows Live" clId="Web-{C1C4D490-9B0A-43A0-BB91-070B83106A32}" dt="2021-05-15T12:41:06.696" v="203" actId="14100"/>
          <ac:picMkLst>
            <pc:docMk/>
            <pc:sldMk cId="0" sldId="264"/>
            <ac:picMk id="21" creationId="{081B55D4-DC16-4367-A21D-50E28042FFB0}"/>
          </ac:picMkLst>
        </pc:picChg>
        <pc:picChg chg="add mod">
          <ac:chgData name="Beatriz Manzano" userId="96a94fcbfabc7db5" providerId="Windows Live" clId="Web-{C1C4D490-9B0A-43A0-BB91-070B83106A32}" dt="2021-05-15T12:52:52.005" v="265" actId="1076"/>
          <ac:picMkLst>
            <pc:docMk/>
            <pc:sldMk cId="0" sldId="264"/>
            <ac:picMk id="23" creationId="{8FB93CA6-0D9D-48F8-BCA9-CD36ACBA6E7B}"/>
          </ac:picMkLst>
        </pc:picChg>
        <pc:picChg chg="add mod">
          <ac:chgData name="Beatriz Manzano" userId="96a94fcbfabc7db5" providerId="Windows Live" clId="Web-{C1C4D490-9B0A-43A0-BB91-070B83106A32}" dt="2021-05-15T12:49:56.533" v="254" actId="1076"/>
          <ac:picMkLst>
            <pc:docMk/>
            <pc:sldMk cId="0" sldId="264"/>
            <ac:picMk id="25" creationId="{5710E7BD-542D-4815-98AC-5B13CFD6906A}"/>
          </ac:picMkLst>
        </pc:picChg>
        <pc:picChg chg="add mod">
          <ac:chgData name="Beatriz Manzano" userId="96a94fcbfabc7db5" providerId="Windows Live" clId="Web-{C1C4D490-9B0A-43A0-BB91-070B83106A32}" dt="2021-05-15T12:53:49.662" v="280" actId="1076"/>
          <ac:picMkLst>
            <pc:docMk/>
            <pc:sldMk cId="0" sldId="264"/>
            <ac:picMk id="26" creationId="{1D1334D8-0010-41E1-971B-488034B9558B}"/>
          </ac:picMkLst>
        </pc:picChg>
        <pc:picChg chg="mod topLvl">
          <ac:chgData name="Beatriz Manzano" userId="96a94fcbfabc7db5" providerId="Windows Live" clId="Web-{C1C4D490-9B0A-43A0-BB91-070B83106A32}" dt="2021-05-15T13:05:37.159" v="466" actId="1076"/>
          <ac:picMkLst>
            <pc:docMk/>
            <pc:sldMk cId="0" sldId="264"/>
            <ac:picMk id="127" creationId="{00000000-0000-0000-0000-000000000000}"/>
          </ac:picMkLst>
        </pc:picChg>
      </pc:sldChg>
    </pc:docChg>
  </pc:docChgLst>
  <pc:docChgLst>
    <pc:chgData name="Beatriz Manzano" userId="96a94fcbfabc7db5" providerId="Windows Live" clId="Web-{5D738460-8505-44EF-B4D5-EC89F6DD73D3}"/>
    <pc:docChg chg="delSld modSld">
      <pc:chgData name="Beatriz Manzano" userId="96a94fcbfabc7db5" providerId="Windows Live" clId="Web-{5D738460-8505-44EF-B4D5-EC89F6DD73D3}" dt="2021-05-15T12:19:56.407" v="124" actId="1076"/>
      <pc:docMkLst>
        <pc:docMk/>
      </pc:docMkLst>
      <pc:sldChg chg="del">
        <pc:chgData name="Beatriz Manzano" userId="96a94fcbfabc7db5" providerId="Windows Live" clId="Web-{5D738460-8505-44EF-B4D5-EC89F6DD73D3}" dt="2021-05-15T09:30:00.368" v="0"/>
        <pc:sldMkLst>
          <pc:docMk/>
          <pc:sldMk cId="0" sldId="257"/>
        </pc:sldMkLst>
      </pc:sldChg>
      <pc:sldChg chg="del">
        <pc:chgData name="Beatriz Manzano" userId="96a94fcbfabc7db5" providerId="Windows Live" clId="Web-{5D738460-8505-44EF-B4D5-EC89F6DD73D3}" dt="2021-05-15T09:30:03.774" v="1"/>
        <pc:sldMkLst>
          <pc:docMk/>
          <pc:sldMk cId="0" sldId="258"/>
        </pc:sldMkLst>
      </pc:sldChg>
      <pc:sldChg chg="addSp delSp modSp">
        <pc:chgData name="Beatriz Manzano" userId="96a94fcbfabc7db5" providerId="Windows Live" clId="Web-{5D738460-8505-44EF-B4D5-EC89F6DD73D3}" dt="2021-05-15T12:19:56.407" v="124" actId="1076"/>
        <pc:sldMkLst>
          <pc:docMk/>
          <pc:sldMk cId="0" sldId="264"/>
        </pc:sldMkLst>
        <pc:spChg chg="add mod">
          <ac:chgData name="Beatriz Manzano" userId="96a94fcbfabc7db5" providerId="Windows Live" clId="Web-{5D738460-8505-44EF-B4D5-EC89F6DD73D3}" dt="2021-05-15T12:19:49.876" v="123" actId="1076"/>
          <ac:spMkLst>
            <pc:docMk/>
            <pc:sldMk cId="0" sldId="264"/>
            <ac:spMk id="11" creationId="{68270CC3-5668-43AA-A988-DE16567EEF69}"/>
          </ac:spMkLst>
        </pc:spChg>
        <pc:spChg chg="add del mod">
          <ac:chgData name="Beatriz Manzano" userId="96a94fcbfabc7db5" providerId="Windows Live" clId="Web-{5D738460-8505-44EF-B4D5-EC89F6DD73D3}" dt="2021-05-15T12:19:12.016" v="100"/>
          <ac:spMkLst>
            <pc:docMk/>
            <pc:sldMk cId="0" sldId="264"/>
            <ac:spMk id="12" creationId="{8D053D54-4AEB-44AF-AB01-11EA0D86318F}"/>
          </ac:spMkLst>
        </pc:spChg>
        <pc:spChg chg="del">
          <ac:chgData name="Beatriz Manzano" userId="96a94fcbfabc7db5" providerId="Windows Live" clId="Web-{5D738460-8505-44EF-B4D5-EC89F6DD73D3}" dt="2021-05-15T09:30:26.337" v="2"/>
          <ac:spMkLst>
            <pc:docMk/>
            <pc:sldMk cId="0" sldId="264"/>
            <ac:spMk id="125" creationId="{00000000-0000-0000-0000-000000000000}"/>
          </ac:spMkLst>
        </pc:spChg>
        <pc:spChg chg="del">
          <ac:chgData name="Beatriz Manzano" userId="96a94fcbfabc7db5" providerId="Windows Live" clId="Web-{5D738460-8505-44EF-B4D5-EC89F6DD73D3}" dt="2021-05-15T09:30:29.118" v="3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15.022" v="46" actId="107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5:34.026" v="77"/>
          <ac:spMkLst>
            <pc:docMk/>
            <pc:sldMk cId="0" sldId="264"/>
            <ac:spMk id="129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53.648" v="53" actId="1076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09:33:48.623" v="32" actId="1076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7:15.169" v="80" actId="107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4:42.838" v="70" actId="1076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8:05.358" v="93" actId="1076"/>
          <ac:spMkLst>
            <pc:docMk/>
            <pc:sldMk cId="0" sldId="264"/>
            <ac:spMk id="134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3:52.883" v="60" actId="1076"/>
          <ac:spMkLst>
            <pc:docMk/>
            <pc:sldMk cId="0" sldId="264"/>
            <ac:spMk id="136" creationId="{00000000-0000-0000-0000-000000000000}"/>
          </ac:spMkLst>
        </pc:spChg>
        <pc:picChg chg="add mod">
          <ac:chgData name="Beatriz Manzano" userId="96a94fcbfabc7db5" providerId="Windows Live" clId="Web-{5D738460-8505-44EF-B4D5-EC89F6DD73D3}" dt="2021-05-15T12:18:11.171" v="95" actId="14100"/>
          <ac:picMkLst>
            <pc:docMk/>
            <pc:sldMk cId="0" sldId="264"/>
            <ac:picMk id="2" creationId="{6C949BAD-0D19-441E-B2B3-A8A150D2FB0A}"/>
          </ac:picMkLst>
        </pc:picChg>
        <pc:picChg chg="add mod">
          <ac:chgData name="Beatriz Manzano" userId="96a94fcbfabc7db5" providerId="Windows Live" clId="Web-{5D738460-8505-44EF-B4D5-EC89F6DD73D3}" dt="2021-05-15T09:33:51.092" v="33" actId="14100"/>
          <ac:picMkLst>
            <pc:docMk/>
            <pc:sldMk cId="0" sldId="264"/>
            <ac:picMk id="3" creationId="{13090E92-4AD4-4DB7-AC34-2E1575995800}"/>
          </ac:picMkLst>
        </pc:picChg>
        <pc:picChg chg="add mod">
          <ac:chgData name="Beatriz Manzano" userId="96a94fcbfabc7db5" providerId="Windows Live" clId="Web-{5D738460-8505-44EF-B4D5-EC89F6DD73D3}" dt="2021-05-15T12:19:44.220" v="122" actId="1076"/>
          <ac:picMkLst>
            <pc:docMk/>
            <pc:sldMk cId="0" sldId="264"/>
            <ac:picMk id="4" creationId="{BB992D56-FFD6-4A79-9161-BE4D1DE259FB}"/>
          </ac:picMkLst>
        </pc:picChg>
        <pc:picChg chg="add mod">
          <ac:chgData name="Beatriz Manzano" userId="96a94fcbfabc7db5" providerId="Windows Live" clId="Web-{5D738460-8505-44EF-B4D5-EC89F6DD73D3}" dt="2021-05-15T12:12:11.241" v="45" actId="1076"/>
          <ac:picMkLst>
            <pc:docMk/>
            <pc:sldMk cId="0" sldId="264"/>
            <ac:picMk id="5" creationId="{C56EC715-D1DA-4A20-B545-FA22556E0281}"/>
          </ac:picMkLst>
        </pc:picChg>
        <pc:picChg chg="add mod">
          <ac:chgData name="Beatriz Manzano" userId="96a94fcbfabc7db5" providerId="Windows Live" clId="Web-{5D738460-8505-44EF-B4D5-EC89F6DD73D3}" dt="2021-05-15T12:12:48.960" v="52" actId="1076"/>
          <ac:picMkLst>
            <pc:docMk/>
            <pc:sldMk cId="0" sldId="264"/>
            <ac:picMk id="6" creationId="{54CAC269-7ADD-4DC5-BDB0-9E422C9E1C9A}"/>
          </ac:picMkLst>
        </pc:picChg>
        <pc:picChg chg="add mod">
          <ac:chgData name="Beatriz Manzano" userId="96a94fcbfabc7db5" providerId="Windows Live" clId="Web-{5D738460-8505-44EF-B4D5-EC89F6DD73D3}" dt="2021-05-15T12:13:45.196" v="59" actId="1076"/>
          <ac:picMkLst>
            <pc:docMk/>
            <pc:sldMk cId="0" sldId="264"/>
            <ac:picMk id="7" creationId="{6545DE92-4B9A-4CF1-BFED-4ED2A3E747ED}"/>
          </ac:picMkLst>
        </pc:picChg>
        <pc:picChg chg="add mod">
          <ac:chgData name="Beatriz Manzano" userId="96a94fcbfabc7db5" providerId="Windows Live" clId="Web-{5D738460-8505-44EF-B4D5-EC89F6DD73D3}" dt="2021-05-15T12:19:56.407" v="124" actId="1076"/>
          <ac:picMkLst>
            <pc:docMk/>
            <pc:sldMk cId="0" sldId="264"/>
            <ac:picMk id="8" creationId="{FEF17A1E-E6F8-43BE-9CBA-5CFC3FB5EDB6}"/>
          </ac:picMkLst>
        </pc:picChg>
        <pc:picChg chg="add mod">
          <ac:chgData name="Beatriz Manzano" userId="96a94fcbfabc7db5" providerId="Windows Live" clId="Web-{5D738460-8505-44EF-B4D5-EC89F6DD73D3}" dt="2021-05-15T12:15:26.792" v="75" actId="14100"/>
          <ac:picMkLst>
            <pc:docMk/>
            <pc:sldMk cId="0" sldId="264"/>
            <ac:picMk id="9" creationId="{4640DA8F-9FF8-4497-92E4-89E58D75194A}"/>
          </ac:picMkLst>
        </pc:picChg>
        <pc:picChg chg="add mod">
          <ac:chgData name="Beatriz Manzano" userId="96a94fcbfabc7db5" providerId="Windows Live" clId="Web-{5D738460-8505-44EF-B4D5-EC89F6DD73D3}" dt="2021-05-15T12:17:31.654" v="85" actId="14100"/>
          <ac:picMkLst>
            <pc:docMk/>
            <pc:sldMk cId="0" sldId="264"/>
            <ac:picMk id="10" creationId="{C32900A7-EF60-47BB-B3BF-355AD42CF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6de8a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6de8a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DC4D9A-2486-44D7-A88E-3BC3A90EE0AB}"/>
              </a:ext>
            </a:extLst>
          </p:cNvPr>
          <p:cNvGrpSpPr/>
          <p:nvPr/>
        </p:nvGrpSpPr>
        <p:grpSpPr>
          <a:xfrm>
            <a:off x="300404" y="182883"/>
            <a:ext cx="8454340" cy="4896905"/>
            <a:chOff x="263769" y="182883"/>
            <a:chExt cx="8454340" cy="4896905"/>
          </a:xfrm>
        </p:grpSpPr>
        <p:pic>
          <p:nvPicPr>
            <p:cNvPr id="127" name="Google Shape;12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055" y="182883"/>
              <a:ext cx="8451054" cy="4849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 txBox="1"/>
            <p:nvPr/>
          </p:nvSpPr>
          <p:spPr>
            <a:xfrm>
              <a:off x="4726848" y="2220549"/>
              <a:ext cx="745843" cy="253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CI </a:t>
              </a:r>
              <a:r>
                <a:rPr lang="en-US" sz="1000" dirty="0">
                  <a:latin typeface="Calibri"/>
                  <a:cs typeface="Calibri"/>
                </a:rPr>
                <a:t>server</a:t>
              </a: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7523712" y="2214689"/>
              <a:ext cx="561624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alibri"/>
                  <a:cs typeface="Calibri"/>
                </a:rPr>
                <a:t>Travis</a:t>
              </a:r>
              <a:endParaRPr sz="1100">
                <a:latin typeface="Calibri"/>
                <a:cs typeface="Calibri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7835662" y="4287882"/>
              <a:ext cx="6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cs typeface="Calibri"/>
                </a:rPr>
                <a:t>AWS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4948517" y="939851"/>
              <a:ext cx="6595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GITHUB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7807371" y="830655"/>
              <a:ext cx="3670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Jira</a:t>
              </a:r>
              <a:endParaRPr sz="1000" dirty="0">
                <a:latin typeface="Calibri"/>
                <a:cs typeface="Calibri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7562579" y="3261049"/>
              <a:ext cx="767979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2"/>
                  </a:solidFill>
                  <a:latin typeface="Calibri"/>
                  <a:cs typeface="Calibri"/>
                </a:rPr>
                <a:t>SELENIUM</a:t>
              </a:r>
              <a:endParaRPr sz="800">
                <a:latin typeface="Calibri"/>
                <a:cs typeface="Calibri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099989" y="714054"/>
              <a:ext cx="567158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Source Code</a:t>
              </a:r>
              <a:endParaRPr sz="900" dirty="0" err="1">
                <a:latin typeface="Calibri"/>
                <a:cs typeface="Calibri"/>
              </a:endParaRPr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2149750" y="2107487"/>
              <a:ext cx="718304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900" dirty="0">
                  <a:latin typeface="Calibri"/>
                  <a:cs typeface="Calibri"/>
                </a:rPr>
                <a:t>Email Server</a:t>
              </a:r>
              <a:endParaRPr sz="900" dirty="0">
                <a:latin typeface="Calibri"/>
                <a:cs typeface="Calibri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3160897" y="3372197"/>
              <a:ext cx="936043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cs typeface="Calibri"/>
                </a:rPr>
                <a:t>Kubernetes</a:t>
              </a:r>
              <a:endParaRPr sz="1000">
                <a:latin typeface="Calibri"/>
                <a:cs typeface="Calibri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4723266" y="4063397"/>
              <a:ext cx="71830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Staging Environment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917062" y="4040211"/>
              <a:ext cx="857514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800" dirty="0">
                  <a:latin typeface="Calibri"/>
                  <a:cs typeface="Calibri"/>
                </a:rPr>
                <a:t>Testing Environment</a:t>
              </a:r>
              <a:endParaRPr sz="800" dirty="0">
                <a:latin typeface="Calibri"/>
                <a:cs typeface="Calibri"/>
              </a:endParaRPr>
            </a:p>
          </p:txBody>
        </p:sp>
        <p:pic>
          <p:nvPicPr>
            <p:cNvPr id="2" name="Picture 2" descr="Icon&#10;&#10;Description automatically generated">
              <a:extLst>
                <a:ext uri="{FF2B5EF4-FFF2-40B4-BE49-F238E27FC236}">
                  <a16:creationId xmlns:a16="http://schemas.microsoft.com/office/drawing/2014/main" id="{6C949BAD-0D19-441E-B2B3-A8A150D2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095" y="557631"/>
              <a:ext cx="660367" cy="596727"/>
            </a:xfrm>
            <a:prstGeom prst="rect">
              <a:avLst/>
            </a:prstGeom>
          </p:spPr>
        </p:pic>
        <p:pic>
          <p:nvPicPr>
            <p:cNvPr id="3" name="Picture 3" descr="Icon&#10;&#10;Description automatically generated">
              <a:extLst>
                <a:ext uri="{FF2B5EF4-FFF2-40B4-BE49-F238E27FC236}">
                  <a16:creationId xmlns:a16="http://schemas.microsoft.com/office/drawing/2014/main" id="{13090E92-4AD4-4DB7-AC34-2E157599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6286" y="561609"/>
              <a:ext cx="834118" cy="602797"/>
            </a:xfrm>
            <a:prstGeom prst="rect">
              <a:avLst/>
            </a:prstGeom>
          </p:spPr>
        </p:pic>
        <p:pic>
          <p:nvPicPr>
            <p:cNvPr id="4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B992D56-FFD6-4A79-9161-BE4D1DE2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887" y="220646"/>
              <a:ext cx="790575" cy="762000"/>
            </a:xfrm>
            <a:prstGeom prst="rect">
              <a:avLst/>
            </a:prstGeom>
          </p:spPr>
        </p:pic>
        <p:pic>
          <p:nvPicPr>
            <p:cNvPr id="5" name="Google Shape;81;p1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56EC715-D1DA-4A20-B545-FA22556E0281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0191" y="1938099"/>
              <a:ext cx="449849" cy="801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8;p20" descr="Graphical user interface, logo&#10;&#10;Description automatically generated">
              <a:extLst>
                <a:ext uri="{FF2B5EF4-FFF2-40B4-BE49-F238E27FC236}">
                  <a16:creationId xmlns:a16="http://schemas.microsoft.com/office/drawing/2014/main" id="{54CAC269-7ADD-4DC5-BDB0-9E422C9E1C9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46973" y="3908444"/>
              <a:ext cx="850682" cy="75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0;p18" descr="Icon&#10;&#10;Description automatically generated">
              <a:extLst>
                <a:ext uri="{FF2B5EF4-FFF2-40B4-BE49-F238E27FC236}">
                  <a16:creationId xmlns:a16="http://schemas.microsoft.com/office/drawing/2014/main" id="{FEF17A1E-E6F8-43BE-9CBA-5CFC3FB5EDB6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828348" y="3038061"/>
              <a:ext cx="614514" cy="450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2;p17" descr="A picture containing text, headdress, helmet&#10;&#10;Description automatically generated">
              <a:extLst>
                <a:ext uri="{FF2B5EF4-FFF2-40B4-BE49-F238E27FC236}">
                  <a16:creationId xmlns:a16="http://schemas.microsoft.com/office/drawing/2014/main" id="{4640DA8F-9FF8-4497-92E4-89E58D75194A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5965" y="1971335"/>
              <a:ext cx="575621" cy="501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id="{C32900A7-EF60-47BB-B3BF-355AD42C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2654" y="637746"/>
              <a:ext cx="556429" cy="4145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70CC3-5668-43AA-A988-DE16567EEF69}"/>
                </a:ext>
              </a:extLst>
            </p:cNvPr>
            <p:cNvSpPr txBox="1"/>
            <p:nvPr/>
          </p:nvSpPr>
          <p:spPr>
            <a:xfrm>
              <a:off x="356926" y="875253"/>
              <a:ext cx="75111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>
                  <a:latin typeface="Calibri"/>
                  <a:cs typeface="Calibri"/>
                </a:rPr>
                <a:t>Developers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15C35A-DF38-48FE-B1D3-ACF38C8E6B10}"/>
                </a:ext>
              </a:extLst>
            </p:cNvPr>
            <p:cNvSpPr txBox="1"/>
            <p:nvPr/>
          </p:nvSpPr>
          <p:spPr>
            <a:xfrm>
              <a:off x="7614977" y="2997966"/>
              <a:ext cx="66947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Testing Tool</a:t>
              </a: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EFEE35BC-7CE4-4E35-A2FB-8055F4A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6688" y="2030414"/>
              <a:ext cx="611068" cy="4379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D585E-2EFB-4431-9D97-EAD6AD8D9F31}"/>
                </a:ext>
              </a:extLst>
            </p:cNvPr>
            <p:cNvSpPr txBox="1"/>
            <p:nvPr/>
          </p:nvSpPr>
          <p:spPr>
            <a:xfrm>
              <a:off x="4801332" y="529735"/>
              <a:ext cx="88216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Version Control System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584CC-95B9-4282-A54B-A8AEAFD8AACC}"/>
                </a:ext>
              </a:extLst>
            </p:cNvPr>
            <p:cNvSpPr txBox="1"/>
            <p:nvPr/>
          </p:nvSpPr>
          <p:spPr>
            <a:xfrm>
              <a:off x="7508629" y="577360"/>
              <a:ext cx="889489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Project</a:t>
              </a:r>
              <a:r>
                <a:rPr lang="en-US" sz="1000" dirty="0">
                  <a:latin typeface="Calibri"/>
                  <a:cs typeface="Calibri"/>
                </a:rPr>
                <a:t> </a:t>
              </a:r>
              <a:r>
                <a:rPr lang="en-US" sz="800" dirty="0">
                  <a:latin typeface="Calibri"/>
                  <a:cs typeface="Calibri"/>
                </a:rPr>
                <a:t>Tracking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C41BC2-A56B-4E96-BF34-E349E9396017}"/>
                </a:ext>
              </a:extLst>
            </p:cNvPr>
            <p:cNvSpPr txBox="1"/>
            <p:nvPr/>
          </p:nvSpPr>
          <p:spPr>
            <a:xfrm>
              <a:off x="7475659" y="2024428"/>
              <a:ext cx="72097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Build Tool</a:t>
              </a:r>
            </a:p>
          </p:txBody>
        </p:sp>
        <p:pic>
          <p:nvPicPr>
            <p:cNvPr id="19" name="Picture 19" descr="Icon&#10;&#10;Description automatically generated">
              <a:extLst>
                <a:ext uri="{FF2B5EF4-FFF2-40B4-BE49-F238E27FC236}">
                  <a16:creationId xmlns:a16="http://schemas.microsoft.com/office/drawing/2014/main" id="{77C24091-FF34-4930-9862-73964BA1C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88198" y="3185745"/>
              <a:ext cx="691662" cy="39125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7CFA5F-7192-4653-93F6-482503916444}"/>
                </a:ext>
              </a:extLst>
            </p:cNvPr>
            <p:cNvSpPr txBox="1"/>
            <p:nvPr/>
          </p:nvSpPr>
          <p:spPr>
            <a:xfrm>
              <a:off x="3068514" y="3185745"/>
              <a:ext cx="999392" cy="22277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>
                  <a:latin typeface="Calibri"/>
                  <a:cs typeface="Calibri"/>
                </a:rPr>
                <a:t>Artefact Repository</a:t>
              </a:r>
            </a:p>
          </p:txBody>
        </p:sp>
        <p:pic>
          <p:nvPicPr>
            <p:cNvPr id="21" name="Picture 21" descr="A picture containing text, transport, wheel&#10;&#10;Description automatically generated">
              <a:extLst>
                <a:ext uri="{FF2B5EF4-FFF2-40B4-BE49-F238E27FC236}">
                  <a16:creationId xmlns:a16="http://schemas.microsoft.com/office/drawing/2014/main" id="{081B55D4-DC16-4367-A21D-50E2804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-5400000">
              <a:off x="-137012" y="2440263"/>
              <a:ext cx="1431681" cy="5267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0A9A9-CB60-4771-9C72-9B62A5E10C73}"/>
                </a:ext>
              </a:extLst>
            </p:cNvPr>
            <p:cNvSpPr txBox="1"/>
            <p:nvPr/>
          </p:nvSpPr>
          <p:spPr>
            <a:xfrm>
              <a:off x="302600" y="1767987"/>
              <a:ext cx="559778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dirty="0">
                  <a:latin typeface="Calibri"/>
                  <a:cs typeface="Calibri"/>
                </a:rPr>
                <a:t>DEVOPS</a:t>
              </a:r>
            </a:p>
          </p:txBody>
        </p:sp>
        <p:pic>
          <p:nvPicPr>
            <p:cNvPr id="23" name="Picture 23" descr="Chart, bubble chart&#10;&#10;Description automatically generated">
              <a:extLst>
                <a:ext uri="{FF2B5EF4-FFF2-40B4-BE49-F238E27FC236}">
                  <a16:creationId xmlns:a16="http://schemas.microsoft.com/office/drawing/2014/main" id="{8FB93CA6-0D9D-48F8-BCA9-CD36ACBA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3769" y="4372340"/>
              <a:ext cx="710712" cy="633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F9A578-2C50-4157-B45F-81E4BAC25E2B}"/>
                </a:ext>
              </a:extLst>
            </p:cNvPr>
            <p:cNvSpPr txBox="1"/>
            <p:nvPr/>
          </p:nvSpPr>
          <p:spPr>
            <a:xfrm>
              <a:off x="320918" y="4848956"/>
              <a:ext cx="567104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 dirty="0">
                  <a:latin typeface="Calibri"/>
                </a:rPr>
                <a:t>Testers</a:t>
              </a:r>
            </a:p>
          </p:txBody>
        </p:sp>
        <p:pic>
          <p:nvPicPr>
            <p:cNvPr id="25" name="Picture 25" descr="Text&#10;&#10;Description automatically generated">
              <a:extLst>
                <a:ext uri="{FF2B5EF4-FFF2-40B4-BE49-F238E27FC236}">
                  <a16:creationId xmlns:a16="http://schemas.microsoft.com/office/drawing/2014/main" id="{5710E7BD-542D-4815-98AC-5B13CFD6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13033" y="4066223"/>
              <a:ext cx="1028701" cy="454708"/>
            </a:xfrm>
            <a:prstGeom prst="rect">
              <a:avLst/>
            </a:prstGeom>
          </p:spPr>
        </p:pic>
        <p:pic>
          <p:nvPicPr>
            <p:cNvPr id="26" name="Picture 26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1D1334D8-0010-41E1-971B-488034B9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08938" y="4057282"/>
              <a:ext cx="691662" cy="4432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2B381F-BA4E-4BC7-8210-80A5D1F176E9}"/>
                </a:ext>
              </a:extLst>
            </p:cNvPr>
            <p:cNvSpPr txBox="1"/>
            <p:nvPr/>
          </p:nvSpPr>
          <p:spPr>
            <a:xfrm>
              <a:off x="7651505" y="3856159"/>
              <a:ext cx="7869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latin typeface="Calibri"/>
                </a:rPr>
                <a:t>Live Environment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512E02-E61B-42B0-91CF-047D51AAFEFA}"/>
                </a:ext>
              </a:extLst>
            </p:cNvPr>
            <p:cNvSpPr txBox="1"/>
            <p:nvPr/>
          </p:nvSpPr>
          <p:spPr>
            <a:xfrm>
              <a:off x="3009898" y="1053610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Push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EC484D-BA0E-4CA7-90D3-1519FBC0FA81}"/>
                </a:ext>
              </a:extLst>
            </p:cNvPr>
            <p:cNvSpPr txBox="1"/>
            <p:nvPr/>
          </p:nvSpPr>
          <p:spPr>
            <a:xfrm>
              <a:off x="3009898" y="606667"/>
              <a:ext cx="50848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>
                  <a:latin typeface="Calibri"/>
                  <a:cs typeface="Calibri"/>
                </a:rPr>
                <a:t>Pull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7BD878-4466-4D47-ABDB-70C1AA2C37DF}"/>
                </a:ext>
              </a:extLst>
            </p:cNvPr>
            <p:cNvSpPr txBox="1"/>
            <p:nvPr/>
          </p:nvSpPr>
          <p:spPr>
            <a:xfrm>
              <a:off x="6043244" y="533397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Get Work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D8393-D4AC-46F3-8A56-0964FD5841B6}"/>
                </a:ext>
              </a:extLst>
            </p:cNvPr>
            <p:cNvSpPr txBox="1"/>
            <p:nvPr/>
          </p:nvSpPr>
          <p:spPr>
            <a:xfrm>
              <a:off x="6043244" y="987666"/>
              <a:ext cx="7795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Update Work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9DDF80-247A-4CAF-BD5A-22D3214EFF26}"/>
                </a:ext>
              </a:extLst>
            </p:cNvPr>
            <p:cNvSpPr txBox="1"/>
            <p:nvPr/>
          </p:nvSpPr>
          <p:spPr>
            <a:xfrm>
              <a:off x="3918435" y="147856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Pull Code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7C78C1-1159-4854-AF2C-32266BA3E843}"/>
                </a:ext>
              </a:extLst>
            </p:cNvPr>
            <p:cNvSpPr txBox="1"/>
            <p:nvPr/>
          </p:nvSpPr>
          <p:spPr>
            <a:xfrm>
              <a:off x="5032127" y="169104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Poll Code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7FB3CF-808F-4DD2-AAD3-060684193736}"/>
                </a:ext>
              </a:extLst>
            </p:cNvPr>
            <p:cNvSpPr txBox="1"/>
            <p:nvPr/>
          </p:nvSpPr>
          <p:spPr>
            <a:xfrm>
              <a:off x="5823434" y="1969472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Code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62086D-B539-442A-9654-1183F26D1D86}"/>
                </a:ext>
              </a:extLst>
            </p:cNvPr>
            <p:cNvSpPr txBox="1"/>
            <p:nvPr/>
          </p:nvSpPr>
          <p:spPr>
            <a:xfrm>
              <a:off x="5823434" y="2423742"/>
              <a:ext cx="823545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Results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228BC7-4085-4F28-B6EF-E31CDBE849A7}"/>
                </a:ext>
              </a:extLst>
            </p:cNvPr>
            <p:cNvSpPr txBox="1"/>
            <p:nvPr/>
          </p:nvSpPr>
          <p:spPr>
            <a:xfrm>
              <a:off x="6548800" y="2738799"/>
              <a:ext cx="63304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Run Tests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A55CAE-B687-4E93-9082-97A94D9FF73C}"/>
                </a:ext>
              </a:extLst>
            </p:cNvPr>
            <p:cNvSpPr txBox="1"/>
            <p:nvPr/>
          </p:nvSpPr>
          <p:spPr>
            <a:xfrm>
              <a:off x="7809031" y="2665530"/>
              <a:ext cx="75760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Results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D1CB80-B2A8-4997-81D4-87716B5EFDDF}"/>
                </a:ext>
              </a:extLst>
            </p:cNvPr>
            <p:cNvSpPr txBox="1"/>
            <p:nvPr/>
          </p:nvSpPr>
          <p:spPr>
            <a:xfrm>
              <a:off x="3009896" y="2028088"/>
              <a:ext cx="74294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Build Report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3EF569-7FD9-4525-996D-5E2675A12A2D}"/>
                </a:ext>
              </a:extLst>
            </p:cNvPr>
            <p:cNvSpPr txBox="1"/>
            <p:nvPr/>
          </p:nvSpPr>
          <p:spPr>
            <a:xfrm>
              <a:off x="1397973" y="1456588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Email the Devs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09A003-2C6A-4D6C-B941-1F1757EC8B6C}"/>
                </a:ext>
              </a:extLst>
            </p:cNvPr>
            <p:cNvSpPr txBox="1"/>
            <p:nvPr/>
          </p:nvSpPr>
          <p:spPr>
            <a:xfrm>
              <a:off x="4174877" y="2841375"/>
              <a:ext cx="772257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Send Artefact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4E7DC4-6F96-4471-8167-15E6414A1E1F}"/>
                </a:ext>
              </a:extLst>
            </p:cNvPr>
            <p:cNvSpPr txBox="1"/>
            <p:nvPr/>
          </p:nvSpPr>
          <p:spPr>
            <a:xfrm>
              <a:off x="2130666" y="3801203"/>
              <a:ext cx="764930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Test Artefact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22D4DE-9536-44D2-AFD7-96CE61E931C3}"/>
                </a:ext>
              </a:extLst>
            </p:cNvPr>
            <p:cNvSpPr txBox="1"/>
            <p:nvPr/>
          </p:nvSpPr>
          <p:spPr>
            <a:xfrm>
              <a:off x="3009896" y="4306760"/>
              <a:ext cx="78691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Environment Testing Done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332A6B-FAEE-4BCD-86E0-628EA49DB151}"/>
                </a:ext>
              </a:extLst>
            </p:cNvPr>
            <p:cNvSpPr txBox="1"/>
            <p:nvPr/>
          </p:nvSpPr>
          <p:spPr>
            <a:xfrm>
              <a:off x="5691550" y="4336069"/>
              <a:ext cx="63304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latin typeface="Calibri"/>
                  <a:cs typeface="Calibri"/>
                </a:rPr>
                <a:t>Staging Passed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7E67-19DE-44A2-B729-21B18C34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277" y="4119878"/>
            <a:ext cx="2988774" cy="4709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000"/>
              <a:t>Create an </a:t>
            </a:r>
            <a:r>
              <a:rPr lang="en-US" sz="1000">
                <a:solidFill>
                  <a:schemeClr val="accent1"/>
                </a:solidFill>
              </a:rPr>
              <a:t>account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53C908-F5D3-4828-815C-A59D7E7F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7" y="2083045"/>
            <a:ext cx="269557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1273418" y="1588476"/>
            <a:ext cx="11898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926014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an account page</a:t>
            </a:r>
          </a:p>
        </p:txBody>
      </p:sp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90D6C8-6DBA-42E4-84D1-3F8AF468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35" y="2080617"/>
            <a:ext cx="2743200" cy="28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56FBC-7CA0-4860-A147-59AF1660851A}"/>
              </a:ext>
            </a:extLst>
          </p:cNvPr>
          <p:cNvSpPr/>
          <p:nvPr/>
        </p:nvSpPr>
        <p:spPr>
          <a:xfrm>
            <a:off x="436685" y="1682261"/>
            <a:ext cx="2798883" cy="1062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81" y="247198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07071" y="1236783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Login page opens 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76523" y="245733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91233-CFCF-4D11-AE00-AE9B8E1BBC8D}"/>
              </a:ext>
            </a:extLst>
          </p:cNvPr>
          <p:cNvSpPr/>
          <p:nvPr/>
        </p:nvSpPr>
        <p:spPr>
          <a:xfrm>
            <a:off x="715107" y="2085241"/>
            <a:ext cx="915865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Items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AC099-5244-45F3-AD2A-C97B15658488}"/>
              </a:ext>
            </a:extLst>
          </p:cNvPr>
          <p:cNvSpPr/>
          <p:nvPr/>
        </p:nvSpPr>
        <p:spPr>
          <a:xfrm>
            <a:off x="2011972" y="2085241"/>
            <a:ext cx="1099038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Exhibitions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BFC058-6084-473F-A3F8-B28C8FE85812}"/>
              </a:ext>
            </a:extLst>
          </p:cNvPr>
          <p:cNvGrpSpPr/>
          <p:nvPr/>
        </p:nvGrpSpPr>
        <p:grpSpPr>
          <a:xfrm>
            <a:off x="4451838" y="2180492"/>
            <a:ext cx="1480037" cy="1831728"/>
            <a:chOff x="4451838" y="2180492"/>
            <a:chExt cx="1480037" cy="18317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4451838" y="2180492"/>
              <a:ext cx="1480037" cy="1831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E5A0F-DC9F-4D93-8D59-BAF18D3DCA69}"/>
                </a:ext>
              </a:extLst>
            </p:cNvPr>
            <p:cNvSpPr/>
            <p:nvPr/>
          </p:nvSpPr>
          <p:spPr>
            <a:xfrm>
              <a:off x="4682637" y="3634884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Delete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1D0AC8-A250-4BAA-BFA9-034E2295C58D}"/>
                </a:ext>
              </a:extLst>
            </p:cNvPr>
            <p:cNvSpPr/>
            <p:nvPr/>
          </p:nvSpPr>
          <p:spPr>
            <a:xfrm>
              <a:off x="4682636" y="3165961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Update</a:t>
              </a: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4B139A-D9FC-48BF-9219-D6380AD86765}"/>
                </a:ext>
              </a:extLst>
            </p:cNvPr>
            <p:cNvSpPr/>
            <p:nvPr/>
          </p:nvSpPr>
          <p:spPr>
            <a:xfrm>
              <a:off x="4682636" y="2719018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Search</a:t>
              </a: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4682636" y="2264749"/>
              <a:ext cx="923192" cy="278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Create</a:t>
              </a:r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6B8BFF-013E-4A22-A05C-0FD4360AC2A1}"/>
              </a:ext>
            </a:extLst>
          </p:cNvPr>
          <p:cNvSpPr/>
          <p:nvPr/>
        </p:nvSpPr>
        <p:spPr>
          <a:xfrm>
            <a:off x="4664318" y="1477105"/>
            <a:ext cx="915865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Items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A5F504-6991-4597-9BB7-9DB44A307A6E}"/>
              </a:ext>
            </a:extLst>
          </p:cNvPr>
          <p:cNvSpPr/>
          <p:nvPr/>
        </p:nvSpPr>
        <p:spPr>
          <a:xfrm>
            <a:off x="7206760" y="1477105"/>
            <a:ext cx="1099038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Exhibitions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BEE53E-D8C3-491E-B57C-DAE80624651B}"/>
              </a:ext>
            </a:extLst>
          </p:cNvPr>
          <p:cNvSpPr/>
          <p:nvPr/>
        </p:nvSpPr>
        <p:spPr>
          <a:xfrm>
            <a:off x="7060222" y="2180492"/>
            <a:ext cx="1480037" cy="18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67342-C2F6-4B5C-A9D5-209E05EB28FC}"/>
              </a:ext>
            </a:extLst>
          </p:cNvPr>
          <p:cNvSpPr/>
          <p:nvPr/>
        </p:nvSpPr>
        <p:spPr>
          <a:xfrm>
            <a:off x="7291021" y="3634884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Arial"/>
              </a:rPr>
              <a:t>Locations</a:t>
            </a:r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73E206-EFDF-4A1A-9319-4EE154977457}"/>
              </a:ext>
            </a:extLst>
          </p:cNvPr>
          <p:cNvSpPr/>
          <p:nvPr/>
        </p:nvSpPr>
        <p:spPr>
          <a:xfrm>
            <a:off x="7291020" y="3165961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Dates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DAAC0A-420C-4105-A637-2B375375AF38}"/>
              </a:ext>
            </a:extLst>
          </p:cNvPr>
          <p:cNvSpPr/>
          <p:nvPr/>
        </p:nvSpPr>
        <p:spPr>
          <a:xfrm>
            <a:off x="7291020" y="2719018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Halls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38A16-56C7-44D2-BE2E-7BA88F7BB2BA}"/>
              </a:ext>
            </a:extLst>
          </p:cNvPr>
          <p:cNvSpPr/>
          <p:nvPr/>
        </p:nvSpPr>
        <p:spPr>
          <a:xfrm>
            <a:off x="7291020" y="2264749"/>
            <a:ext cx="923192" cy="27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CRUD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36379" y="1588476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ITEM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6175129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SEARCH ITEM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3A3E1-F971-48F0-B016-99B34026783F}"/>
              </a:ext>
            </a:extLst>
          </p:cNvPr>
          <p:cNvGrpSpPr/>
          <p:nvPr/>
        </p:nvGrpSpPr>
        <p:grpSpPr>
          <a:xfrm>
            <a:off x="693126" y="2077915"/>
            <a:ext cx="2513134" cy="2798883"/>
            <a:chOff x="693126" y="2077915"/>
            <a:chExt cx="2513134" cy="2798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A56FBC-7CA0-4860-A147-59AF1660851A}"/>
                </a:ext>
              </a:extLst>
            </p:cNvPr>
            <p:cNvSpPr/>
            <p:nvPr/>
          </p:nvSpPr>
          <p:spPr>
            <a:xfrm>
              <a:off x="693126" y="2077915"/>
              <a:ext cx="2513134" cy="279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91233-CFCF-4D11-AE00-AE9B8E1BBC8D}"/>
                </a:ext>
              </a:extLst>
            </p:cNvPr>
            <p:cNvSpPr/>
            <p:nvPr/>
          </p:nvSpPr>
          <p:spPr>
            <a:xfrm>
              <a:off x="1953357" y="2121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AC099-5244-45F3-AD2A-C97B15658488}"/>
                </a:ext>
              </a:extLst>
            </p:cNvPr>
            <p:cNvSpPr/>
            <p:nvPr/>
          </p:nvSpPr>
          <p:spPr>
            <a:xfrm>
              <a:off x="1953356" y="2612779"/>
              <a:ext cx="1113692" cy="17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51879C-CEA6-4504-BC89-4D1C9554E993}"/>
                </a:ext>
              </a:extLst>
            </p:cNvPr>
            <p:cNvSpPr txBox="1"/>
            <p:nvPr/>
          </p:nvSpPr>
          <p:spPr>
            <a:xfrm>
              <a:off x="804494" y="2079380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A3A7B6-D332-4DA5-A5C8-AD52F15E4D6E}"/>
                </a:ext>
              </a:extLst>
            </p:cNvPr>
            <p:cNvSpPr txBox="1"/>
            <p:nvPr/>
          </p:nvSpPr>
          <p:spPr>
            <a:xfrm>
              <a:off x="804494" y="3171091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Date Built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D9E0CD-A25C-43CD-A6AD-ABF32D626EBC}"/>
                </a:ext>
              </a:extLst>
            </p:cNvPr>
            <p:cNvSpPr txBox="1"/>
            <p:nvPr/>
          </p:nvSpPr>
          <p:spPr>
            <a:xfrm>
              <a:off x="804493" y="2321168"/>
              <a:ext cx="698989" cy="25354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Age Level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AF41E9-E6C1-4056-A0EF-203FA3490A43}"/>
                </a:ext>
              </a:extLst>
            </p:cNvPr>
            <p:cNvSpPr txBox="1"/>
            <p:nvPr/>
          </p:nvSpPr>
          <p:spPr>
            <a:xfrm>
              <a:off x="804493" y="2848706"/>
              <a:ext cx="1204546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Number of Pieces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C87B7-2C61-432D-A0C0-C08A62CCB944}"/>
                </a:ext>
              </a:extLst>
            </p:cNvPr>
            <p:cNvSpPr txBox="1"/>
            <p:nvPr/>
          </p:nvSpPr>
          <p:spPr>
            <a:xfrm>
              <a:off x="804494" y="2548302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Difficulty Level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5A76F-F8FC-4277-8941-911F9BEAE985}"/>
                </a:ext>
              </a:extLst>
            </p:cNvPr>
            <p:cNvSpPr txBox="1"/>
            <p:nvPr/>
          </p:nvSpPr>
          <p:spPr>
            <a:xfrm>
              <a:off x="804494" y="4255476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2DD06C-E823-4F7D-8DAC-B911E6A81A04}"/>
                </a:ext>
              </a:extLst>
            </p:cNvPr>
            <p:cNvSpPr txBox="1"/>
            <p:nvPr/>
          </p:nvSpPr>
          <p:spPr>
            <a:xfrm>
              <a:off x="804494" y="34495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Comments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985445-30FE-4039-8A02-1185C46DF3F9}"/>
                </a:ext>
              </a:extLst>
            </p:cNvPr>
            <p:cNvSpPr/>
            <p:nvPr/>
          </p:nvSpPr>
          <p:spPr>
            <a:xfrm>
              <a:off x="1953356" y="2883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3B22E6-80F2-4321-B048-B63DD449416C}"/>
                </a:ext>
              </a:extLst>
            </p:cNvPr>
            <p:cNvSpPr/>
            <p:nvPr/>
          </p:nvSpPr>
          <p:spPr>
            <a:xfrm>
              <a:off x="1953356" y="2363662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9BB79D-9103-40F6-A9BE-2EA2AA2F3A25}"/>
                </a:ext>
              </a:extLst>
            </p:cNvPr>
            <p:cNvSpPr/>
            <p:nvPr/>
          </p:nvSpPr>
          <p:spPr>
            <a:xfrm>
              <a:off x="1953357" y="316962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488D45-328F-43C2-A3FA-1C646D1D8BDC}"/>
                </a:ext>
              </a:extLst>
            </p:cNvPr>
            <p:cNvSpPr/>
            <p:nvPr/>
          </p:nvSpPr>
          <p:spPr>
            <a:xfrm>
              <a:off x="1953356" y="3477355"/>
              <a:ext cx="1113691" cy="62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DDA2FF-EF00-4DBD-957B-E0B5EA6468FA}"/>
                </a:ext>
              </a:extLst>
            </p:cNvPr>
            <p:cNvSpPr/>
            <p:nvPr/>
          </p:nvSpPr>
          <p:spPr>
            <a:xfrm>
              <a:off x="1953356" y="4254010"/>
              <a:ext cx="1113691" cy="48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7E5FEB-64FA-4F95-95E3-4ADA97B90409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Search Item</a:t>
              </a: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6B9E3-5DA1-44FB-8C32-AF3F1CDA36A7}"/>
              </a:ext>
            </a:extLst>
          </p:cNvPr>
          <p:cNvGrpSpPr/>
          <p:nvPr/>
        </p:nvGrpSpPr>
        <p:grpSpPr>
          <a:xfrm>
            <a:off x="5653453" y="3220915"/>
            <a:ext cx="2798883" cy="1604594"/>
            <a:chOff x="5653453" y="3220915"/>
            <a:chExt cx="2798883" cy="16045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9D5F1E-BFC6-4B3B-874F-C152E525CFA8}"/>
                </a:ext>
              </a:extLst>
            </p:cNvPr>
            <p:cNvSpPr/>
            <p:nvPr/>
          </p:nvSpPr>
          <p:spPr>
            <a:xfrm>
              <a:off x="5653453" y="3220915"/>
              <a:ext cx="2798883" cy="1604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E5A0F-DC9F-4D93-8D59-BAF18D3DCA69}"/>
                </a:ext>
              </a:extLst>
            </p:cNvPr>
            <p:cNvSpPr/>
            <p:nvPr/>
          </p:nvSpPr>
          <p:spPr>
            <a:xfrm>
              <a:off x="7019925" y="4096481"/>
              <a:ext cx="1245576" cy="637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1D0AC8-A250-4BAA-BFA9-034E2295C58D}"/>
                </a:ext>
              </a:extLst>
            </p:cNvPr>
            <p:cNvSpPr/>
            <p:nvPr/>
          </p:nvSpPr>
          <p:spPr>
            <a:xfrm>
              <a:off x="7019924" y="3722807"/>
              <a:ext cx="1238249" cy="168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4B139A-D9FC-48BF-9219-D6380AD86765}"/>
                </a:ext>
              </a:extLst>
            </p:cNvPr>
            <p:cNvSpPr/>
            <p:nvPr/>
          </p:nvSpPr>
          <p:spPr>
            <a:xfrm>
              <a:off x="7019926" y="3363787"/>
              <a:ext cx="1238249" cy="183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57897B-6DC7-4BAB-97D5-9FD9061AF669}"/>
                </a:ext>
              </a:extLst>
            </p:cNvPr>
            <p:cNvSpPr txBox="1"/>
            <p:nvPr/>
          </p:nvSpPr>
          <p:spPr>
            <a:xfrm>
              <a:off x="5764820" y="3332283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72B13C-362A-473B-A063-6C744D3131A5}"/>
                </a:ext>
              </a:extLst>
            </p:cNvPr>
            <p:cNvSpPr txBox="1"/>
            <p:nvPr/>
          </p:nvSpPr>
          <p:spPr>
            <a:xfrm>
              <a:off x="5772147" y="3691302"/>
              <a:ext cx="1211873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Number of Pieces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B233DF-548B-493D-AA1B-C4C2CC66BAE0}"/>
                </a:ext>
              </a:extLst>
            </p:cNvPr>
            <p:cNvSpPr txBox="1"/>
            <p:nvPr/>
          </p:nvSpPr>
          <p:spPr>
            <a:xfrm>
              <a:off x="5801455" y="40210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2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936379" y="1588476"/>
            <a:ext cx="2135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UPDATE ITEM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6175129" y="1588476"/>
            <a:ext cx="2325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DELETE ITEM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58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788749"/>
            <a:ext cx="1421422" cy="37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422402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42020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804493" y="3749917"/>
            <a:ext cx="7722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Comments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804493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Photo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694590" y="1588476"/>
            <a:ext cx="25160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8" y="1463918"/>
            <a:ext cx="2845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SEARCH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3A3E1-F971-48F0-B016-99B34026783F}"/>
              </a:ext>
            </a:extLst>
          </p:cNvPr>
          <p:cNvGrpSpPr/>
          <p:nvPr/>
        </p:nvGrpSpPr>
        <p:grpSpPr>
          <a:xfrm>
            <a:off x="693126" y="2077915"/>
            <a:ext cx="2513134" cy="2798883"/>
            <a:chOff x="693126" y="2077915"/>
            <a:chExt cx="2513134" cy="2798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A56FBC-7CA0-4860-A147-59AF1660851A}"/>
                </a:ext>
              </a:extLst>
            </p:cNvPr>
            <p:cNvSpPr/>
            <p:nvPr/>
          </p:nvSpPr>
          <p:spPr>
            <a:xfrm>
              <a:off x="693126" y="2077915"/>
              <a:ext cx="2513134" cy="279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91233-CFCF-4D11-AE00-AE9B8E1BBC8D}"/>
                </a:ext>
              </a:extLst>
            </p:cNvPr>
            <p:cNvSpPr/>
            <p:nvPr/>
          </p:nvSpPr>
          <p:spPr>
            <a:xfrm>
              <a:off x="1953357" y="2121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AC099-5244-45F3-AD2A-C97B15658488}"/>
                </a:ext>
              </a:extLst>
            </p:cNvPr>
            <p:cNvSpPr/>
            <p:nvPr/>
          </p:nvSpPr>
          <p:spPr>
            <a:xfrm>
              <a:off x="1953356" y="2612779"/>
              <a:ext cx="1113692" cy="175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51879C-CEA6-4504-BC89-4D1C9554E993}"/>
                </a:ext>
              </a:extLst>
            </p:cNvPr>
            <p:cNvSpPr txBox="1"/>
            <p:nvPr/>
          </p:nvSpPr>
          <p:spPr>
            <a:xfrm>
              <a:off x="804494" y="2079380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A3A7B6-D332-4DA5-A5C8-AD52F15E4D6E}"/>
                </a:ext>
              </a:extLst>
            </p:cNvPr>
            <p:cNvSpPr txBox="1"/>
            <p:nvPr/>
          </p:nvSpPr>
          <p:spPr>
            <a:xfrm>
              <a:off x="804494" y="3171091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Location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D9E0CD-A25C-43CD-A6AD-ABF32D626EBC}"/>
                </a:ext>
              </a:extLst>
            </p:cNvPr>
            <p:cNvSpPr txBox="1"/>
            <p:nvPr/>
          </p:nvSpPr>
          <p:spPr>
            <a:xfrm>
              <a:off x="804493" y="2321168"/>
              <a:ext cx="89681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Description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AF41E9-E6C1-4056-A0EF-203FA3490A43}"/>
                </a:ext>
              </a:extLst>
            </p:cNvPr>
            <p:cNvSpPr txBox="1"/>
            <p:nvPr/>
          </p:nvSpPr>
          <p:spPr>
            <a:xfrm>
              <a:off x="804493" y="2848706"/>
              <a:ext cx="1204546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Duration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C87B7-2C61-432D-A0C0-C08A62CCB944}"/>
                </a:ext>
              </a:extLst>
            </p:cNvPr>
            <p:cNvSpPr txBox="1"/>
            <p:nvPr/>
          </p:nvSpPr>
          <p:spPr>
            <a:xfrm>
              <a:off x="804494" y="2548302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Exhibition Date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5A76F-F8FC-4277-8941-911F9BEAE985}"/>
                </a:ext>
              </a:extLst>
            </p:cNvPr>
            <p:cNvSpPr txBox="1"/>
            <p:nvPr/>
          </p:nvSpPr>
          <p:spPr>
            <a:xfrm>
              <a:off x="804494" y="4255476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Photo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2DD06C-E823-4F7D-8DAC-B911E6A81A04}"/>
                </a:ext>
              </a:extLst>
            </p:cNvPr>
            <p:cNvSpPr txBox="1"/>
            <p:nvPr/>
          </p:nvSpPr>
          <p:spPr>
            <a:xfrm>
              <a:off x="804494" y="3449514"/>
              <a:ext cx="1043354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>
                  <a:latin typeface="Calibri"/>
                  <a:cs typeface="Calibri"/>
                </a:rPr>
                <a:t>Comments</a:t>
              </a: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985445-30FE-4039-8A02-1185C46DF3F9}"/>
                </a:ext>
              </a:extLst>
            </p:cNvPr>
            <p:cNvSpPr/>
            <p:nvPr/>
          </p:nvSpPr>
          <p:spPr>
            <a:xfrm>
              <a:off x="1953356" y="288387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3B22E6-80F2-4321-B048-B63DD449416C}"/>
                </a:ext>
              </a:extLst>
            </p:cNvPr>
            <p:cNvSpPr/>
            <p:nvPr/>
          </p:nvSpPr>
          <p:spPr>
            <a:xfrm>
              <a:off x="1953356" y="2363662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9BB79D-9103-40F6-A9BE-2EA2AA2F3A25}"/>
                </a:ext>
              </a:extLst>
            </p:cNvPr>
            <p:cNvSpPr/>
            <p:nvPr/>
          </p:nvSpPr>
          <p:spPr>
            <a:xfrm>
              <a:off x="1953357" y="3169625"/>
              <a:ext cx="1113691" cy="161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488D45-328F-43C2-A3FA-1C646D1D8BDC}"/>
                </a:ext>
              </a:extLst>
            </p:cNvPr>
            <p:cNvSpPr/>
            <p:nvPr/>
          </p:nvSpPr>
          <p:spPr>
            <a:xfrm>
              <a:off x="1953356" y="3477355"/>
              <a:ext cx="1113691" cy="62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DDA2FF-EF00-4DBD-957B-E0B5EA6468FA}"/>
                </a:ext>
              </a:extLst>
            </p:cNvPr>
            <p:cNvSpPr/>
            <p:nvPr/>
          </p:nvSpPr>
          <p:spPr>
            <a:xfrm>
              <a:off x="1953356" y="4254010"/>
              <a:ext cx="1113691" cy="483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Arial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CA5-AC31-4885-83A7-BB166AF8DEE0}"/>
              </a:ext>
            </a:extLst>
          </p:cNvPr>
          <p:cNvSpPr/>
          <p:nvPr/>
        </p:nvSpPr>
        <p:spPr>
          <a:xfrm>
            <a:off x="5653453" y="1931377"/>
            <a:ext cx="2798883" cy="117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8EF74-08E0-428D-A283-7F9B58472815}"/>
              </a:ext>
            </a:extLst>
          </p:cNvPr>
          <p:cNvSpPr txBox="1"/>
          <p:nvPr/>
        </p:nvSpPr>
        <p:spPr>
          <a:xfrm>
            <a:off x="5728186" y="199878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Item (1)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3967001" y="3690804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5A0F-DC9F-4D93-8D59-BAF18D3DCA69}"/>
              </a:ext>
            </a:extLst>
          </p:cNvPr>
          <p:cNvSpPr/>
          <p:nvPr/>
        </p:nvSpPr>
        <p:spPr>
          <a:xfrm>
            <a:off x="7027252" y="4301635"/>
            <a:ext cx="1245576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2-4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D0AC8-A250-4BAA-BFA9-034E2295C58D}"/>
              </a:ext>
            </a:extLst>
          </p:cNvPr>
          <p:cNvSpPr/>
          <p:nvPr/>
        </p:nvSpPr>
        <p:spPr>
          <a:xfrm>
            <a:off x="7019924" y="4023211"/>
            <a:ext cx="1238249" cy="16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1-2</a:t>
            </a:r>
            <a:endParaRPr lang="en-US" sz="800" dirty="0"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B139A-D9FC-48BF-9219-D6380AD86765}"/>
              </a:ext>
            </a:extLst>
          </p:cNvPr>
          <p:cNvSpPr/>
          <p:nvPr/>
        </p:nvSpPr>
        <p:spPr>
          <a:xfrm>
            <a:off x="7019926" y="3737460"/>
            <a:ext cx="1238249" cy="18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1-2-3-4</a:t>
            </a:r>
            <a:endParaRPr lang="en-US" sz="800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73526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2B13C-362A-473B-A063-6C744D3131A5}"/>
              </a:ext>
            </a:extLst>
          </p:cNvPr>
          <p:cNvSpPr txBox="1"/>
          <p:nvPr/>
        </p:nvSpPr>
        <p:spPr>
          <a:xfrm>
            <a:off x="5764820" y="3984379"/>
            <a:ext cx="12118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B233DF-548B-493D-AA1B-C4C2CC66BAE0}"/>
              </a:ext>
            </a:extLst>
          </p:cNvPr>
          <p:cNvSpPr txBox="1"/>
          <p:nvPr/>
        </p:nvSpPr>
        <p:spPr>
          <a:xfrm>
            <a:off x="5764820" y="427745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AFE5-DD30-4D8E-A674-235185921581}"/>
              </a:ext>
            </a:extLst>
          </p:cNvPr>
          <p:cNvSpPr txBox="1"/>
          <p:nvPr/>
        </p:nvSpPr>
        <p:spPr>
          <a:xfrm>
            <a:off x="5763356" y="45397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03E8E-D771-4E0F-AC26-89EE384DF9D4}"/>
              </a:ext>
            </a:extLst>
          </p:cNvPr>
          <p:cNvSpPr/>
          <p:nvPr/>
        </p:nvSpPr>
        <p:spPr>
          <a:xfrm>
            <a:off x="7025787" y="4585920"/>
            <a:ext cx="1245576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cs typeface="Arial"/>
              </a:rPr>
              <a:t>2-3</a:t>
            </a:r>
            <a:endParaRPr lang="en-US" sz="800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6B5E3-2502-4B21-BAE0-EB2C75D80D61}"/>
              </a:ext>
            </a:extLst>
          </p:cNvPr>
          <p:cNvSpPr txBox="1"/>
          <p:nvPr/>
        </p:nvSpPr>
        <p:spPr>
          <a:xfrm>
            <a:off x="5728185" y="2277207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Hall 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75161-8CFC-483D-9970-D8EECDBE4E6B}"/>
              </a:ext>
            </a:extLst>
          </p:cNvPr>
          <p:cNvSpPr txBox="1"/>
          <p:nvPr/>
        </p:nvSpPr>
        <p:spPr>
          <a:xfrm>
            <a:off x="5728185" y="2540976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Date (3)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22B7D-32DD-425E-A1F8-3729085D9463}"/>
              </a:ext>
            </a:extLst>
          </p:cNvPr>
          <p:cNvSpPr txBox="1"/>
          <p:nvPr/>
        </p:nvSpPr>
        <p:spPr>
          <a:xfrm>
            <a:off x="5728185" y="2782765"/>
            <a:ext cx="124850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Search Location (4)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864641-FC4C-430D-B2D3-1E81050BB0BF}"/>
              </a:ext>
            </a:extLst>
          </p:cNvPr>
          <p:cNvSpPr/>
          <p:nvPr/>
        </p:nvSpPr>
        <p:spPr>
          <a:xfrm>
            <a:off x="6895367" y="2865557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18825A-493C-4BC4-8A5A-F34A02A8A699}"/>
              </a:ext>
            </a:extLst>
          </p:cNvPr>
          <p:cNvSpPr/>
          <p:nvPr/>
        </p:nvSpPr>
        <p:spPr>
          <a:xfrm>
            <a:off x="6895367" y="2609114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B3D37-BFC4-483E-8B1C-5DB407DFAC2F}"/>
              </a:ext>
            </a:extLst>
          </p:cNvPr>
          <p:cNvSpPr/>
          <p:nvPr/>
        </p:nvSpPr>
        <p:spPr>
          <a:xfrm>
            <a:off x="6895366" y="2345345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2DB688-26B6-4A57-B88D-26D861159350}"/>
              </a:ext>
            </a:extLst>
          </p:cNvPr>
          <p:cNvSpPr/>
          <p:nvPr/>
        </p:nvSpPr>
        <p:spPr>
          <a:xfrm>
            <a:off x="6895367" y="2066922"/>
            <a:ext cx="1458056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Arial"/>
              </a:rPr>
              <a:t>Dropdown box</a:t>
            </a:r>
            <a:endParaRPr 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F8282-1751-41DE-B697-072F9B474BD5}"/>
              </a:ext>
            </a:extLst>
          </p:cNvPr>
          <p:cNvSpPr txBox="1"/>
          <p:nvPr/>
        </p:nvSpPr>
        <p:spPr>
          <a:xfrm>
            <a:off x="5728185" y="3273667"/>
            <a:ext cx="26332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Calibri"/>
                <a:cs typeface="Calibri"/>
              </a:rPr>
              <a:t>Depending on the search chosen, this </a:t>
            </a:r>
            <a:r>
              <a:rPr lang="en-US" sz="800">
                <a:latin typeface="Calibri"/>
                <a:cs typeface="Calibri"/>
              </a:rPr>
              <a:t>screen will bring up different settings</a:t>
            </a:r>
            <a:endParaRPr lang="en-US" sz="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2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738554" y="1588476"/>
            <a:ext cx="2801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UPDATE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7" y="1551841"/>
            <a:ext cx="2801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DELETE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656864"/>
            <a:ext cx="1421422" cy="25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38576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35426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775186" y="3596052"/>
            <a:ext cx="845527" cy="253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775185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Duration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5846-E055-4143-8728-EB0F4BDE5DFE}"/>
              </a:ext>
            </a:extLst>
          </p:cNvPr>
          <p:cNvSpPr txBox="1"/>
          <p:nvPr/>
        </p:nvSpPr>
        <p:spPr>
          <a:xfrm>
            <a:off x="775186" y="391111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36572-82C6-49D8-A1AC-DD3DD2919497}"/>
              </a:ext>
            </a:extLst>
          </p:cNvPr>
          <p:cNvSpPr/>
          <p:nvPr/>
        </p:nvSpPr>
        <p:spPr>
          <a:xfrm>
            <a:off x="1891079" y="397924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ADC33-1B22-4B51-AFA4-9A0BAD440467}"/>
              </a:ext>
            </a:extLst>
          </p:cNvPr>
          <p:cNvSpPr txBox="1"/>
          <p:nvPr/>
        </p:nvSpPr>
        <p:spPr>
          <a:xfrm>
            <a:off x="804493" y="447528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87C4D-A7AB-42F9-B8EB-48140C52703C}"/>
              </a:ext>
            </a:extLst>
          </p:cNvPr>
          <p:cNvSpPr/>
          <p:nvPr/>
        </p:nvSpPr>
        <p:spPr>
          <a:xfrm>
            <a:off x="1891078" y="4550749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89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F54-5992-4282-82D4-3DBF89A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96" y="445025"/>
            <a:ext cx="1765178" cy="9170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Miniblocks Exhibitions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6C7E0-E9CD-42E3-8EDF-AF43087C5B2A}"/>
              </a:ext>
            </a:extLst>
          </p:cNvPr>
          <p:cNvSpPr txBox="1"/>
          <p:nvPr/>
        </p:nvSpPr>
        <p:spPr>
          <a:xfrm>
            <a:off x="738554" y="1588476"/>
            <a:ext cx="2801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UPDATE EXHIBITION page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7AB0E7-1A9D-4BDC-A35D-032A128E79EA}"/>
              </a:ext>
            </a:extLst>
          </p:cNvPr>
          <p:cNvSpPr txBox="1">
            <a:spLocks/>
          </p:cNvSpPr>
          <p:nvPr/>
        </p:nvSpPr>
        <p:spPr>
          <a:xfrm>
            <a:off x="6061869" y="443560"/>
            <a:ext cx="1765178" cy="9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Miniblocks Exhibitions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103A-22D9-4897-B117-F38E3AC1C373}"/>
              </a:ext>
            </a:extLst>
          </p:cNvPr>
          <p:cNvSpPr txBox="1"/>
          <p:nvPr/>
        </p:nvSpPr>
        <p:spPr>
          <a:xfrm>
            <a:off x="5654917" y="1551841"/>
            <a:ext cx="2801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DELETE EXHIBITION page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F3B10B-D792-4976-BCBA-6830BA37A2BF}"/>
              </a:ext>
            </a:extLst>
          </p:cNvPr>
          <p:cNvGrpSpPr/>
          <p:nvPr/>
        </p:nvGrpSpPr>
        <p:grpSpPr>
          <a:xfrm>
            <a:off x="5653453" y="1931377"/>
            <a:ext cx="2798883" cy="476248"/>
            <a:chOff x="5653453" y="1931377"/>
            <a:chExt cx="2798883" cy="4762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234CA5-AC31-4885-83A7-BB166AF8DEE0}"/>
                </a:ext>
              </a:extLst>
            </p:cNvPr>
            <p:cNvSpPr/>
            <p:nvPr/>
          </p:nvSpPr>
          <p:spPr>
            <a:xfrm>
              <a:off x="5653453" y="1931377"/>
              <a:ext cx="2798883" cy="476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B5BCFD-F690-4327-A4AF-BD941F930E9A}"/>
                </a:ext>
              </a:extLst>
            </p:cNvPr>
            <p:cNvSpPr/>
            <p:nvPr/>
          </p:nvSpPr>
          <p:spPr>
            <a:xfrm>
              <a:off x="6807444" y="2044942"/>
              <a:ext cx="1450730" cy="197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Dropdown box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8EF74-08E0-428D-A283-7F9B58472815}"/>
                </a:ext>
              </a:extLst>
            </p:cNvPr>
            <p:cNvSpPr txBox="1"/>
            <p:nvPr/>
          </p:nvSpPr>
          <p:spPr>
            <a:xfrm>
              <a:off x="5801455" y="1998784"/>
              <a:ext cx="104335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alibri"/>
                  <a:cs typeface="Calibri"/>
                </a:rPr>
                <a:t>Choose an</a:t>
              </a:r>
              <a:endParaRPr lang="en-US"/>
            </a:p>
            <a:p>
              <a:r>
                <a:rPr lang="en-US" sz="1000">
                  <a:latin typeface="Calibri"/>
                  <a:cs typeface="Calibri"/>
                </a:rPr>
                <a:t>Item</a:t>
              </a:r>
              <a:endParaRPr lang="en-US"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9EA87E-9872-48F3-AF09-089733968D2B}"/>
              </a:ext>
            </a:extLst>
          </p:cNvPr>
          <p:cNvSpPr/>
          <p:nvPr/>
        </p:nvSpPr>
        <p:spPr>
          <a:xfrm>
            <a:off x="6736578" y="2445227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D5F1E-BFC6-4B3B-874F-C152E525CFA8}"/>
              </a:ext>
            </a:extLst>
          </p:cNvPr>
          <p:cNvSpPr/>
          <p:nvPr/>
        </p:nvSpPr>
        <p:spPr>
          <a:xfrm>
            <a:off x="5653453" y="3220915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7897B-6DC7-4BAB-97D5-9FD9061AF669}"/>
              </a:ext>
            </a:extLst>
          </p:cNvPr>
          <p:cNvSpPr txBox="1"/>
          <p:nvPr/>
        </p:nvSpPr>
        <p:spPr>
          <a:xfrm>
            <a:off x="5764820" y="3420206"/>
            <a:ext cx="25746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Item has been deleted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774F3-B36C-46E4-81D4-6EA7269F397E}"/>
              </a:ext>
            </a:extLst>
          </p:cNvPr>
          <p:cNvSpPr/>
          <p:nvPr/>
        </p:nvSpPr>
        <p:spPr>
          <a:xfrm>
            <a:off x="737087" y="1968011"/>
            <a:ext cx="2798883" cy="476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53975-BC37-4225-94E2-B53EE2F3B4A5}"/>
              </a:ext>
            </a:extLst>
          </p:cNvPr>
          <p:cNvSpPr/>
          <p:nvPr/>
        </p:nvSpPr>
        <p:spPr>
          <a:xfrm>
            <a:off x="2000982" y="2132864"/>
            <a:ext cx="1450730" cy="197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Dropdown box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494DA9-CA86-479A-A25B-D0455C2E4B68}"/>
              </a:ext>
            </a:extLst>
          </p:cNvPr>
          <p:cNvSpPr txBox="1"/>
          <p:nvPr/>
        </p:nvSpPr>
        <p:spPr>
          <a:xfrm>
            <a:off x="848454" y="2006110"/>
            <a:ext cx="10433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/>
                <a:cs typeface="Calibri"/>
              </a:rPr>
              <a:t>Choose </a:t>
            </a:r>
            <a:r>
              <a:rPr lang="en-US" sz="1000">
                <a:latin typeface="Calibri"/>
                <a:cs typeface="Calibri"/>
              </a:rPr>
              <a:t>an</a:t>
            </a:r>
            <a:endParaRPr lang="en-US"/>
          </a:p>
          <a:p>
            <a:r>
              <a:rPr lang="en-US" sz="1000">
                <a:latin typeface="Calibri"/>
                <a:cs typeface="Calibri"/>
              </a:rPr>
              <a:t>Item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EE6C8-91AC-420A-83A6-F98DC9A25DD2}"/>
              </a:ext>
            </a:extLst>
          </p:cNvPr>
          <p:cNvSpPr/>
          <p:nvPr/>
        </p:nvSpPr>
        <p:spPr>
          <a:xfrm>
            <a:off x="737087" y="3264876"/>
            <a:ext cx="2798883" cy="160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0F3FA7-5137-4CD6-8FFC-81604782F0B7}"/>
              </a:ext>
            </a:extLst>
          </p:cNvPr>
          <p:cNvSpPr/>
          <p:nvPr/>
        </p:nvSpPr>
        <p:spPr>
          <a:xfrm>
            <a:off x="1891078" y="4235692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2C5F8-A4BB-4EA9-BCCD-93E96C21C773}"/>
              </a:ext>
            </a:extLst>
          </p:cNvPr>
          <p:cNvSpPr/>
          <p:nvPr/>
        </p:nvSpPr>
        <p:spPr>
          <a:xfrm>
            <a:off x="1891077" y="3656864"/>
            <a:ext cx="1421422" cy="25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4AA89-700D-48EC-A9A4-C16E5F19ACC9}"/>
              </a:ext>
            </a:extLst>
          </p:cNvPr>
          <p:cNvSpPr/>
          <p:nvPr/>
        </p:nvSpPr>
        <p:spPr>
          <a:xfrm>
            <a:off x="1891079" y="338576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D8038-34C5-4638-94DE-C95E656CEEEF}"/>
              </a:ext>
            </a:extLst>
          </p:cNvPr>
          <p:cNvSpPr txBox="1"/>
          <p:nvPr/>
        </p:nvSpPr>
        <p:spPr>
          <a:xfrm>
            <a:off x="804493" y="3354264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716D2-D575-4A3F-B1F9-F88631B14048}"/>
              </a:ext>
            </a:extLst>
          </p:cNvPr>
          <p:cNvSpPr txBox="1"/>
          <p:nvPr/>
        </p:nvSpPr>
        <p:spPr>
          <a:xfrm>
            <a:off x="775186" y="3596052"/>
            <a:ext cx="845527" cy="253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1D7E7-B1CC-41CF-9CF1-09F47AF6807E}"/>
              </a:ext>
            </a:extLst>
          </p:cNvPr>
          <p:cNvSpPr txBox="1"/>
          <p:nvPr/>
        </p:nvSpPr>
        <p:spPr>
          <a:xfrm>
            <a:off x="775185" y="419686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Duration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C81232-0D08-497C-A852-3AE1620BB1AA}"/>
              </a:ext>
            </a:extLst>
          </p:cNvPr>
          <p:cNvSpPr/>
          <p:nvPr/>
        </p:nvSpPr>
        <p:spPr>
          <a:xfrm>
            <a:off x="1761597" y="2525823"/>
            <a:ext cx="483576" cy="65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5846-E055-4143-8728-EB0F4BDE5DFE}"/>
              </a:ext>
            </a:extLst>
          </p:cNvPr>
          <p:cNvSpPr txBox="1"/>
          <p:nvPr/>
        </p:nvSpPr>
        <p:spPr>
          <a:xfrm>
            <a:off x="775186" y="3911110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/>
                <a:cs typeface="Calibri"/>
              </a:rPr>
              <a:t>Exhibition 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836572-82C6-49D8-A1AC-DD3DD2919497}"/>
              </a:ext>
            </a:extLst>
          </p:cNvPr>
          <p:cNvSpPr/>
          <p:nvPr/>
        </p:nvSpPr>
        <p:spPr>
          <a:xfrm>
            <a:off x="1891079" y="3979247"/>
            <a:ext cx="1421422" cy="17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BADC33-1B22-4B51-AFA4-9A0BAD440467}"/>
              </a:ext>
            </a:extLst>
          </p:cNvPr>
          <p:cNvSpPr txBox="1"/>
          <p:nvPr/>
        </p:nvSpPr>
        <p:spPr>
          <a:xfrm>
            <a:off x="804493" y="4475283"/>
            <a:ext cx="104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latin typeface="Calibri"/>
                <a:cs typeface="Calibri"/>
              </a:rPr>
              <a:t>Location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87C4D-A7AB-42F9-B8EB-48140C52703C}"/>
              </a:ext>
            </a:extLst>
          </p:cNvPr>
          <p:cNvSpPr/>
          <p:nvPr/>
        </p:nvSpPr>
        <p:spPr>
          <a:xfrm>
            <a:off x="1891078" y="4550749"/>
            <a:ext cx="1421422" cy="16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81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Miniblocks Exhibitions</vt:lpstr>
      <vt:lpstr>Miniblocks Exhibitions</vt:lpstr>
      <vt:lpstr>Miniblocks Exhibitions</vt:lpstr>
      <vt:lpstr>Miniblocks Exhibitions</vt:lpstr>
      <vt:lpstr>Miniblocks Exhibitions</vt:lpstr>
      <vt:lpstr>Miniblocks Exhibitions</vt:lpstr>
      <vt:lpstr>Miniblocks Exhibitions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cp:revision>678</cp:revision>
  <dcterms:modified xsi:type="dcterms:W3CDTF">2021-05-15T14:53:19Z</dcterms:modified>
</cp:coreProperties>
</file>