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000" spc="-1" strike="noStrike">
                <a:latin typeface="Arial"/>
              </a:rPr>
              <a:t>Click to edit the notes format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1400" spc="-1" strike="noStrike">
                <a:latin typeface="Times New Roman"/>
              </a:rPr>
              <a:t>&lt;header&gt;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PT" sz="1400" spc="-1" strike="noStrike">
                <a:latin typeface="Times New Roman"/>
              </a:rPr>
              <a:t>&lt;date/time&gt;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16ECFC7-0BEA-48A8-A8DC-E0527FA0CB2F}" type="slidenum">
              <a:rPr b="0" lang="pt-PT" sz="1400" spc="-1" strike="noStrike">
                <a:latin typeface="Times New Roman"/>
              </a:rPr>
              <a:t>&lt;number&gt;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Vamos, então, mostrar o protótipo do nosso projeto, que demos como título: (blablabla)</a:t>
            </a: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Aqui é apresentado um mapa mundi, onde desenhamos esferas de diferentes tamanhos consoante a percentagem de acidentes por cada país. Permitimos ainda ao utilizador de escolher algumas informações estatísticas em relação a este assunto: 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país com mais acidentes de aviação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país com menos acidentes de aviação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País com mais fatalidade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País com menos fatalidade 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Em resposta a esta escolha, feita em dropdown, aparece uma lista dos top 4 países que respondem a esta pergunta em específico.</a:t>
            </a: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Novamente, usamos um gráfico de barras, com barras lado a lado. Neste dataset não temos apenas voos comerciais, temos também voos privados e militares. O utilizador pode estar interessado em separar a informação para comercial, por exemplo, e pode comparar com os restantes. Para este efeito, deixamos o utilizador escolher o tipo de voo: se é militar, privado ou comercial. O utilizador pode escolher simultaneamente 2 ou 3. Para além disso, deixamos o utilizador escolher se quer fazer uma comparação das fatalidades ou dos acidentes, escolhendo com dropdown. 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Assim, no eixo dos yy temos o número de fatalidades ou acidentes e no dos xx o tipo de voo.</a:t>
            </a: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Este dataset dá-nos um histórico de acidentes de aviação em todo o Mundo, de 1908 até ao presente.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As variáveis do nosso dataset são estas: (explicar o que é cada uma delas)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1- Date: data do acidente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2- Time: hora local do acidente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3- Location: localização do acidente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4- Operator: companhia aérea ou operador do avião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5- Flight: nº do vôo atribuído pela operadora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6- Route: rota parcial ou total efetuada antes do acidente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7- Type: tipo de avião 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8- Registration: registo ICAO do avião 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9- cn/ln: número de série/construção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10- Aboard: total a bordo (de passageiros + equipa)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11- Fatalities: total de fatalidades a bordo (passageiros+equipa)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12- Ground: total de pessoas mortas no solo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13- Summary: breve descrição do acidente e causas (se sabidas)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Aqui descrevemos a nossa persona. (toda a informação está no diapositivo escrita)</a:t>
            </a: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Podemos começar o nosso data cleaning sabendo o tipo de persona para quem estamos a apresentar o nosso projeto. Passa satisfazer o que esta persona necessita, podemos descartar a hora,, nº do voo, rota, tipo de avião, o registo, o número de série do avião ou o sumário do acidentes e causas.  Muitos dos que tiramos aqui também tinham grande parte das entradas como null values, o que não ajuda nada na nossas exploração.</a:t>
            </a: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Surgem aqui algumas questões que podem surgir desta persona e que achamos pertinente conseguir responder.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Após uma breve avaliação do nosso dataset percebemos que não conseguimos responder a perguntas como “qual a companhia aérea mais perigosa?” ou  “qual o pior tipo de avião para se voar”, por exemplo. Isto porque não temos informação sobre o nº de voos que cada avião faz ou cada companhia faz. A companhia ou tipo de avião que tem mais acidentes pode ser, também, a que faz mais voos e, desta forma, ter um racio satisfatório ou até bom, comparada com outras.</a:t>
            </a: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As visualizações que vamos explorar incluem: 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(ler) 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Vamos ver agora como é que os vamos implementar.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Aqui representamos a nossa Home Page. Ela está dividida em 4 secções que pretende, basicamente, responder às perguntas anteriores.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Aqui pretendemos fazer uma evolução temporal do número de acidentes e do número de mortes em acidentes, ao longo dos anos (desde 1908 até agora).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Damos, então, opção do utilizador escolher o tipo de gráfico que quer ver: se quer ver a evolução do número de acidentes de aviação ao longo dos anos ou se quer ver o número de mortes em acidentes de aviação ao longo dos anos. (Aqui as mortes assumimos só as fatalities). Aqui são aplicadas apenas bar charts. 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Aqui não temos o total de voos feitos, pois podemos ter um aumento de acidentes, no entanto um grande aumento de vôos também.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Pretendemos explicar o aumento de acidentes e mortes devido a: 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Surgimento da tecnologia: na altura em que começaram a surgir os primeiros aviões, o material não se tinha tanto em conta a segurança.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Aumentar o número de voos (proporcional)</a:t>
            </a:r>
            <a:endParaRPr b="0" lang="pt-PT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Pretendemos explicar a diminuição de acidentes devido a: 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Avanços tecnológicos e estudos de casos anteriores permitem uma maior segurança</a:t>
            </a:r>
            <a:endParaRPr b="0" lang="pt-PT" sz="1100" spc="-1" strike="noStrike"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Se esta diminuição for atual não tem a ver com a diminuição do nº de voos, como falamos anteriormente. Cada vez há mais necessidade deste meio de transporte, portanto o nº de voos continua sempre a aumentar e aumentar.</a:t>
            </a:r>
            <a:endParaRPr b="0" lang="pt-PT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" sz="1100" spc="-1" strike="noStrike">
                <a:solidFill>
                  <a:srgbClr val="000000"/>
                </a:solidFill>
                <a:latin typeface="Arial"/>
              </a:rPr>
              <a:t>Aqui aplicamos o piechart onde simplesmente apresentamos a média da probabilidade de sobrevivência (porque não conseguimos representar a probabilidade para cada voo, daí fazermos uma média) e a média da probabilidade de fatalidades, como é óbvio.</a:t>
            </a:r>
            <a:endParaRPr b="0" lang="pt-PT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768d5"/>
            </a:gs>
            <a:gs pos="100000">
              <a:srgbClr val="41c9e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865160" y="-344880"/>
            <a:ext cx="4685760" cy="1177920"/>
            <a:chOff x="-1865160" y="-344880"/>
            <a:chExt cx="4685760" cy="1177920"/>
          </a:xfrm>
        </p:grpSpPr>
        <p:sp>
          <p:nvSpPr>
            <p:cNvPr id="1" name="CustomShape 2"/>
            <p:cNvSpPr/>
            <p:nvPr/>
          </p:nvSpPr>
          <p:spPr>
            <a:xfrm flipH="1">
              <a:off x="-1800000" y="-342000"/>
              <a:ext cx="2606040" cy="1174320"/>
            </a:xfrm>
            <a:custGeom>
              <a:avLst/>
              <a:gdLst/>
              <a:ahLst/>
              <a:rect l="l" t="t" r="r" b="b"/>
              <a:pathLst>
                <a:path w="24880" h="11211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-1654200" y="-344880"/>
              <a:ext cx="945720" cy="637200"/>
            </a:xfrm>
            <a:custGeom>
              <a:avLst/>
              <a:gdLst/>
              <a:ahLst/>
              <a:rect l="l" t="t" r="r" b="b"/>
              <a:pathLst>
                <a:path w="9032" h="6084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>
              <a:off x="-1546560" y="311400"/>
              <a:ext cx="295560" cy="132840"/>
            </a:xfrm>
            <a:custGeom>
              <a:avLst/>
              <a:gdLst/>
              <a:ahLst/>
              <a:rect l="l" t="t" r="r" b="b"/>
              <a:pathLst>
                <a:path w="2826" h="1273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>
              <a:off x="-1612800" y="435600"/>
              <a:ext cx="262800" cy="136800"/>
            </a:xfrm>
            <a:custGeom>
              <a:avLst/>
              <a:gdLst/>
              <a:ahLst/>
              <a:rect l="l" t="t" r="r" b="b"/>
              <a:pathLst>
                <a:path w="2511" h="1308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-1543680" y="583560"/>
              <a:ext cx="113400" cy="38880"/>
            </a:xfrm>
            <a:custGeom>
              <a:avLst/>
              <a:gdLst/>
              <a:ahLst/>
              <a:rect l="l" t="t" r="r" b="b"/>
              <a:pathLst>
                <a:path w="1085" h="376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 flipH="1">
              <a:off x="-811080" y="153000"/>
              <a:ext cx="306360" cy="200880"/>
            </a:xfrm>
            <a:custGeom>
              <a:avLst/>
              <a:gdLst/>
              <a:ahLst/>
              <a:rect l="l" t="t" r="r" b="b"/>
              <a:pathLst>
                <a:path w="2928" h="1921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>
              <a:off x="-679320" y="170640"/>
              <a:ext cx="564480" cy="318240"/>
            </a:xfrm>
            <a:custGeom>
              <a:avLst/>
              <a:gdLst/>
              <a:ahLst/>
              <a:rect l="l" t="t" r="r" b="b"/>
              <a:pathLst>
                <a:path w="5392" h="3042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 flipH="1">
              <a:off x="-247320" y="243720"/>
              <a:ext cx="741240" cy="366480"/>
            </a:xfrm>
            <a:custGeom>
              <a:avLst/>
              <a:gdLst/>
              <a:ahLst/>
              <a:rect l="l" t="t" r="r" b="b"/>
              <a:pathLst>
                <a:path w="7078" h="3501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H="1">
              <a:off x="-501480" y="458280"/>
              <a:ext cx="273240" cy="136440"/>
            </a:xfrm>
            <a:custGeom>
              <a:avLst/>
              <a:gdLst/>
              <a:ahLst/>
              <a:rect l="l" t="t" r="r" b="b"/>
              <a:pathLst>
                <a:path w="2613" h="1305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 flipH="1">
              <a:off x="-781200" y="384840"/>
              <a:ext cx="67680" cy="38880"/>
            </a:xfrm>
            <a:custGeom>
              <a:avLst/>
              <a:gdLst/>
              <a:ahLst/>
              <a:rect l="l" t="t" r="r" b="b"/>
              <a:pathLst>
                <a:path w="649" h="375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 flipH="1">
              <a:off x="-1262160" y="255600"/>
              <a:ext cx="407160" cy="123480"/>
            </a:xfrm>
            <a:custGeom>
              <a:avLst/>
              <a:gdLst/>
              <a:ahLst/>
              <a:rect l="l" t="t" r="r" b="b"/>
              <a:pathLst>
                <a:path w="3891" h="1181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 flipH="1">
              <a:off x="-1371960" y="418680"/>
              <a:ext cx="768240" cy="263160"/>
            </a:xfrm>
            <a:custGeom>
              <a:avLst/>
              <a:gdLst/>
              <a:ahLst/>
              <a:rect l="l" t="t" r="r" b="b"/>
              <a:pathLst>
                <a:path w="7337" h="2514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flipH="1">
              <a:off x="-716400" y="610560"/>
              <a:ext cx="251640" cy="87840"/>
            </a:xfrm>
            <a:custGeom>
              <a:avLst/>
              <a:gdLst/>
              <a:ahLst/>
              <a:rect l="l" t="t" r="r" b="b"/>
              <a:pathLst>
                <a:path w="2404" h="843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 flipH="1">
              <a:off x="-415080" y="595080"/>
              <a:ext cx="82440" cy="71280"/>
            </a:xfrm>
            <a:custGeom>
              <a:avLst/>
              <a:gdLst/>
              <a:ahLst/>
              <a:rect l="l" t="t" r="r" b="b"/>
              <a:pathLst>
                <a:path w="791" h="683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 flipH="1">
              <a:off x="-372600" y="591480"/>
              <a:ext cx="988560" cy="183600"/>
            </a:xfrm>
            <a:custGeom>
              <a:avLst/>
              <a:gdLst/>
              <a:ahLst/>
              <a:rect l="l" t="t" r="r" b="b"/>
              <a:pathLst>
                <a:path w="9440" h="1756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 flipH="1">
              <a:off x="-1386720" y="674640"/>
              <a:ext cx="865440" cy="146160"/>
            </a:xfrm>
            <a:custGeom>
              <a:avLst/>
              <a:gdLst/>
              <a:ahLst/>
              <a:rect l="l" t="t" r="r" b="b"/>
              <a:pathLst>
                <a:path w="8263" h="140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 flipH="1">
              <a:off x="713520" y="498960"/>
              <a:ext cx="1924200" cy="305280"/>
            </a:xfrm>
            <a:custGeom>
              <a:avLst/>
              <a:gdLst/>
              <a:ahLst/>
              <a:rect l="l" t="t" r="r" b="b"/>
              <a:pathLst>
                <a:path w="18989" h="2916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 flipH="1">
              <a:off x="-1865160" y="713880"/>
              <a:ext cx="4685760" cy="119160"/>
            </a:xfrm>
            <a:custGeom>
              <a:avLst/>
              <a:gdLst/>
              <a:ahLst/>
              <a:rect l="l" t="t" r="r" b="b"/>
              <a:pathLst>
                <a:path w="44730" h="1142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" name="CustomShape 20"/>
          <p:cNvSpPr/>
          <p:nvPr/>
        </p:nvSpPr>
        <p:spPr>
          <a:xfrm>
            <a:off x="2820960" y="520560"/>
            <a:ext cx="149400" cy="128520"/>
          </a:xfrm>
          <a:custGeom>
            <a:avLst/>
            <a:gdLst/>
            <a:ahLst/>
            <a:rect l="l" t="t" r="r" b="b"/>
            <a:pathLst>
              <a:path w="1993" h="1717">
                <a:moveTo>
                  <a:pt x="471" y="1"/>
                </a:moveTo>
                <a:cubicBezTo>
                  <a:pt x="292" y="1"/>
                  <a:pt x="107" y="37"/>
                  <a:pt x="47" y="204"/>
                </a:cubicBezTo>
                <a:cubicBezTo>
                  <a:pt x="1" y="324"/>
                  <a:pt x="66" y="491"/>
                  <a:pt x="103" y="611"/>
                </a:cubicBezTo>
                <a:cubicBezTo>
                  <a:pt x="131" y="676"/>
                  <a:pt x="158" y="750"/>
                  <a:pt x="186" y="815"/>
                </a:cubicBezTo>
                <a:cubicBezTo>
                  <a:pt x="251" y="898"/>
                  <a:pt x="325" y="954"/>
                  <a:pt x="418" y="1010"/>
                </a:cubicBezTo>
                <a:cubicBezTo>
                  <a:pt x="242" y="1213"/>
                  <a:pt x="399" y="1445"/>
                  <a:pt x="612" y="1584"/>
                </a:cubicBezTo>
                <a:cubicBezTo>
                  <a:pt x="756" y="1672"/>
                  <a:pt x="918" y="1716"/>
                  <a:pt x="1081" y="1716"/>
                </a:cubicBezTo>
                <a:cubicBezTo>
                  <a:pt x="1211" y="1716"/>
                  <a:pt x="1341" y="1688"/>
                  <a:pt x="1464" y="1630"/>
                </a:cubicBezTo>
                <a:cubicBezTo>
                  <a:pt x="1677" y="1528"/>
                  <a:pt x="1872" y="1408"/>
                  <a:pt x="1937" y="1176"/>
                </a:cubicBezTo>
                <a:cubicBezTo>
                  <a:pt x="1992" y="982"/>
                  <a:pt x="1974" y="769"/>
                  <a:pt x="1900" y="584"/>
                </a:cubicBezTo>
                <a:cubicBezTo>
                  <a:pt x="1826" y="417"/>
                  <a:pt x="1696" y="287"/>
                  <a:pt x="1529" y="222"/>
                </a:cubicBezTo>
                <a:cubicBezTo>
                  <a:pt x="1446" y="176"/>
                  <a:pt x="1353" y="139"/>
                  <a:pt x="1261" y="102"/>
                </a:cubicBezTo>
                <a:cubicBezTo>
                  <a:pt x="1094" y="46"/>
                  <a:pt x="918" y="19"/>
                  <a:pt x="742" y="19"/>
                </a:cubicBezTo>
                <a:cubicBezTo>
                  <a:pt x="669" y="12"/>
                  <a:pt x="571" y="1"/>
                  <a:pt x="47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55880" y="469440"/>
            <a:ext cx="141840" cy="1317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1481400" y="378720"/>
            <a:ext cx="38160" cy="43560"/>
          </a:xfrm>
          <a:custGeom>
            <a:avLst/>
            <a:gdLst/>
            <a:ahLst/>
            <a:rect l="l" t="t" r="r" b="b"/>
            <a:pathLst>
              <a:path w="511" h="583">
                <a:moveTo>
                  <a:pt x="146" y="1"/>
                </a:moveTo>
                <a:cubicBezTo>
                  <a:pt x="132" y="1"/>
                  <a:pt x="117" y="6"/>
                  <a:pt x="93" y="18"/>
                </a:cubicBezTo>
                <a:cubicBezTo>
                  <a:pt x="28" y="36"/>
                  <a:pt x="38" y="18"/>
                  <a:pt x="28" y="82"/>
                </a:cubicBezTo>
                <a:cubicBezTo>
                  <a:pt x="1" y="240"/>
                  <a:pt x="232" y="416"/>
                  <a:pt x="325" y="490"/>
                </a:cubicBezTo>
                <a:lnTo>
                  <a:pt x="353" y="583"/>
                </a:lnTo>
                <a:cubicBezTo>
                  <a:pt x="436" y="462"/>
                  <a:pt x="510" y="397"/>
                  <a:pt x="445" y="258"/>
                </a:cubicBezTo>
                <a:cubicBezTo>
                  <a:pt x="399" y="157"/>
                  <a:pt x="316" y="73"/>
                  <a:pt x="214" y="27"/>
                </a:cubicBezTo>
                <a:cubicBezTo>
                  <a:pt x="181" y="11"/>
                  <a:pt x="165" y="1"/>
                  <a:pt x="14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2624400" y="470520"/>
            <a:ext cx="48240" cy="41760"/>
          </a:xfrm>
          <a:custGeom>
            <a:avLst/>
            <a:gdLst/>
            <a:ahLst/>
            <a:rect l="l" t="t" r="r" b="b"/>
            <a:pathLst>
              <a:path w="649" h="559">
                <a:moveTo>
                  <a:pt x="247" y="0"/>
                </a:moveTo>
                <a:cubicBezTo>
                  <a:pt x="156" y="0"/>
                  <a:pt x="56" y="35"/>
                  <a:pt x="28" y="132"/>
                </a:cubicBezTo>
                <a:cubicBezTo>
                  <a:pt x="0" y="206"/>
                  <a:pt x="65" y="298"/>
                  <a:pt x="112" y="345"/>
                </a:cubicBezTo>
                <a:cubicBezTo>
                  <a:pt x="139" y="363"/>
                  <a:pt x="167" y="419"/>
                  <a:pt x="195" y="437"/>
                </a:cubicBezTo>
                <a:cubicBezTo>
                  <a:pt x="269" y="474"/>
                  <a:pt x="352" y="493"/>
                  <a:pt x="436" y="502"/>
                </a:cubicBezTo>
                <a:lnTo>
                  <a:pt x="491" y="558"/>
                </a:lnTo>
                <a:cubicBezTo>
                  <a:pt x="493" y="558"/>
                  <a:pt x="494" y="558"/>
                  <a:pt x="496" y="558"/>
                </a:cubicBezTo>
                <a:cubicBezTo>
                  <a:pt x="551" y="558"/>
                  <a:pt x="631" y="399"/>
                  <a:pt x="640" y="354"/>
                </a:cubicBezTo>
                <a:cubicBezTo>
                  <a:pt x="649" y="308"/>
                  <a:pt x="630" y="252"/>
                  <a:pt x="593" y="215"/>
                </a:cubicBezTo>
                <a:cubicBezTo>
                  <a:pt x="538" y="122"/>
                  <a:pt x="445" y="48"/>
                  <a:pt x="334" y="11"/>
                </a:cubicBezTo>
                <a:cubicBezTo>
                  <a:pt x="308" y="4"/>
                  <a:pt x="278" y="0"/>
                  <a:pt x="247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2277360" y="565200"/>
            <a:ext cx="51120" cy="38880"/>
          </a:xfrm>
          <a:custGeom>
            <a:avLst/>
            <a:gdLst/>
            <a:ahLst/>
            <a:rect l="l" t="t" r="r" b="b"/>
            <a:pathLst>
              <a:path w="684" h="522">
                <a:moveTo>
                  <a:pt x="127" y="1"/>
                </a:moveTo>
                <a:cubicBezTo>
                  <a:pt x="59" y="1"/>
                  <a:pt x="0" y="37"/>
                  <a:pt x="7" y="129"/>
                </a:cubicBezTo>
                <a:cubicBezTo>
                  <a:pt x="16" y="258"/>
                  <a:pt x="211" y="342"/>
                  <a:pt x="294" y="388"/>
                </a:cubicBezTo>
                <a:cubicBezTo>
                  <a:pt x="358" y="430"/>
                  <a:pt x="469" y="521"/>
                  <a:pt x="552" y="521"/>
                </a:cubicBezTo>
                <a:cubicBezTo>
                  <a:pt x="578" y="521"/>
                  <a:pt x="601" y="512"/>
                  <a:pt x="618" y="490"/>
                </a:cubicBezTo>
                <a:lnTo>
                  <a:pt x="683" y="462"/>
                </a:lnTo>
                <a:cubicBezTo>
                  <a:pt x="553" y="295"/>
                  <a:pt x="405" y="110"/>
                  <a:pt x="211" y="18"/>
                </a:cubicBezTo>
                <a:cubicBezTo>
                  <a:pt x="184" y="7"/>
                  <a:pt x="154" y="1"/>
                  <a:pt x="127" y="1"/>
                </a:cubicBezTo>
                <a:close/>
              </a:path>
            </a:pathLst>
          </a:custGeom>
          <a:solidFill>
            <a:srgbClr val="f0ec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2054880" y="25704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4168440" y="551160"/>
            <a:ext cx="4232880" cy="1567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4168800" y="2075040"/>
            <a:ext cx="4232880" cy="79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pt-PT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-173880" y="4037040"/>
            <a:ext cx="4341960" cy="1159560"/>
          </a:xfrm>
          <a:custGeom>
            <a:avLst/>
            <a:gdLst/>
            <a:ahLst/>
            <a:rect l="l" t="t" r="r" b="b"/>
            <a:pathLst>
              <a:path w="31986" h="8545">
                <a:moveTo>
                  <a:pt x="7475" y="0"/>
                </a:moveTo>
                <a:cubicBezTo>
                  <a:pt x="7324" y="0"/>
                  <a:pt x="7173" y="4"/>
                  <a:pt x="7022" y="12"/>
                </a:cubicBezTo>
                <a:cubicBezTo>
                  <a:pt x="6983" y="11"/>
                  <a:pt x="6943" y="11"/>
                  <a:pt x="6903" y="11"/>
                </a:cubicBezTo>
                <a:cubicBezTo>
                  <a:pt x="6148" y="11"/>
                  <a:pt x="5412" y="179"/>
                  <a:pt x="4735" y="522"/>
                </a:cubicBezTo>
                <a:cubicBezTo>
                  <a:pt x="4123" y="763"/>
                  <a:pt x="3595" y="1179"/>
                  <a:pt x="3197" y="1707"/>
                </a:cubicBezTo>
                <a:cubicBezTo>
                  <a:pt x="2799" y="2078"/>
                  <a:pt x="2521" y="2550"/>
                  <a:pt x="2400" y="3078"/>
                </a:cubicBezTo>
                <a:cubicBezTo>
                  <a:pt x="2252" y="3560"/>
                  <a:pt x="2187" y="4069"/>
                  <a:pt x="2215" y="4579"/>
                </a:cubicBezTo>
                <a:cubicBezTo>
                  <a:pt x="2206" y="5431"/>
                  <a:pt x="2308" y="6228"/>
                  <a:pt x="2697" y="6996"/>
                </a:cubicBezTo>
                <a:cubicBezTo>
                  <a:pt x="2821" y="7238"/>
                  <a:pt x="2952" y="7518"/>
                  <a:pt x="3184" y="7679"/>
                </a:cubicBezTo>
                <a:lnTo>
                  <a:pt x="3184" y="7679"/>
                </a:lnTo>
                <a:cubicBezTo>
                  <a:pt x="3067" y="7632"/>
                  <a:pt x="2929" y="7611"/>
                  <a:pt x="2784" y="7611"/>
                </a:cubicBezTo>
                <a:cubicBezTo>
                  <a:pt x="2334" y="7611"/>
                  <a:pt x="1815" y="7817"/>
                  <a:pt x="1632" y="8126"/>
                </a:cubicBezTo>
                <a:cubicBezTo>
                  <a:pt x="1524" y="8113"/>
                  <a:pt x="1416" y="8107"/>
                  <a:pt x="1309" y="8107"/>
                </a:cubicBezTo>
                <a:cubicBezTo>
                  <a:pt x="886" y="8107"/>
                  <a:pt x="471" y="8201"/>
                  <a:pt x="57" y="8312"/>
                </a:cubicBezTo>
                <a:cubicBezTo>
                  <a:pt x="0" y="8327"/>
                  <a:pt x="138" y="8336"/>
                  <a:pt x="369" y="8336"/>
                </a:cubicBezTo>
                <a:cubicBezTo>
                  <a:pt x="817" y="8336"/>
                  <a:pt x="1615" y="8305"/>
                  <a:pt x="2030" y="8237"/>
                </a:cubicBezTo>
                <a:cubicBezTo>
                  <a:pt x="2108" y="8226"/>
                  <a:pt x="2198" y="8222"/>
                  <a:pt x="2296" y="8222"/>
                </a:cubicBezTo>
                <a:cubicBezTo>
                  <a:pt x="2606" y="8222"/>
                  <a:pt x="2992" y="8269"/>
                  <a:pt x="3280" y="8312"/>
                </a:cubicBezTo>
                <a:lnTo>
                  <a:pt x="31892" y="8312"/>
                </a:lnTo>
                <a:cubicBezTo>
                  <a:pt x="31892" y="8452"/>
                  <a:pt x="31926" y="8544"/>
                  <a:pt x="31953" y="8544"/>
                </a:cubicBezTo>
                <a:cubicBezTo>
                  <a:pt x="31968" y="8544"/>
                  <a:pt x="31982" y="8513"/>
                  <a:pt x="31985" y="8441"/>
                </a:cubicBezTo>
                <a:cubicBezTo>
                  <a:pt x="31985" y="8173"/>
                  <a:pt x="31948" y="7765"/>
                  <a:pt x="31800" y="7534"/>
                </a:cubicBezTo>
                <a:cubicBezTo>
                  <a:pt x="31726" y="7395"/>
                  <a:pt x="31596" y="7293"/>
                  <a:pt x="31448" y="7246"/>
                </a:cubicBezTo>
                <a:cubicBezTo>
                  <a:pt x="31441" y="7246"/>
                  <a:pt x="31433" y="7246"/>
                  <a:pt x="31426" y="7246"/>
                </a:cubicBezTo>
                <a:cubicBezTo>
                  <a:pt x="31398" y="7246"/>
                  <a:pt x="31366" y="7249"/>
                  <a:pt x="31333" y="7256"/>
                </a:cubicBezTo>
                <a:lnTo>
                  <a:pt x="31333" y="7256"/>
                </a:lnTo>
                <a:cubicBezTo>
                  <a:pt x="31542" y="7000"/>
                  <a:pt x="31648" y="6531"/>
                  <a:pt x="31578" y="6292"/>
                </a:cubicBezTo>
                <a:cubicBezTo>
                  <a:pt x="31466" y="5903"/>
                  <a:pt x="31207" y="5598"/>
                  <a:pt x="30938" y="5301"/>
                </a:cubicBezTo>
                <a:cubicBezTo>
                  <a:pt x="30525" y="4830"/>
                  <a:pt x="29929" y="4563"/>
                  <a:pt x="29312" y="4563"/>
                </a:cubicBezTo>
                <a:cubicBezTo>
                  <a:pt x="29141" y="4563"/>
                  <a:pt x="28969" y="4583"/>
                  <a:pt x="28799" y="4625"/>
                </a:cubicBezTo>
                <a:cubicBezTo>
                  <a:pt x="27937" y="4810"/>
                  <a:pt x="27141" y="5422"/>
                  <a:pt x="26539" y="6033"/>
                </a:cubicBezTo>
                <a:cubicBezTo>
                  <a:pt x="26502" y="6068"/>
                  <a:pt x="26467" y="6104"/>
                  <a:pt x="26433" y="6140"/>
                </a:cubicBezTo>
                <a:lnTo>
                  <a:pt x="26433" y="6140"/>
                </a:lnTo>
                <a:cubicBezTo>
                  <a:pt x="26521" y="5936"/>
                  <a:pt x="26589" y="5724"/>
                  <a:pt x="26631" y="5505"/>
                </a:cubicBezTo>
                <a:cubicBezTo>
                  <a:pt x="26761" y="4912"/>
                  <a:pt x="26733" y="4292"/>
                  <a:pt x="26539" y="3717"/>
                </a:cubicBezTo>
                <a:cubicBezTo>
                  <a:pt x="26122" y="2430"/>
                  <a:pt x="25075" y="1226"/>
                  <a:pt x="23769" y="800"/>
                </a:cubicBezTo>
                <a:cubicBezTo>
                  <a:pt x="23473" y="679"/>
                  <a:pt x="23158" y="587"/>
                  <a:pt x="22843" y="513"/>
                </a:cubicBezTo>
                <a:cubicBezTo>
                  <a:pt x="22597" y="480"/>
                  <a:pt x="22350" y="464"/>
                  <a:pt x="22102" y="464"/>
                </a:cubicBezTo>
                <a:cubicBezTo>
                  <a:pt x="21854" y="464"/>
                  <a:pt x="21606" y="480"/>
                  <a:pt x="21361" y="513"/>
                </a:cubicBezTo>
                <a:cubicBezTo>
                  <a:pt x="20203" y="651"/>
                  <a:pt x="19129" y="1207"/>
                  <a:pt x="18351" y="2087"/>
                </a:cubicBezTo>
                <a:cubicBezTo>
                  <a:pt x="17554" y="2995"/>
                  <a:pt x="17072" y="4134"/>
                  <a:pt x="16980" y="5338"/>
                </a:cubicBezTo>
                <a:cubicBezTo>
                  <a:pt x="16925" y="5922"/>
                  <a:pt x="16906" y="6730"/>
                  <a:pt x="17144" y="7303"/>
                </a:cubicBezTo>
                <a:lnTo>
                  <a:pt x="17144" y="7303"/>
                </a:lnTo>
                <a:cubicBezTo>
                  <a:pt x="16905" y="6754"/>
                  <a:pt x="16360" y="6274"/>
                  <a:pt x="15743" y="6274"/>
                </a:cubicBezTo>
                <a:cubicBezTo>
                  <a:pt x="15696" y="6274"/>
                  <a:pt x="15648" y="6277"/>
                  <a:pt x="15600" y="6283"/>
                </a:cubicBezTo>
                <a:cubicBezTo>
                  <a:pt x="15266" y="6329"/>
                  <a:pt x="14960" y="6793"/>
                  <a:pt x="15044" y="7145"/>
                </a:cubicBezTo>
                <a:cubicBezTo>
                  <a:pt x="14952" y="6999"/>
                  <a:pt x="14639" y="6986"/>
                  <a:pt x="14434" y="6986"/>
                </a:cubicBezTo>
                <a:cubicBezTo>
                  <a:pt x="14390" y="6986"/>
                  <a:pt x="14352" y="6987"/>
                  <a:pt x="14321" y="6987"/>
                </a:cubicBezTo>
                <a:cubicBezTo>
                  <a:pt x="13951" y="7006"/>
                  <a:pt x="13691" y="7163"/>
                  <a:pt x="13367" y="7320"/>
                </a:cubicBezTo>
                <a:cubicBezTo>
                  <a:pt x="13608" y="6959"/>
                  <a:pt x="14738" y="6320"/>
                  <a:pt x="14071" y="5774"/>
                </a:cubicBezTo>
                <a:cubicBezTo>
                  <a:pt x="13940" y="5666"/>
                  <a:pt x="13794" y="5621"/>
                  <a:pt x="13644" y="5621"/>
                </a:cubicBezTo>
                <a:cubicBezTo>
                  <a:pt x="13390" y="5621"/>
                  <a:pt x="13125" y="5752"/>
                  <a:pt x="12903" y="5935"/>
                </a:cubicBezTo>
                <a:lnTo>
                  <a:pt x="12903" y="5935"/>
                </a:lnTo>
                <a:cubicBezTo>
                  <a:pt x="13136" y="5521"/>
                  <a:pt x="13246" y="5044"/>
                  <a:pt x="13210" y="4560"/>
                </a:cubicBezTo>
                <a:cubicBezTo>
                  <a:pt x="13164" y="3504"/>
                  <a:pt x="12404" y="2485"/>
                  <a:pt x="11737" y="1717"/>
                </a:cubicBezTo>
                <a:cubicBezTo>
                  <a:pt x="10628" y="464"/>
                  <a:pt x="9071" y="0"/>
                  <a:pt x="7475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 flipH="1">
            <a:off x="5270040" y="4035960"/>
            <a:ext cx="3653640" cy="1645920"/>
          </a:xfrm>
          <a:custGeom>
            <a:avLst/>
            <a:gdLst/>
            <a:ahLst/>
            <a:rect l="l" t="t" r="r" b="b"/>
            <a:pathLst>
              <a:path w="24880" h="11211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" name="Group 30"/>
          <p:cNvGrpSpPr/>
          <p:nvPr/>
        </p:nvGrpSpPr>
        <p:grpSpPr>
          <a:xfrm>
            <a:off x="1385280" y="4127400"/>
            <a:ext cx="4151880" cy="1159920"/>
            <a:chOff x="1385280" y="4127400"/>
            <a:chExt cx="4151880" cy="1159920"/>
          </a:xfrm>
        </p:grpSpPr>
        <p:sp>
          <p:nvSpPr>
            <p:cNvPr id="30" name="CustomShape 31"/>
            <p:cNvSpPr/>
            <p:nvPr/>
          </p:nvSpPr>
          <p:spPr>
            <a:xfrm>
              <a:off x="1385280" y="4127400"/>
              <a:ext cx="4151880" cy="1159560"/>
            </a:xfrm>
            <a:custGeom>
              <a:avLst/>
              <a:gdLst/>
              <a:ahLst/>
              <a:rect l="l" t="t" r="r" b="b"/>
              <a:pathLst>
                <a:path w="55262" h="1544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1393920" y="5117040"/>
              <a:ext cx="4133520" cy="170280"/>
            </a:xfrm>
            <a:custGeom>
              <a:avLst/>
              <a:gdLst/>
              <a:ahLst/>
              <a:rect l="l" t="t" r="r" b="b"/>
              <a:pathLst>
                <a:path w="55021" h="2271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3274200" y="5046120"/>
              <a:ext cx="632880" cy="108720"/>
            </a:xfrm>
            <a:custGeom>
              <a:avLst/>
              <a:gdLst/>
              <a:ahLst/>
              <a:rect l="l" t="t" r="r" b="b"/>
              <a:pathLst>
                <a:path w="8430" h="1452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4488840" y="5169240"/>
              <a:ext cx="137520" cy="28440"/>
            </a:xfrm>
            <a:custGeom>
              <a:avLst/>
              <a:gdLst/>
              <a:ahLst/>
              <a:rect l="l" t="t" r="r" b="b"/>
              <a:pathLst>
                <a:path w="1835" h="381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3684240" y="4665960"/>
              <a:ext cx="386640" cy="198000"/>
            </a:xfrm>
            <a:custGeom>
              <a:avLst/>
              <a:gdLst/>
              <a:ahLst/>
              <a:rect l="l" t="t" r="r" b="b"/>
              <a:pathLst>
                <a:path w="5152" h="264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3706560" y="4129920"/>
              <a:ext cx="1067400" cy="717480"/>
            </a:xfrm>
            <a:custGeom>
              <a:avLst/>
              <a:gdLst/>
              <a:ahLst/>
              <a:rect l="l" t="t" r="r" b="b"/>
              <a:pathLst>
                <a:path w="14210" h="9555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4386240" y="4851000"/>
              <a:ext cx="176400" cy="59400"/>
            </a:xfrm>
            <a:custGeom>
              <a:avLst/>
              <a:gdLst/>
              <a:ahLst/>
              <a:rect l="l" t="t" r="r" b="b"/>
              <a:pathLst>
                <a:path w="2354" h="795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4352760" y="4890960"/>
              <a:ext cx="396720" cy="183960"/>
            </a:xfrm>
            <a:custGeom>
              <a:avLst/>
              <a:gdLst/>
              <a:ahLst/>
              <a:rect l="l" t="t" r="r" b="b"/>
              <a:pathLst>
                <a:path w="5285" h="2455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4639680" y="5077080"/>
              <a:ext cx="261360" cy="106560"/>
            </a:xfrm>
            <a:custGeom>
              <a:avLst/>
              <a:gdLst/>
              <a:ahLst/>
              <a:rect l="l" t="t" r="r" b="b"/>
              <a:pathLst>
                <a:path w="3484" h="1423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3200400" y="4696200"/>
              <a:ext cx="701280" cy="425520"/>
            </a:xfrm>
            <a:custGeom>
              <a:avLst/>
              <a:gdLst/>
              <a:ahLst/>
              <a:rect l="l" t="t" r="r" b="b"/>
              <a:pathLst>
                <a:path w="9338" h="5669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3974400" y="4969800"/>
              <a:ext cx="434160" cy="191160"/>
            </a:xfrm>
            <a:custGeom>
              <a:avLst/>
              <a:gdLst/>
              <a:ahLst/>
              <a:rect l="l" t="t" r="r" b="b"/>
              <a:pathLst>
                <a:path w="5781" h="2547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2219040" y="4455000"/>
              <a:ext cx="996840" cy="492120"/>
            </a:xfrm>
            <a:custGeom>
              <a:avLst/>
              <a:gdLst/>
              <a:ahLst/>
              <a:rect l="l" t="t" r="r" b="b"/>
              <a:pathLst>
                <a:path w="13274" h="6555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2673000" y="4963320"/>
              <a:ext cx="516240" cy="227520"/>
            </a:xfrm>
            <a:custGeom>
              <a:avLst/>
              <a:gdLst/>
              <a:ahLst/>
              <a:rect l="l" t="t" r="r" b="b"/>
              <a:pathLst>
                <a:path w="6878" h="3033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2549880" y="4966560"/>
              <a:ext cx="174240" cy="78840"/>
            </a:xfrm>
            <a:custGeom>
              <a:avLst/>
              <a:gdLst/>
              <a:ahLst/>
              <a:rect l="l" t="t" r="r" b="b"/>
              <a:pathLst>
                <a:path w="2325" h="1056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1999440" y="4880520"/>
              <a:ext cx="227160" cy="161640"/>
            </a:xfrm>
            <a:custGeom>
              <a:avLst/>
              <a:gdLst/>
              <a:ahLst/>
              <a:rect l="l" t="t" r="r" b="b"/>
              <a:pathLst>
                <a:path w="3030" h="2156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1841400" y="4939560"/>
              <a:ext cx="171000" cy="213840"/>
            </a:xfrm>
            <a:custGeom>
              <a:avLst/>
              <a:gdLst/>
              <a:ahLst/>
              <a:rect l="l" t="t" r="r" b="b"/>
              <a:pathLst>
                <a:path w="2280" h="2853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1986840" y="5012640"/>
              <a:ext cx="487440" cy="181440"/>
            </a:xfrm>
            <a:custGeom>
              <a:avLst/>
              <a:gdLst/>
              <a:ahLst/>
              <a:rect l="l" t="t" r="r" b="b"/>
              <a:pathLst>
                <a:path w="6494" h="242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1441080" y="5059080"/>
              <a:ext cx="455400" cy="181080"/>
            </a:xfrm>
            <a:custGeom>
              <a:avLst/>
              <a:gdLst/>
              <a:ahLst/>
              <a:rect l="l" t="t" r="r" b="b"/>
              <a:pathLst>
                <a:path w="6068" h="2414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3872160" y="4925880"/>
              <a:ext cx="113760" cy="109440"/>
            </a:xfrm>
            <a:custGeom>
              <a:avLst/>
              <a:gdLst/>
              <a:ahLst/>
              <a:rect l="l" t="t" r="r" b="b"/>
              <a:pathLst>
                <a:path w="1520" h="1459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4303440" y="4926960"/>
              <a:ext cx="79560" cy="29520"/>
            </a:xfrm>
            <a:custGeom>
              <a:avLst/>
              <a:gdLst/>
              <a:ahLst/>
              <a:rect l="l" t="t" r="r" b="b"/>
              <a:pathLst>
                <a:path w="1066" h="40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4432320" y="5090400"/>
              <a:ext cx="80280" cy="34200"/>
            </a:xfrm>
            <a:custGeom>
              <a:avLst/>
              <a:gdLst/>
              <a:ahLst/>
              <a:rect l="l" t="t" r="r" b="b"/>
              <a:pathLst>
                <a:path w="1075" h="458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3073680" y="4962960"/>
              <a:ext cx="83160" cy="30240"/>
            </a:xfrm>
            <a:custGeom>
              <a:avLst/>
              <a:gdLst/>
              <a:ahLst/>
              <a:rect l="l" t="t" r="r" b="b"/>
              <a:pathLst>
                <a:path w="1113" h="409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2239920" y="4949640"/>
              <a:ext cx="141120" cy="42840"/>
            </a:xfrm>
            <a:custGeom>
              <a:avLst/>
              <a:gdLst/>
              <a:ahLst/>
              <a:rect l="l" t="t" r="r" b="b"/>
              <a:pathLst>
                <a:path w="1881" h="573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2727000" y="4860720"/>
              <a:ext cx="264600" cy="105480"/>
            </a:xfrm>
            <a:custGeom>
              <a:avLst/>
              <a:gdLst/>
              <a:ahLst/>
              <a:rect l="l" t="t" r="r" b="b"/>
              <a:pathLst>
                <a:path w="3525" h="1411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2513520" y="5081400"/>
              <a:ext cx="180720" cy="29520"/>
            </a:xfrm>
            <a:custGeom>
              <a:avLst/>
              <a:gdLst/>
              <a:ahLst/>
              <a:rect l="l" t="t" r="r" b="b"/>
              <a:pathLst>
                <a:path w="2409" h="40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4109400" y="4860360"/>
              <a:ext cx="136080" cy="49680"/>
            </a:xfrm>
            <a:custGeom>
              <a:avLst/>
              <a:gdLst/>
              <a:ahLst/>
              <a:rect l="l" t="t" r="r" b="b"/>
              <a:pathLst>
                <a:path w="1816" h="668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4906800" y="4969800"/>
              <a:ext cx="574560" cy="254880"/>
            </a:xfrm>
            <a:custGeom>
              <a:avLst/>
              <a:gdLst/>
              <a:ahLst/>
              <a:rect l="l" t="t" r="r" b="b"/>
              <a:pathLst>
                <a:path w="7652" h="3399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5005800" y="5225400"/>
              <a:ext cx="226800" cy="41040"/>
            </a:xfrm>
            <a:custGeom>
              <a:avLst/>
              <a:gdLst/>
              <a:ahLst/>
              <a:rect l="l" t="t" r="r" b="b"/>
              <a:pathLst>
                <a:path w="3021" h="55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1909440" y="4427640"/>
              <a:ext cx="141840" cy="13176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1835640" y="4368960"/>
              <a:ext cx="38160" cy="43560"/>
            </a:xfrm>
            <a:custGeom>
              <a:avLst/>
              <a:gdLst/>
              <a:ahLst/>
              <a:rect l="l" t="t" r="r" b="b"/>
              <a:pathLst>
                <a:path w="511" h="583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1713240" y="4903920"/>
              <a:ext cx="48240" cy="41760"/>
            </a:xfrm>
            <a:custGeom>
              <a:avLst/>
              <a:gdLst/>
              <a:ahLst/>
              <a:rect l="l" t="t" r="r" b="b"/>
              <a:pathLst>
                <a:path w="649" h="559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1939320" y="4750560"/>
              <a:ext cx="119520" cy="90000"/>
            </a:xfrm>
            <a:custGeom>
              <a:avLst/>
              <a:gdLst/>
              <a:ahLst/>
              <a:rect l="l" t="t" r="r" b="b"/>
              <a:pathLst>
                <a:path w="1594" h="1203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1960560" y="4840920"/>
              <a:ext cx="51120" cy="38880"/>
            </a:xfrm>
            <a:custGeom>
              <a:avLst/>
              <a:gdLst/>
              <a:ahLst/>
              <a:rect l="l" t="t" r="r" b="b"/>
              <a:pathLst>
                <a:path w="684" h="522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3286080" y="4546440"/>
              <a:ext cx="149400" cy="128520"/>
            </a:xfrm>
            <a:custGeom>
              <a:avLst/>
              <a:gdLst/>
              <a:ahLst/>
              <a:rect l="l" t="t" r="r" b="b"/>
              <a:pathLst>
                <a:path w="1993" h="1717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3245400" y="4574520"/>
              <a:ext cx="42480" cy="55080"/>
            </a:xfrm>
            <a:custGeom>
              <a:avLst/>
              <a:gdLst/>
              <a:ahLst/>
              <a:rect l="l" t="t" r="r" b="b"/>
              <a:pathLst>
                <a:path w="570" h="738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3607560" y="4587840"/>
              <a:ext cx="78480" cy="56880"/>
            </a:xfrm>
            <a:custGeom>
              <a:avLst/>
              <a:gdLst/>
              <a:ahLst/>
              <a:rect l="l" t="t" r="r" b="b"/>
              <a:pathLst>
                <a:path w="1047" h="763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4956480" y="4880160"/>
              <a:ext cx="78840" cy="56520"/>
            </a:xfrm>
            <a:custGeom>
              <a:avLst/>
              <a:gdLst/>
              <a:ahLst/>
              <a:rect l="l" t="t" r="r" b="b"/>
              <a:pathLst>
                <a:path w="1056" h="755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" name="CustomShape 68"/>
          <p:cNvSpPr/>
          <p:nvPr/>
        </p:nvSpPr>
        <p:spPr>
          <a:xfrm>
            <a:off x="4557600" y="5077440"/>
            <a:ext cx="4685760" cy="119160"/>
          </a:xfrm>
          <a:custGeom>
            <a:avLst/>
            <a:gdLst/>
            <a:ahLst/>
            <a:rect l="l" t="t" r="r" b="b"/>
            <a:pathLst>
              <a:path w="44730" h="1142">
                <a:moveTo>
                  <a:pt x="26797" y="1"/>
                </a:moveTo>
                <a:cubicBezTo>
                  <a:pt x="26491" y="1"/>
                  <a:pt x="26186" y="4"/>
                  <a:pt x="25880" y="21"/>
                </a:cubicBezTo>
                <a:cubicBezTo>
                  <a:pt x="25018" y="67"/>
                  <a:pt x="24176" y="169"/>
                  <a:pt x="23333" y="289"/>
                </a:cubicBezTo>
                <a:cubicBezTo>
                  <a:pt x="23110" y="317"/>
                  <a:pt x="22897" y="373"/>
                  <a:pt x="22684" y="400"/>
                </a:cubicBezTo>
                <a:cubicBezTo>
                  <a:pt x="22508" y="419"/>
                  <a:pt x="22323" y="428"/>
                  <a:pt x="22147" y="447"/>
                </a:cubicBezTo>
                <a:cubicBezTo>
                  <a:pt x="21878" y="484"/>
                  <a:pt x="21610" y="512"/>
                  <a:pt x="21341" y="530"/>
                </a:cubicBezTo>
                <a:cubicBezTo>
                  <a:pt x="20739" y="558"/>
                  <a:pt x="20137" y="604"/>
                  <a:pt x="19526" y="604"/>
                </a:cubicBezTo>
                <a:cubicBezTo>
                  <a:pt x="18831" y="604"/>
                  <a:pt x="18127" y="632"/>
                  <a:pt x="17432" y="632"/>
                </a:cubicBezTo>
                <a:cubicBezTo>
                  <a:pt x="17053" y="632"/>
                  <a:pt x="16664" y="660"/>
                  <a:pt x="16275" y="678"/>
                </a:cubicBezTo>
                <a:cubicBezTo>
                  <a:pt x="16222" y="681"/>
                  <a:pt x="16169" y="682"/>
                  <a:pt x="16115" y="682"/>
                </a:cubicBezTo>
                <a:cubicBezTo>
                  <a:pt x="16009" y="682"/>
                  <a:pt x="15904" y="678"/>
                  <a:pt x="15812" y="678"/>
                </a:cubicBezTo>
                <a:cubicBezTo>
                  <a:pt x="15673" y="678"/>
                  <a:pt x="15543" y="697"/>
                  <a:pt x="15404" y="706"/>
                </a:cubicBezTo>
                <a:cubicBezTo>
                  <a:pt x="15313" y="711"/>
                  <a:pt x="15238" y="727"/>
                  <a:pt x="15167" y="727"/>
                </a:cubicBezTo>
                <a:cubicBezTo>
                  <a:pt x="15108" y="727"/>
                  <a:pt x="15050" y="716"/>
                  <a:pt x="14987" y="678"/>
                </a:cubicBezTo>
                <a:cubicBezTo>
                  <a:pt x="14904" y="604"/>
                  <a:pt x="14802" y="539"/>
                  <a:pt x="14691" y="493"/>
                </a:cubicBezTo>
                <a:cubicBezTo>
                  <a:pt x="14496" y="428"/>
                  <a:pt x="14302" y="382"/>
                  <a:pt x="14098" y="363"/>
                </a:cubicBezTo>
                <a:cubicBezTo>
                  <a:pt x="13866" y="336"/>
                  <a:pt x="13635" y="271"/>
                  <a:pt x="13403" y="234"/>
                </a:cubicBezTo>
                <a:cubicBezTo>
                  <a:pt x="13246" y="206"/>
                  <a:pt x="13098" y="197"/>
                  <a:pt x="12949" y="187"/>
                </a:cubicBezTo>
                <a:cubicBezTo>
                  <a:pt x="12764" y="178"/>
                  <a:pt x="12579" y="150"/>
                  <a:pt x="12394" y="132"/>
                </a:cubicBezTo>
                <a:cubicBezTo>
                  <a:pt x="12311" y="129"/>
                  <a:pt x="12228" y="127"/>
                  <a:pt x="12145" y="127"/>
                </a:cubicBezTo>
                <a:cubicBezTo>
                  <a:pt x="11737" y="127"/>
                  <a:pt x="11329" y="164"/>
                  <a:pt x="10921" y="234"/>
                </a:cubicBezTo>
                <a:cubicBezTo>
                  <a:pt x="10736" y="261"/>
                  <a:pt x="10523" y="280"/>
                  <a:pt x="10347" y="317"/>
                </a:cubicBezTo>
                <a:cubicBezTo>
                  <a:pt x="10171" y="354"/>
                  <a:pt x="9995" y="400"/>
                  <a:pt x="9809" y="419"/>
                </a:cubicBezTo>
                <a:cubicBezTo>
                  <a:pt x="9338" y="471"/>
                  <a:pt x="8860" y="499"/>
                  <a:pt x="8381" y="499"/>
                </a:cubicBezTo>
                <a:cubicBezTo>
                  <a:pt x="8258" y="499"/>
                  <a:pt x="8135" y="497"/>
                  <a:pt x="8012" y="493"/>
                </a:cubicBezTo>
                <a:cubicBezTo>
                  <a:pt x="7688" y="493"/>
                  <a:pt x="7373" y="512"/>
                  <a:pt x="7049" y="539"/>
                </a:cubicBezTo>
                <a:cubicBezTo>
                  <a:pt x="6972" y="545"/>
                  <a:pt x="6894" y="548"/>
                  <a:pt x="6815" y="548"/>
                </a:cubicBezTo>
                <a:cubicBezTo>
                  <a:pt x="6658" y="548"/>
                  <a:pt x="6500" y="539"/>
                  <a:pt x="6345" y="539"/>
                </a:cubicBezTo>
                <a:cubicBezTo>
                  <a:pt x="6051" y="539"/>
                  <a:pt x="5782" y="652"/>
                  <a:pt x="5491" y="652"/>
                </a:cubicBezTo>
                <a:cubicBezTo>
                  <a:pt x="5470" y="652"/>
                  <a:pt x="5449" y="652"/>
                  <a:pt x="5428" y="650"/>
                </a:cubicBezTo>
                <a:cubicBezTo>
                  <a:pt x="5178" y="641"/>
                  <a:pt x="4919" y="586"/>
                  <a:pt x="4669" y="567"/>
                </a:cubicBezTo>
                <a:cubicBezTo>
                  <a:pt x="4459" y="542"/>
                  <a:pt x="4249" y="530"/>
                  <a:pt x="4039" y="530"/>
                </a:cubicBezTo>
                <a:cubicBezTo>
                  <a:pt x="3934" y="530"/>
                  <a:pt x="3829" y="533"/>
                  <a:pt x="3724" y="539"/>
                </a:cubicBezTo>
                <a:cubicBezTo>
                  <a:pt x="3103" y="576"/>
                  <a:pt x="2501" y="697"/>
                  <a:pt x="1918" y="882"/>
                </a:cubicBezTo>
                <a:cubicBezTo>
                  <a:pt x="1825" y="882"/>
                  <a:pt x="1742" y="882"/>
                  <a:pt x="1649" y="901"/>
                </a:cubicBezTo>
                <a:cubicBezTo>
                  <a:pt x="1637" y="904"/>
                  <a:pt x="1622" y="905"/>
                  <a:pt x="1607" y="905"/>
                </a:cubicBezTo>
                <a:cubicBezTo>
                  <a:pt x="1576" y="905"/>
                  <a:pt x="1541" y="901"/>
                  <a:pt x="1510" y="901"/>
                </a:cubicBezTo>
                <a:cubicBezTo>
                  <a:pt x="1455" y="901"/>
                  <a:pt x="1417" y="928"/>
                  <a:pt x="1362" y="928"/>
                </a:cubicBezTo>
                <a:cubicBezTo>
                  <a:pt x="1279" y="947"/>
                  <a:pt x="1186" y="947"/>
                  <a:pt x="1103" y="965"/>
                </a:cubicBezTo>
                <a:cubicBezTo>
                  <a:pt x="982" y="993"/>
                  <a:pt x="862" y="1030"/>
                  <a:pt x="751" y="1058"/>
                </a:cubicBezTo>
                <a:cubicBezTo>
                  <a:pt x="500" y="1123"/>
                  <a:pt x="250" y="1141"/>
                  <a:pt x="0" y="1141"/>
                </a:cubicBezTo>
                <a:lnTo>
                  <a:pt x="44711" y="1141"/>
                </a:lnTo>
                <a:cubicBezTo>
                  <a:pt x="44729" y="1049"/>
                  <a:pt x="44683" y="956"/>
                  <a:pt x="44600" y="910"/>
                </a:cubicBezTo>
                <a:cubicBezTo>
                  <a:pt x="44516" y="836"/>
                  <a:pt x="44424" y="789"/>
                  <a:pt x="44340" y="706"/>
                </a:cubicBezTo>
                <a:cubicBezTo>
                  <a:pt x="44248" y="632"/>
                  <a:pt x="44155" y="567"/>
                  <a:pt x="44072" y="502"/>
                </a:cubicBezTo>
                <a:cubicBezTo>
                  <a:pt x="43997" y="428"/>
                  <a:pt x="43905" y="363"/>
                  <a:pt x="43812" y="317"/>
                </a:cubicBezTo>
                <a:cubicBezTo>
                  <a:pt x="43451" y="141"/>
                  <a:pt x="42988" y="123"/>
                  <a:pt x="42599" y="123"/>
                </a:cubicBezTo>
                <a:cubicBezTo>
                  <a:pt x="41886" y="123"/>
                  <a:pt x="41246" y="419"/>
                  <a:pt x="40533" y="419"/>
                </a:cubicBezTo>
                <a:cubicBezTo>
                  <a:pt x="39885" y="419"/>
                  <a:pt x="39255" y="502"/>
                  <a:pt x="38607" y="558"/>
                </a:cubicBezTo>
                <a:cubicBezTo>
                  <a:pt x="38375" y="576"/>
                  <a:pt x="38134" y="613"/>
                  <a:pt x="37903" y="623"/>
                </a:cubicBezTo>
                <a:cubicBezTo>
                  <a:pt x="37810" y="632"/>
                  <a:pt x="37715" y="632"/>
                  <a:pt x="37620" y="632"/>
                </a:cubicBezTo>
                <a:cubicBezTo>
                  <a:pt x="37525" y="632"/>
                  <a:pt x="37430" y="632"/>
                  <a:pt x="37338" y="641"/>
                </a:cubicBezTo>
                <a:cubicBezTo>
                  <a:pt x="36967" y="660"/>
                  <a:pt x="36606" y="650"/>
                  <a:pt x="36245" y="678"/>
                </a:cubicBezTo>
                <a:cubicBezTo>
                  <a:pt x="36078" y="690"/>
                  <a:pt x="35910" y="694"/>
                  <a:pt x="35742" y="694"/>
                </a:cubicBezTo>
                <a:cubicBezTo>
                  <a:pt x="35518" y="694"/>
                  <a:pt x="35295" y="688"/>
                  <a:pt x="35078" y="688"/>
                </a:cubicBezTo>
                <a:cubicBezTo>
                  <a:pt x="34882" y="688"/>
                  <a:pt x="34686" y="694"/>
                  <a:pt x="34492" y="694"/>
                </a:cubicBezTo>
                <a:cubicBezTo>
                  <a:pt x="34346" y="694"/>
                  <a:pt x="34202" y="690"/>
                  <a:pt x="34059" y="678"/>
                </a:cubicBezTo>
                <a:cubicBezTo>
                  <a:pt x="33383" y="623"/>
                  <a:pt x="32716" y="530"/>
                  <a:pt x="32049" y="447"/>
                </a:cubicBezTo>
                <a:cubicBezTo>
                  <a:pt x="31021" y="326"/>
                  <a:pt x="30002" y="243"/>
                  <a:pt x="28983" y="95"/>
                </a:cubicBezTo>
                <a:cubicBezTo>
                  <a:pt x="28509" y="37"/>
                  <a:pt x="28042" y="1"/>
                  <a:pt x="27570" y="1"/>
                </a:cubicBezTo>
                <a:cubicBezTo>
                  <a:pt x="27516" y="1"/>
                  <a:pt x="27462" y="1"/>
                  <a:pt x="27408" y="2"/>
                </a:cubicBezTo>
                <a:cubicBezTo>
                  <a:pt x="27204" y="2"/>
                  <a:pt x="27001" y="1"/>
                  <a:pt x="2679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" name="Group 69"/>
          <p:cNvGrpSpPr/>
          <p:nvPr/>
        </p:nvGrpSpPr>
        <p:grpSpPr>
          <a:xfrm>
            <a:off x="5283720" y="4018680"/>
            <a:ext cx="4437000" cy="1177200"/>
            <a:chOff x="5283720" y="4018680"/>
            <a:chExt cx="4437000" cy="1177200"/>
          </a:xfrm>
        </p:grpSpPr>
        <p:sp>
          <p:nvSpPr>
            <p:cNvPr id="69" name="CustomShape 70"/>
            <p:cNvSpPr/>
            <p:nvPr/>
          </p:nvSpPr>
          <p:spPr>
            <a:xfrm>
              <a:off x="7114680" y="4021560"/>
              <a:ext cx="2606040" cy="1174320"/>
            </a:xfrm>
            <a:custGeom>
              <a:avLst/>
              <a:gdLst/>
              <a:ahLst/>
              <a:rect l="l" t="t" r="r" b="b"/>
              <a:pathLst>
                <a:path w="24880" h="11211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8629560" y="4018680"/>
              <a:ext cx="945720" cy="637200"/>
            </a:xfrm>
            <a:custGeom>
              <a:avLst/>
              <a:gdLst/>
              <a:ahLst/>
              <a:rect l="l" t="t" r="r" b="b"/>
              <a:pathLst>
                <a:path w="9032" h="6084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9172080" y="4674600"/>
              <a:ext cx="295560" cy="132840"/>
            </a:xfrm>
            <a:custGeom>
              <a:avLst/>
              <a:gdLst/>
              <a:ahLst/>
              <a:rect l="l" t="t" r="r" b="b"/>
              <a:pathLst>
                <a:path w="2826" h="1273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9271800" y="4799160"/>
              <a:ext cx="262800" cy="136800"/>
            </a:xfrm>
            <a:custGeom>
              <a:avLst/>
              <a:gdLst/>
              <a:ahLst/>
              <a:rect l="l" t="t" r="r" b="b"/>
              <a:pathLst>
                <a:path w="2511" h="1308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9351360" y="4946760"/>
              <a:ext cx="113400" cy="38880"/>
            </a:xfrm>
            <a:custGeom>
              <a:avLst/>
              <a:gdLst/>
              <a:ahLst/>
              <a:rect l="l" t="t" r="r" b="b"/>
              <a:pathLst>
                <a:path w="1085" h="376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8425800" y="4516560"/>
              <a:ext cx="306360" cy="200880"/>
            </a:xfrm>
            <a:custGeom>
              <a:avLst/>
              <a:gdLst/>
              <a:ahLst/>
              <a:rect l="l" t="t" r="r" b="b"/>
              <a:pathLst>
                <a:path w="2928" h="1921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8036640" y="4534200"/>
              <a:ext cx="564480" cy="318240"/>
            </a:xfrm>
            <a:custGeom>
              <a:avLst/>
              <a:gdLst/>
              <a:ahLst/>
              <a:rect l="l" t="t" r="r" b="b"/>
              <a:pathLst>
                <a:path w="5392" h="3042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427160" y="4607280"/>
              <a:ext cx="741240" cy="366480"/>
            </a:xfrm>
            <a:custGeom>
              <a:avLst/>
              <a:gdLst/>
              <a:ahLst/>
              <a:rect l="l" t="t" r="r" b="b"/>
              <a:pathLst>
                <a:path w="7078" h="3501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8149320" y="4821480"/>
              <a:ext cx="273240" cy="136440"/>
            </a:xfrm>
            <a:custGeom>
              <a:avLst/>
              <a:gdLst/>
              <a:ahLst/>
              <a:rect l="l" t="t" r="r" b="b"/>
              <a:pathLst>
                <a:path w="2613" h="1305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8635320" y="4748400"/>
              <a:ext cx="67680" cy="38880"/>
            </a:xfrm>
            <a:custGeom>
              <a:avLst/>
              <a:gdLst/>
              <a:ahLst/>
              <a:rect l="l" t="t" r="r" b="b"/>
              <a:pathLst>
                <a:path w="649" h="375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8776080" y="4619160"/>
              <a:ext cx="407160" cy="123480"/>
            </a:xfrm>
            <a:custGeom>
              <a:avLst/>
              <a:gdLst/>
              <a:ahLst/>
              <a:rect l="l" t="t" r="r" b="b"/>
              <a:pathLst>
                <a:path w="3891" h="1181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8525520" y="4782240"/>
              <a:ext cx="768240" cy="263160"/>
            </a:xfrm>
            <a:custGeom>
              <a:avLst/>
              <a:gdLst/>
              <a:ahLst/>
              <a:rect l="l" t="t" r="r" b="b"/>
              <a:pathLst>
                <a:path w="7337" h="2514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8386200" y="4974120"/>
              <a:ext cx="251640" cy="87840"/>
            </a:xfrm>
            <a:custGeom>
              <a:avLst/>
              <a:gdLst/>
              <a:ahLst/>
              <a:rect l="l" t="t" r="r" b="b"/>
              <a:pathLst>
                <a:path w="2404" h="843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8253720" y="4958640"/>
              <a:ext cx="82440" cy="71280"/>
            </a:xfrm>
            <a:custGeom>
              <a:avLst/>
              <a:gdLst/>
              <a:ahLst/>
              <a:rect l="l" t="t" r="r" b="b"/>
              <a:pathLst>
                <a:path w="791" h="683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7305840" y="4955040"/>
              <a:ext cx="988560" cy="183600"/>
            </a:xfrm>
            <a:custGeom>
              <a:avLst/>
              <a:gdLst/>
              <a:ahLst/>
              <a:rect l="l" t="t" r="r" b="b"/>
              <a:pathLst>
                <a:path w="9440" h="1756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8443080" y="5038200"/>
              <a:ext cx="865440" cy="146160"/>
            </a:xfrm>
            <a:custGeom>
              <a:avLst/>
              <a:gdLst/>
              <a:ahLst/>
              <a:rect l="l" t="t" r="r" b="b"/>
              <a:pathLst>
                <a:path w="8263" h="140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5283720" y="4862520"/>
              <a:ext cx="1924200" cy="305280"/>
            </a:xfrm>
            <a:custGeom>
              <a:avLst/>
              <a:gdLst/>
              <a:ahLst/>
              <a:rect l="l" t="t" r="r" b="b"/>
              <a:pathLst>
                <a:path w="18989" h="2916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7044120" y="4801680"/>
              <a:ext cx="141840" cy="13176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7770240" y="4288320"/>
              <a:ext cx="149400" cy="128520"/>
            </a:xfrm>
            <a:custGeom>
              <a:avLst/>
              <a:gdLst/>
              <a:ahLst/>
              <a:rect l="l" t="t" r="r" b="b"/>
              <a:pathLst>
                <a:path w="1993" h="1717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7152480" y="4449240"/>
              <a:ext cx="78480" cy="56880"/>
            </a:xfrm>
            <a:custGeom>
              <a:avLst/>
              <a:gdLst/>
              <a:ahLst/>
              <a:rect l="l" t="t" r="r" b="b"/>
              <a:pathLst>
                <a:path w="1047" h="763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7624080" y="4616640"/>
              <a:ext cx="78840" cy="56520"/>
            </a:xfrm>
            <a:custGeom>
              <a:avLst/>
              <a:gdLst/>
              <a:ahLst/>
              <a:rect l="l" t="t" r="r" b="b"/>
              <a:pathLst>
                <a:path w="1056" h="755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CustomShape 91"/>
          <p:cNvSpPr/>
          <p:nvPr/>
        </p:nvSpPr>
        <p:spPr>
          <a:xfrm>
            <a:off x="2944800" y="387396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>
            <a:off x="4003920" y="3863160"/>
            <a:ext cx="141840" cy="1317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>
            <a:off x="5248080" y="392868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>
            <a:off x="5128560" y="4376520"/>
            <a:ext cx="141840" cy="1317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>
            <a:off x="7049160" y="3915000"/>
            <a:ext cx="141840" cy="1317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 flipH="1">
            <a:off x="-761400" y="1267200"/>
            <a:ext cx="2894400" cy="1304280"/>
          </a:xfrm>
          <a:custGeom>
            <a:avLst/>
            <a:gdLst/>
            <a:ahLst/>
            <a:rect l="l" t="t" r="r" b="b"/>
            <a:pathLst>
              <a:path w="24880" h="11211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7"/>
          <p:cNvSpPr/>
          <p:nvPr/>
        </p:nvSpPr>
        <p:spPr>
          <a:xfrm>
            <a:off x="1864080" y="1805400"/>
            <a:ext cx="141840" cy="1317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8"/>
          <p:cNvSpPr/>
          <p:nvPr/>
        </p:nvSpPr>
        <p:spPr>
          <a:xfrm>
            <a:off x="1087560" y="155844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9"/>
          <p:cNvSpPr/>
          <p:nvPr/>
        </p:nvSpPr>
        <p:spPr>
          <a:xfrm>
            <a:off x="3337920" y="1432080"/>
            <a:ext cx="141840" cy="1317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PlaceHolder 100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C737E37-8DDD-460F-A6BD-AD68E6FF7FBA}" type="slidenum">
              <a:rPr b="0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1</a:t>
            </a:fld>
            <a:endParaRPr b="0" lang="pt-PT" sz="1300" spc="-1" strike="noStrike">
              <a:latin typeface="Times New Roman"/>
            </a:endParaRPr>
          </a:p>
        </p:txBody>
      </p:sp>
      <p:sp>
        <p:nvSpPr>
          <p:cNvPr id="100" name="PlaceHolder 10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768d5"/>
            </a:gs>
            <a:gs pos="100000">
              <a:srgbClr val="41c9e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71200" y="1517760"/>
            <a:ext cx="89136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500" spc="-1" strike="noStrike">
                <a:solidFill>
                  <a:srgbClr val="ffe5a4"/>
                </a:solidFill>
                <a:latin typeface="Chango"/>
                <a:ea typeface="Chango"/>
              </a:rPr>
              <a:t>xx%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1140480" y="768240"/>
            <a:ext cx="6862680" cy="429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pt-PT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title"/>
          </p:nvPr>
        </p:nvSpPr>
        <p:spPr>
          <a:xfrm>
            <a:off x="871200" y="2674080"/>
            <a:ext cx="89136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500" spc="-1" strike="noStrike">
                <a:solidFill>
                  <a:srgbClr val="ffe5a4"/>
                </a:solidFill>
                <a:latin typeface="Chango"/>
                <a:ea typeface="Chango"/>
              </a:rPr>
              <a:t>xx%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871200" y="3813840"/>
            <a:ext cx="89136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500" spc="-1" strike="noStrike">
                <a:solidFill>
                  <a:srgbClr val="ffe5a4"/>
                </a:solidFill>
                <a:latin typeface="Chango"/>
                <a:ea typeface="Chango"/>
              </a:rPr>
              <a:t>xx%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title"/>
          </p:nvPr>
        </p:nvSpPr>
        <p:spPr>
          <a:xfrm>
            <a:off x="4798080" y="1517760"/>
            <a:ext cx="89136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500" spc="-1" strike="noStrike">
                <a:solidFill>
                  <a:srgbClr val="ffe5a4"/>
                </a:solidFill>
                <a:latin typeface="Chango"/>
                <a:ea typeface="Chango"/>
              </a:rPr>
              <a:t>xx%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title"/>
          </p:nvPr>
        </p:nvSpPr>
        <p:spPr>
          <a:xfrm>
            <a:off x="4798080" y="2674080"/>
            <a:ext cx="89136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500" spc="-1" strike="noStrike">
                <a:solidFill>
                  <a:srgbClr val="ffe5a4"/>
                </a:solidFill>
                <a:latin typeface="Chango"/>
                <a:ea typeface="Chango"/>
              </a:rPr>
              <a:t>xx%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title"/>
          </p:nvPr>
        </p:nvSpPr>
        <p:spPr>
          <a:xfrm>
            <a:off x="4798080" y="3813840"/>
            <a:ext cx="89136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2500" spc="-1" strike="noStrike">
                <a:solidFill>
                  <a:srgbClr val="ffe5a4"/>
                </a:solidFill>
                <a:latin typeface="Chango"/>
                <a:ea typeface="Chango"/>
              </a:rPr>
              <a:t>xx%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Group 8"/>
          <p:cNvGrpSpPr/>
          <p:nvPr/>
        </p:nvGrpSpPr>
        <p:grpSpPr>
          <a:xfrm>
            <a:off x="1020240" y="4027680"/>
            <a:ext cx="4151880" cy="1159920"/>
            <a:chOff x="1020240" y="4027680"/>
            <a:chExt cx="4151880" cy="1159920"/>
          </a:xfrm>
        </p:grpSpPr>
        <p:sp>
          <p:nvSpPr>
            <p:cNvPr id="145" name="CustomShape 9"/>
            <p:cNvSpPr/>
            <p:nvPr/>
          </p:nvSpPr>
          <p:spPr>
            <a:xfrm flipH="1">
              <a:off x="1019880" y="4027680"/>
              <a:ext cx="4151880" cy="1159920"/>
            </a:xfrm>
            <a:custGeom>
              <a:avLst/>
              <a:gdLst/>
              <a:ahLst/>
              <a:rect l="l" t="t" r="r" b="b"/>
              <a:pathLst>
                <a:path w="55262" h="1544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0"/>
            <p:cNvSpPr/>
            <p:nvPr/>
          </p:nvSpPr>
          <p:spPr>
            <a:xfrm>
              <a:off x="1358280" y="4541760"/>
              <a:ext cx="141840" cy="13176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1"/>
            <p:cNvSpPr/>
            <p:nvPr/>
          </p:nvSpPr>
          <p:spPr>
            <a:xfrm>
              <a:off x="1500480" y="4124880"/>
              <a:ext cx="141840" cy="13176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" name="Group 12"/>
          <p:cNvGrpSpPr/>
          <p:nvPr/>
        </p:nvGrpSpPr>
        <p:grpSpPr>
          <a:xfrm>
            <a:off x="7912800" y="3935880"/>
            <a:ext cx="2839680" cy="793080"/>
            <a:chOff x="7912800" y="3935880"/>
            <a:chExt cx="2839680" cy="793080"/>
          </a:xfrm>
        </p:grpSpPr>
        <p:sp>
          <p:nvSpPr>
            <p:cNvPr id="149" name="CustomShape 13"/>
            <p:cNvSpPr/>
            <p:nvPr/>
          </p:nvSpPr>
          <p:spPr>
            <a:xfrm>
              <a:off x="7912800" y="3935880"/>
              <a:ext cx="2839680" cy="793080"/>
            </a:xfrm>
            <a:custGeom>
              <a:avLst/>
              <a:gdLst/>
              <a:ahLst/>
              <a:rect l="l" t="t" r="r" b="b"/>
              <a:pathLst>
                <a:path w="55262" h="15440">
                  <a:moveTo>
                    <a:pt x="39472" y="1"/>
                  </a:moveTo>
                  <a:cubicBezTo>
                    <a:pt x="38436" y="1"/>
                    <a:pt x="37395" y="155"/>
                    <a:pt x="36430" y="425"/>
                  </a:cubicBezTo>
                  <a:cubicBezTo>
                    <a:pt x="34810" y="879"/>
                    <a:pt x="32457" y="1750"/>
                    <a:pt x="31503" y="3250"/>
                  </a:cubicBezTo>
                  <a:cubicBezTo>
                    <a:pt x="31049" y="3963"/>
                    <a:pt x="30827" y="4862"/>
                    <a:pt x="31151" y="5658"/>
                  </a:cubicBezTo>
                  <a:cubicBezTo>
                    <a:pt x="31336" y="6094"/>
                    <a:pt x="31670" y="6464"/>
                    <a:pt x="31836" y="6909"/>
                  </a:cubicBezTo>
                  <a:cubicBezTo>
                    <a:pt x="31987" y="7306"/>
                    <a:pt x="31861" y="7363"/>
                    <a:pt x="31650" y="7363"/>
                  </a:cubicBezTo>
                  <a:cubicBezTo>
                    <a:pt x="31565" y="7363"/>
                    <a:pt x="31466" y="7353"/>
                    <a:pt x="31365" y="7353"/>
                  </a:cubicBezTo>
                  <a:cubicBezTo>
                    <a:pt x="31226" y="7353"/>
                    <a:pt x="31085" y="7371"/>
                    <a:pt x="30975" y="7455"/>
                  </a:cubicBezTo>
                  <a:cubicBezTo>
                    <a:pt x="30734" y="7641"/>
                    <a:pt x="30549" y="8511"/>
                    <a:pt x="30623" y="8808"/>
                  </a:cubicBezTo>
                  <a:cubicBezTo>
                    <a:pt x="29867" y="8133"/>
                    <a:pt x="29094" y="7537"/>
                    <a:pt x="28041" y="7537"/>
                  </a:cubicBezTo>
                  <a:cubicBezTo>
                    <a:pt x="28010" y="7537"/>
                    <a:pt x="27978" y="7538"/>
                    <a:pt x="27946" y="7539"/>
                  </a:cubicBezTo>
                  <a:cubicBezTo>
                    <a:pt x="26445" y="7594"/>
                    <a:pt x="25491" y="8817"/>
                    <a:pt x="24750" y="9984"/>
                  </a:cubicBezTo>
                  <a:cubicBezTo>
                    <a:pt x="24556" y="9919"/>
                    <a:pt x="24463" y="9641"/>
                    <a:pt x="24232" y="9521"/>
                  </a:cubicBezTo>
                  <a:cubicBezTo>
                    <a:pt x="24064" y="9441"/>
                    <a:pt x="23887" y="9423"/>
                    <a:pt x="23701" y="9423"/>
                  </a:cubicBezTo>
                  <a:cubicBezTo>
                    <a:pt x="23629" y="9423"/>
                    <a:pt x="23556" y="9426"/>
                    <a:pt x="23481" y="9428"/>
                  </a:cubicBezTo>
                  <a:cubicBezTo>
                    <a:pt x="22870" y="9456"/>
                    <a:pt x="22555" y="9910"/>
                    <a:pt x="22157" y="10308"/>
                  </a:cubicBezTo>
                  <a:lnTo>
                    <a:pt x="22157" y="10308"/>
                  </a:lnTo>
                  <a:cubicBezTo>
                    <a:pt x="22222" y="8984"/>
                    <a:pt x="21694" y="7613"/>
                    <a:pt x="20832" y="6603"/>
                  </a:cubicBezTo>
                  <a:cubicBezTo>
                    <a:pt x="19793" y="5384"/>
                    <a:pt x="18241" y="4779"/>
                    <a:pt x="16689" y="4779"/>
                  </a:cubicBezTo>
                  <a:cubicBezTo>
                    <a:pt x="15033" y="4779"/>
                    <a:pt x="13376" y="5467"/>
                    <a:pt x="12339" y="6835"/>
                  </a:cubicBezTo>
                  <a:cubicBezTo>
                    <a:pt x="11820" y="7520"/>
                    <a:pt x="11412" y="8289"/>
                    <a:pt x="11107" y="9104"/>
                  </a:cubicBezTo>
                  <a:cubicBezTo>
                    <a:pt x="10995" y="9428"/>
                    <a:pt x="11005" y="9817"/>
                    <a:pt x="10912" y="10123"/>
                  </a:cubicBezTo>
                  <a:cubicBezTo>
                    <a:pt x="10868" y="10270"/>
                    <a:pt x="10787" y="10318"/>
                    <a:pt x="10684" y="10318"/>
                  </a:cubicBezTo>
                  <a:cubicBezTo>
                    <a:pt x="10481" y="10318"/>
                    <a:pt x="10194" y="10129"/>
                    <a:pt x="9949" y="10123"/>
                  </a:cubicBezTo>
                  <a:cubicBezTo>
                    <a:pt x="9911" y="10121"/>
                    <a:pt x="9873" y="10120"/>
                    <a:pt x="9836" y="10120"/>
                  </a:cubicBezTo>
                  <a:cubicBezTo>
                    <a:pt x="9341" y="10120"/>
                    <a:pt x="8881" y="10294"/>
                    <a:pt x="8596" y="10716"/>
                  </a:cubicBezTo>
                  <a:cubicBezTo>
                    <a:pt x="8201" y="10534"/>
                    <a:pt x="7823" y="10392"/>
                    <a:pt x="7466" y="10392"/>
                  </a:cubicBezTo>
                  <a:cubicBezTo>
                    <a:pt x="7078" y="10392"/>
                    <a:pt x="6715" y="10559"/>
                    <a:pt x="6383" y="11021"/>
                  </a:cubicBezTo>
                  <a:cubicBezTo>
                    <a:pt x="6123" y="11383"/>
                    <a:pt x="5994" y="11818"/>
                    <a:pt x="6031" y="12263"/>
                  </a:cubicBezTo>
                  <a:cubicBezTo>
                    <a:pt x="6068" y="12763"/>
                    <a:pt x="6466" y="13235"/>
                    <a:pt x="6392" y="13745"/>
                  </a:cubicBezTo>
                  <a:cubicBezTo>
                    <a:pt x="6381" y="13745"/>
                    <a:pt x="6370" y="13746"/>
                    <a:pt x="6360" y="13746"/>
                  </a:cubicBezTo>
                  <a:cubicBezTo>
                    <a:pt x="6052" y="13746"/>
                    <a:pt x="5886" y="13381"/>
                    <a:pt x="5566" y="13381"/>
                  </a:cubicBezTo>
                  <a:cubicBezTo>
                    <a:pt x="5551" y="13381"/>
                    <a:pt x="5536" y="13382"/>
                    <a:pt x="5521" y="13383"/>
                  </a:cubicBezTo>
                  <a:cubicBezTo>
                    <a:pt x="5104" y="13430"/>
                    <a:pt x="4780" y="13976"/>
                    <a:pt x="4669" y="14319"/>
                  </a:cubicBezTo>
                  <a:cubicBezTo>
                    <a:pt x="4539" y="14263"/>
                    <a:pt x="4484" y="14152"/>
                    <a:pt x="4521" y="13976"/>
                  </a:cubicBezTo>
                  <a:cubicBezTo>
                    <a:pt x="4428" y="13633"/>
                    <a:pt x="4215" y="13328"/>
                    <a:pt x="3928" y="13133"/>
                  </a:cubicBezTo>
                  <a:cubicBezTo>
                    <a:pt x="3515" y="12769"/>
                    <a:pt x="2854" y="12376"/>
                    <a:pt x="2249" y="12376"/>
                  </a:cubicBezTo>
                  <a:cubicBezTo>
                    <a:pt x="2162" y="12376"/>
                    <a:pt x="2076" y="12384"/>
                    <a:pt x="1992" y="12401"/>
                  </a:cubicBezTo>
                  <a:cubicBezTo>
                    <a:pt x="1085" y="12596"/>
                    <a:pt x="658" y="13615"/>
                    <a:pt x="362" y="14384"/>
                  </a:cubicBezTo>
                  <a:cubicBezTo>
                    <a:pt x="1" y="15338"/>
                    <a:pt x="112" y="15440"/>
                    <a:pt x="112" y="15440"/>
                  </a:cubicBezTo>
                  <a:lnTo>
                    <a:pt x="54428" y="15440"/>
                  </a:lnTo>
                  <a:cubicBezTo>
                    <a:pt x="54594" y="15440"/>
                    <a:pt x="55095" y="15291"/>
                    <a:pt x="55178" y="15143"/>
                  </a:cubicBezTo>
                  <a:cubicBezTo>
                    <a:pt x="55261" y="14967"/>
                    <a:pt x="55057" y="14949"/>
                    <a:pt x="55030" y="14847"/>
                  </a:cubicBezTo>
                  <a:cubicBezTo>
                    <a:pt x="54965" y="14560"/>
                    <a:pt x="54937" y="14263"/>
                    <a:pt x="54881" y="13967"/>
                  </a:cubicBezTo>
                  <a:cubicBezTo>
                    <a:pt x="54715" y="13226"/>
                    <a:pt x="54279" y="12624"/>
                    <a:pt x="53770" y="12087"/>
                  </a:cubicBezTo>
                  <a:cubicBezTo>
                    <a:pt x="53058" y="11333"/>
                    <a:pt x="52139" y="11017"/>
                    <a:pt x="51193" y="11017"/>
                  </a:cubicBezTo>
                  <a:cubicBezTo>
                    <a:pt x="50220" y="11017"/>
                    <a:pt x="49220" y="11352"/>
                    <a:pt x="48388" y="11892"/>
                  </a:cubicBezTo>
                  <a:cubicBezTo>
                    <a:pt x="47798" y="12276"/>
                    <a:pt x="47085" y="12994"/>
                    <a:pt x="46754" y="13729"/>
                  </a:cubicBezTo>
                  <a:lnTo>
                    <a:pt x="46754" y="13729"/>
                  </a:lnTo>
                  <a:cubicBezTo>
                    <a:pt x="46668" y="13371"/>
                    <a:pt x="46456" y="12958"/>
                    <a:pt x="46369" y="12855"/>
                  </a:cubicBezTo>
                  <a:cubicBezTo>
                    <a:pt x="45823" y="12216"/>
                    <a:pt x="45202" y="12420"/>
                    <a:pt x="44498" y="12216"/>
                  </a:cubicBezTo>
                  <a:cubicBezTo>
                    <a:pt x="44563" y="11966"/>
                    <a:pt x="44841" y="11799"/>
                    <a:pt x="44869" y="11503"/>
                  </a:cubicBezTo>
                  <a:cubicBezTo>
                    <a:pt x="44915" y="11142"/>
                    <a:pt x="44683" y="10799"/>
                    <a:pt x="44452" y="10558"/>
                  </a:cubicBezTo>
                  <a:cubicBezTo>
                    <a:pt x="44218" y="10318"/>
                    <a:pt x="43947" y="10223"/>
                    <a:pt x="43666" y="10223"/>
                  </a:cubicBezTo>
                  <a:cubicBezTo>
                    <a:pt x="43210" y="10223"/>
                    <a:pt x="42727" y="10473"/>
                    <a:pt x="42336" y="10761"/>
                  </a:cubicBezTo>
                  <a:lnTo>
                    <a:pt x="42336" y="10761"/>
                  </a:lnTo>
                  <a:cubicBezTo>
                    <a:pt x="42434" y="10635"/>
                    <a:pt x="42375" y="10478"/>
                    <a:pt x="42433" y="10299"/>
                  </a:cubicBezTo>
                  <a:cubicBezTo>
                    <a:pt x="42544" y="10067"/>
                    <a:pt x="42683" y="9854"/>
                    <a:pt x="42840" y="9660"/>
                  </a:cubicBezTo>
                  <a:cubicBezTo>
                    <a:pt x="43118" y="9317"/>
                    <a:pt x="43414" y="8993"/>
                    <a:pt x="43729" y="8687"/>
                  </a:cubicBezTo>
                  <a:cubicBezTo>
                    <a:pt x="44628" y="7752"/>
                    <a:pt x="45035" y="6316"/>
                    <a:pt x="45054" y="5029"/>
                  </a:cubicBezTo>
                  <a:cubicBezTo>
                    <a:pt x="45072" y="4204"/>
                    <a:pt x="45082" y="3371"/>
                    <a:pt x="44758" y="2593"/>
                  </a:cubicBezTo>
                  <a:cubicBezTo>
                    <a:pt x="44294" y="1462"/>
                    <a:pt x="43387" y="796"/>
                    <a:pt x="42257" y="425"/>
                  </a:cubicBezTo>
                  <a:cubicBezTo>
                    <a:pt x="41377" y="132"/>
                    <a:pt x="40427" y="1"/>
                    <a:pt x="394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4"/>
            <p:cNvSpPr/>
            <p:nvPr/>
          </p:nvSpPr>
          <p:spPr>
            <a:xfrm>
              <a:off x="7918200" y="4612680"/>
              <a:ext cx="2827440" cy="116280"/>
            </a:xfrm>
            <a:custGeom>
              <a:avLst/>
              <a:gdLst/>
              <a:ahLst/>
              <a:rect l="l" t="t" r="r" b="b"/>
              <a:pathLst>
                <a:path w="55021" h="2271">
                  <a:moveTo>
                    <a:pt x="34501" y="1"/>
                  </a:moveTo>
                  <a:cubicBezTo>
                    <a:pt x="34477" y="1"/>
                    <a:pt x="34454" y="1"/>
                    <a:pt x="34430" y="1"/>
                  </a:cubicBezTo>
                  <a:cubicBezTo>
                    <a:pt x="33615" y="1"/>
                    <a:pt x="32809" y="1"/>
                    <a:pt x="31994" y="140"/>
                  </a:cubicBezTo>
                  <a:cubicBezTo>
                    <a:pt x="30873" y="353"/>
                    <a:pt x="29799" y="742"/>
                    <a:pt x="28743" y="1168"/>
                  </a:cubicBezTo>
                  <a:cubicBezTo>
                    <a:pt x="28502" y="1270"/>
                    <a:pt x="28076" y="1335"/>
                    <a:pt x="27918" y="1567"/>
                  </a:cubicBezTo>
                  <a:cubicBezTo>
                    <a:pt x="27863" y="1641"/>
                    <a:pt x="27835" y="1743"/>
                    <a:pt x="27742" y="1798"/>
                  </a:cubicBezTo>
                  <a:cubicBezTo>
                    <a:pt x="27646" y="1859"/>
                    <a:pt x="27526" y="1873"/>
                    <a:pt x="27403" y="1873"/>
                  </a:cubicBezTo>
                  <a:cubicBezTo>
                    <a:pt x="27300" y="1873"/>
                    <a:pt x="27196" y="1863"/>
                    <a:pt x="27103" y="1863"/>
                  </a:cubicBezTo>
                  <a:cubicBezTo>
                    <a:pt x="26893" y="1863"/>
                    <a:pt x="26679" y="1871"/>
                    <a:pt x="26467" y="1871"/>
                  </a:cubicBezTo>
                  <a:cubicBezTo>
                    <a:pt x="26360" y="1871"/>
                    <a:pt x="26254" y="1869"/>
                    <a:pt x="26149" y="1863"/>
                  </a:cubicBezTo>
                  <a:cubicBezTo>
                    <a:pt x="25881" y="1854"/>
                    <a:pt x="25612" y="1807"/>
                    <a:pt x="25343" y="1807"/>
                  </a:cubicBezTo>
                  <a:cubicBezTo>
                    <a:pt x="24788" y="1807"/>
                    <a:pt x="24260" y="1789"/>
                    <a:pt x="23722" y="1752"/>
                  </a:cubicBezTo>
                  <a:cubicBezTo>
                    <a:pt x="23269" y="1724"/>
                    <a:pt x="22713" y="1706"/>
                    <a:pt x="22287" y="1548"/>
                  </a:cubicBezTo>
                  <a:cubicBezTo>
                    <a:pt x="22203" y="1502"/>
                    <a:pt x="22120" y="1446"/>
                    <a:pt x="22046" y="1381"/>
                  </a:cubicBezTo>
                  <a:cubicBezTo>
                    <a:pt x="21962" y="1335"/>
                    <a:pt x="21879" y="1307"/>
                    <a:pt x="21787" y="1270"/>
                  </a:cubicBezTo>
                  <a:cubicBezTo>
                    <a:pt x="21546" y="1159"/>
                    <a:pt x="21240" y="1104"/>
                    <a:pt x="21073" y="890"/>
                  </a:cubicBezTo>
                  <a:cubicBezTo>
                    <a:pt x="20953" y="742"/>
                    <a:pt x="20916" y="631"/>
                    <a:pt x="20749" y="529"/>
                  </a:cubicBezTo>
                  <a:cubicBezTo>
                    <a:pt x="20295" y="261"/>
                    <a:pt x="19767" y="159"/>
                    <a:pt x="19249" y="94"/>
                  </a:cubicBezTo>
                  <a:cubicBezTo>
                    <a:pt x="19010" y="59"/>
                    <a:pt x="18771" y="47"/>
                    <a:pt x="18530" y="47"/>
                  </a:cubicBezTo>
                  <a:cubicBezTo>
                    <a:pt x="17938" y="47"/>
                    <a:pt x="17340" y="122"/>
                    <a:pt x="16748" y="122"/>
                  </a:cubicBezTo>
                  <a:cubicBezTo>
                    <a:pt x="16127" y="122"/>
                    <a:pt x="15516" y="177"/>
                    <a:pt x="14895" y="177"/>
                  </a:cubicBezTo>
                  <a:lnTo>
                    <a:pt x="13311" y="177"/>
                  </a:lnTo>
                  <a:cubicBezTo>
                    <a:pt x="13269" y="176"/>
                    <a:pt x="13227" y="176"/>
                    <a:pt x="13185" y="176"/>
                  </a:cubicBezTo>
                  <a:cubicBezTo>
                    <a:pt x="12895" y="176"/>
                    <a:pt x="12612" y="203"/>
                    <a:pt x="12329" y="251"/>
                  </a:cubicBezTo>
                  <a:cubicBezTo>
                    <a:pt x="12107" y="298"/>
                    <a:pt x="11894" y="381"/>
                    <a:pt x="11672" y="409"/>
                  </a:cubicBezTo>
                  <a:cubicBezTo>
                    <a:pt x="11292" y="464"/>
                    <a:pt x="10912" y="501"/>
                    <a:pt x="10523" y="566"/>
                  </a:cubicBezTo>
                  <a:cubicBezTo>
                    <a:pt x="10143" y="622"/>
                    <a:pt x="9754" y="752"/>
                    <a:pt x="9356" y="844"/>
                  </a:cubicBezTo>
                  <a:cubicBezTo>
                    <a:pt x="8967" y="937"/>
                    <a:pt x="8606" y="1029"/>
                    <a:pt x="8235" y="1113"/>
                  </a:cubicBezTo>
                  <a:cubicBezTo>
                    <a:pt x="7911" y="1187"/>
                    <a:pt x="7606" y="1298"/>
                    <a:pt x="7281" y="1335"/>
                  </a:cubicBezTo>
                  <a:cubicBezTo>
                    <a:pt x="6957" y="1381"/>
                    <a:pt x="6614" y="1428"/>
                    <a:pt x="6281" y="1493"/>
                  </a:cubicBezTo>
                  <a:cubicBezTo>
                    <a:pt x="5151" y="1687"/>
                    <a:pt x="4012" y="1622"/>
                    <a:pt x="2872" y="1706"/>
                  </a:cubicBezTo>
                  <a:cubicBezTo>
                    <a:pt x="2307" y="1761"/>
                    <a:pt x="1742" y="1863"/>
                    <a:pt x="1187" y="2021"/>
                  </a:cubicBezTo>
                  <a:cubicBezTo>
                    <a:pt x="779" y="2132"/>
                    <a:pt x="409" y="2196"/>
                    <a:pt x="1" y="2271"/>
                  </a:cubicBezTo>
                  <a:lnTo>
                    <a:pt x="55021" y="2234"/>
                  </a:lnTo>
                  <a:lnTo>
                    <a:pt x="55011" y="2178"/>
                  </a:lnTo>
                  <a:cubicBezTo>
                    <a:pt x="54959" y="2163"/>
                    <a:pt x="54899" y="2159"/>
                    <a:pt x="54835" y="2159"/>
                  </a:cubicBezTo>
                  <a:cubicBezTo>
                    <a:pt x="54739" y="2159"/>
                    <a:pt x="54637" y="2169"/>
                    <a:pt x="54548" y="2169"/>
                  </a:cubicBezTo>
                  <a:cubicBezTo>
                    <a:pt x="54512" y="2170"/>
                    <a:pt x="54475" y="2171"/>
                    <a:pt x="54438" y="2171"/>
                  </a:cubicBezTo>
                  <a:cubicBezTo>
                    <a:pt x="54259" y="2171"/>
                    <a:pt x="54076" y="2153"/>
                    <a:pt x="53900" y="2122"/>
                  </a:cubicBezTo>
                  <a:cubicBezTo>
                    <a:pt x="53752" y="2095"/>
                    <a:pt x="53596" y="2087"/>
                    <a:pt x="53439" y="2087"/>
                  </a:cubicBezTo>
                  <a:cubicBezTo>
                    <a:pt x="53163" y="2087"/>
                    <a:pt x="52881" y="2113"/>
                    <a:pt x="52622" y="2113"/>
                  </a:cubicBezTo>
                  <a:lnTo>
                    <a:pt x="50454" y="2113"/>
                  </a:lnTo>
                  <a:cubicBezTo>
                    <a:pt x="50093" y="2113"/>
                    <a:pt x="49750" y="2095"/>
                    <a:pt x="49389" y="2067"/>
                  </a:cubicBezTo>
                  <a:cubicBezTo>
                    <a:pt x="49009" y="2039"/>
                    <a:pt x="48620" y="2048"/>
                    <a:pt x="48240" y="1983"/>
                  </a:cubicBezTo>
                  <a:cubicBezTo>
                    <a:pt x="47675" y="1882"/>
                    <a:pt x="47110" y="1770"/>
                    <a:pt x="46536" y="1696"/>
                  </a:cubicBezTo>
                  <a:cubicBezTo>
                    <a:pt x="46230" y="1659"/>
                    <a:pt x="45915" y="1604"/>
                    <a:pt x="45610" y="1585"/>
                  </a:cubicBezTo>
                  <a:cubicBezTo>
                    <a:pt x="45304" y="1557"/>
                    <a:pt x="44998" y="1585"/>
                    <a:pt x="44693" y="1548"/>
                  </a:cubicBezTo>
                  <a:cubicBezTo>
                    <a:pt x="44433" y="1530"/>
                    <a:pt x="44174" y="1520"/>
                    <a:pt x="43915" y="1520"/>
                  </a:cubicBezTo>
                  <a:cubicBezTo>
                    <a:pt x="43646" y="1520"/>
                    <a:pt x="43378" y="1576"/>
                    <a:pt x="43109" y="1585"/>
                  </a:cubicBezTo>
                  <a:cubicBezTo>
                    <a:pt x="42945" y="1588"/>
                    <a:pt x="42778" y="1593"/>
                    <a:pt x="42611" y="1593"/>
                  </a:cubicBezTo>
                  <a:cubicBezTo>
                    <a:pt x="42298" y="1593"/>
                    <a:pt x="41984" y="1577"/>
                    <a:pt x="41682" y="1511"/>
                  </a:cubicBezTo>
                  <a:cubicBezTo>
                    <a:pt x="41340" y="1437"/>
                    <a:pt x="41062" y="1205"/>
                    <a:pt x="40738" y="1066"/>
                  </a:cubicBezTo>
                  <a:cubicBezTo>
                    <a:pt x="40163" y="816"/>
                    <a:pt x="39598" y="576"/>
                    <a:pt x="38978" y="464"/>
                  </a:cubicBezTo>
                  <a:cubicBezTo>
                    <a:pt x="38246" y="335"/>
                    <a:pt x="37514" y="270"/>
                    <a:pt x="36773" y="205"/>
                  </a:cubicBezTo>
                  <a:cubicBezTo>
                    <a:pt x="36010" y="142"/>
                    <a:pt x="35264" y="1"/>
                    <a:pt x="3450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5"/>
            <p:cNvSpPr/>
            <p:nvPr/>
          </p:nvSpPr>
          <p:spPr>
            <a:xfrm>
              <a:off x="9204480" y="4564080"/>
              <a:ext cx="432720" cy="74160"/>
            </a:xfrm>
            <a:custGeom>
              <a:avLst/>
              <a:gdLst/>
              <a:ahLst/>
              <a:rect l="l" t="t" r="r" b="b"/>
              <a:pathLst>
                <a:path w="8430" h="1452">
                  <a:moveTo>
                    <a:pt x="5734" y="0"/>
                  </a:moveTo>
                  <a:cubicBezTo>
                    <a:pt x="5638" y="0"/>
                    <a:pt x="5543" y="10"/>
                    <a:pt x="5447" y="28"/>
                  </a:cubicBezTo>
                  <a:cubicBezTo>
                    <a:pt x="5317" y="38"/>
                    <a:pt x="5187" y="38"/>
                    <a:pt x="5058" y="38"/>
                  </a:cubicBezTo>
                  <a:cubicBezTo>
                    <a:pt x="4706" y="56"/>
                    <a:pt x="4354" y="112"/>
                    <a:pt x="4002" y="158"/>
                  </a:cubicBezTo>
                  <a:cubicBezTo>
                    <a:pt x="3131" y="251"/>
                    <a:pt x="2242" y="269"/>
                    <a:pt x="1381" y="436"/>
                  </a:cubicBezTo>
                  <a:cubicBezTo>
                    <a:pt x="1001" y="501"/>
                    <a:pt x="630" y="593"/>
                    <a:pt x="278" y="723"/>
                  </a:cubicBezTo>
                  <a:cubicBezTo>
                    <a:pt x="223" y="742"/>
                    <a:pt x="0" y="843"/>
                    <a:pt x="0" y="917"/>
                  </a:cubicBezTo>
                  <a:cubicBezTo>
                    <a:pt x="0" y="1001"/>
                    <a:pt x="269" y="1075"/>
                    <a:pt x="325" y="1093"/>
                  </a:cubicBezTo>
                  <a:cubicBezTo>
                    <a:pt x="389" y="1098"/>
                    <a:pt x="452" y="1100"/>
                    <a:pt x="514" y="1100"/>
                  </a:cubicBezTo>
                  <a:cubicBezTo>
                    <a:pt x="577" y="1100"/>
                    <a:pt x="640" y="1098"/>
                    <a:pt x="704" y="1093"/>
                  </a:cubicBezTo>
                  <a:cubicBezTo>
                    <a:pt x="862" y="1093"/>
                    <a:pt x="1010" y="1140"/>
                    <a:pt x="1167" y="1140"/>
                  </a:cubicBezTo>
                  <a:cubicBezTo>
                    <a:pt x="1668" y="1158"/>
                    <a:pt x="2159" y="1232"/>
                    <a:pt x="2640" y="1353"/>
                  </a:cubicBezTo>
                  <a:cubicBezTo>
                    <a:pt x="2798" y="1399"/>
                    <a:pt x="2955" y="1427"/>
                    <a:pt x="3122" y="1445"/>
                  </a:cubicBezTo>
                  <a:cubicBezTo>
                    <a:pt x="3171" y="1450"/>
                    <a:pt x="3219" y="1452"/>
                    <a:pt x="3266" y="1452"/>
                  </a:cubicBezTo>
                  <a:cubicBezTo>
                    <a:pt x="3533" y="1452"/>
                    <a:pt x="3781" y="1392"/>
                    <a:pt x="4048" y="1353"/>
                  </a:cubicBezTo>
                  <a:cubicBezTo>
                    <a:pt x="3844" y="1316"/>
                    <a:pt x="3918" y="1288"/>
                    <a:pt x="4011" y="1279"/>
                  </a:cubicBezTo>
                  <a:cubicBezTo>
                    <a:pt x="4122" y="1260"/>
                    <a:pt x="4243" y="1242"/>
                    <a:pt x="4354" y="1223"/>
                  </a:cubicBezTo>
                  <a:cubicBezTo>
                    <a:pt x="4632" y="1177"/>
                    <a:pt x="4910" y="1121"/>
                    <a:pt x="5187" y="1084"/>
                  </a:cubicBezTo>
                  <a:cubicBezTo>
                    <a:pt x="5928" y="992"/>
                    <a:pt x="6651" y="862"/>
                    <a:pt x="7383" y="760"/>
                  </a:cubicBezTo>
                  <a:cubicBezTo>
                    <a:pt x="7670" y="714"/>
                    <a:pt x="7948" y="649"/>
                    <a:pt x="8216" y="556"/>
                  </a:cubicBezTo>
                  <a:cubicBezTo>
                    <a:pt x="8263" y="538"/>
                    <a:pt x="8420" y="501"/>
                    <a:pt x="8429" y="454"/>
                  </a:cubicBezTo>
                  <a:cubicBezTo>
                    <a:pt x="8309" y="427"/>
                    <a:pt x="8198" y="362"/>
                    <a:pt x="8077" y="334"/>
                  </a:cubicBezTo>
                  <a:cubicBezTo>
                    <a:pt x="7874" y="297"/>
                    <a:pt x="7670" y="288"/>
                    <a:pt x="7475" y="251"/>
                  </a:cubicBezTo>
                  <a:cubicBezTo>
                    <a:pt x="7207" y="204"/>
                    <a:pt x="6947" y="121"/>
                    <a:pt x="6688" y="93"/>
                  </a:cubicBezTo>
                  <a:cubicBezTo>
                    <a:pt x="6419" y="56"/>
                    <a:pt x="6160" y="38"/>
                    <a:pt x="5891" y="10"/>
                  </a:cubicBezTo>
                  <a:cubicBezTo>
                    <a:pt x="5839" y="3"/>
                    <a:pt x="5786" y="0"/>
                    <a:pt x="57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6"/>
            <p:cNvSpPr/>
            <p:nvPr/>
          </p:nvSpPr>
          <p:spPr>
            <a:xfrm>
              <a:off x="10035360" y="4648320"/>
              <a:ext cx="93960" cy="19080"/>
            </a:xfrm>
            <a:custGeom>
              <a:avLst/>
              <a:gdLst/>
              <a:ahLst/>
              <a:rect l="l" t="t" r="r" b="b"/>
              <a:pathLst>
                <a:path w="1835" h="381">
                  <a:moveTo>
                    <a:pt x="694" y="1"/>
                  </a:moveTo>
                  <a:cubicBezTo>
                    <a:pt x="465" y="1"/>
                    <a:pt x="240" y="29"/>
                    <a:pt x="1" y="29"/>
                  </a:cubicBezTo>
                  <a:cubicBezTo>
                    <a:pt x="556" y="223"/>
                    <a:pt x="760" y="307"/>
                    <a:pt x="918" y="344"/>
                  </a:cubicBezTo>
                  <a:cubicBezTo>
                    <a:pt x="1047" y="371"/>
                    <a:pt x="1177" y="381"/>
                    <a:pt x="1307" y="381"/>
                  </a:cubicBezTo>
                  <a:cubicBezTo>
                    <a:pt x="1418" y="381"/>
                    <a:pt x="1816" y="371"/>
                    <a:pt x="1835" y="214"/>
                  </a:cubicBezTo>
                  <a:cubicBezTo>
                    <a:pt x="1603" y="168"/>
                    <a:pt x="1362" y="103"/>
                    <a:pt x="1131" y="47"/>
                  </a:cubicBezTo>
                  <a:cubicBezTo>
                    <a:pt x="981" y="12"/>
                    <a:pt x="837" y="1"/>
                    <a:pt x="6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7"/>
            <p:cNvSpPr/>
            <p:nvPr/>
          </p:nvSpPr>
          <p:spPr>
            <a:xfrm>
              <a:off x="9484920" y="4304160"/>
              <a:ext cx="264240" cy="135360"/>
            </a:xfrm>
            <a:custGeom>
              <a:avLst/>
              <a:gdLst/>
              <a:ahLst/>
              <a:rect l="l" t="t" r="r" b="b"/>
              <a:pathLst>
                <a:path w="5152" h="2640">
                  <a:moveTo>
                    <a:pt x="1621" y="0"/>
                  </a:moveTo>
                  <a:cubicBezTo>
                    <a:pt x="1362" y="19"/>
                    <a:pt x="1093" y="65"/>
                    <a:pt x="843" y="148"/>
                  </a:cubicBezTo>
                  <a:cubicBezTo>
                    <a:pt x="621" y="222"/>
                    <a:pt x="417" y="352"/>
                    <a:pt x="250" y="519"/>
                  </a:cubicBezTo>
                  <a:cubicBezTo>
                    <a:pt x="65" y="732"/>
                    <a:pt x="0" y="1019"/>
                    <a:pt x="74" y="1288"/>
                  </a:cubicBezTo>
                  <a:cubicBezTo>
                    <a:pt x="176" y="1528"/>
                    <a:pt x="371" y="1714"/>
                    <a:pt x="611" y="1816"/>
                  </a:cubicBezTo>
                  <a:cubicBezTo>
                    <a:pt x="963" y="2010"/>
                    <a:pt x="1343" y="2158"/>
                    <a:pt x="1732" y="2269"/>
                  </a:cubicBezTo>
                  <a:cubicBezTo>
                    <a:pt x="1927" y="2325"/>
                    <a:pt x="2130" y="2381"/>
                    <a:pt x="2325" y="2408"/>
                  </a:cubicBezTo>
                  <a:cubicBezTo>
                    <a:pt x="2612" y="2445"/>
                    <a:pt x="2909" y="2455"/>
                    <a:pt x="3186" y="2464"/>
                  </a:cubicBezTo>
                  <a:cubicBezTo>
                    <a:pt x="3214" y="2465"/>
                    <a:pt x="3242" y="2465"/>
                    <a:pt x="3269" y="2465"/>
                  </a:cubicBezTo>
                  <a:cubicBezTo>
                    <a:pt x="3507" y="2465"/>
                    <a:pt x="3755" y="2444"/>
                    <a:pt x="4000" y="2444"/>
                  </a:cubicBezTo>
                  <a:cubicBezTo>
                    <a:pt x="4142" y="2444"/>
                    <a:pt x="4282" y="2451"/>
                    <a:pt x="4418" y="2473"/>
                  </a:cubicBezTo>
                  <a:cubicBezTo>
                    <a:pt x="4622" y="2501"/>
                    <a:pt x="4807" y="2584"/>
                    <a:pt x="5002" y="2631"/>
                  </a:cubicBezTo>
                  <a:cubicBezTo>
                    <a:pt x="5027" y="2637"/>
                    <a:pt x="5048" y="2640"/>
                    <a:pt x="5065" y="2640"/>
                  </a:cubicBezTo>
                  <a:cubicBezTo>
                    <a:pt x="5151" y="2640"/>
                    <a:pt x="5132" y="2563"/>
                    <a:pt x="5132" y="2455"/>
                  </a:cubicBezTo>
                  <a:cubicBezTo>
                    <a:pt x="5132" y="1742"/>
                    <a:pt x="4613" y="1158"/>
                    <a:pt x="3992" y="843"/>
                  </a:cubicBezTo>
                  <a:cubicBezTo>
                    <a:pt x="3770" y="741"/>
                    <a:pt x="3529" y="593"/>
                    <a:pt x="3279" y="574"/>
                  </a:cubicBezTo>
                  <a:cubicBezTo>
                    <a:pt x="3001" y="547"/>
                    <a:pt x="2723" y="491"/>
                    <a:pt x="2455" y="398"/>
                  </a:cubicBezTo>
                  <a:cubicBezTo>
                    <a:pt x="2214" y="204"/>
                    <a:pt x="1954" y="0"/>
                    <a:pt x="1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8"/>
            <p:cNvSpPr/>
            <p:nvPr/>
          </p:nvSpPr>
          <p:spPr>
            <a:xfrm>
              <a:off x="9500040" y="3937680"/>
              <a:ext cx="730080" cy="490680"/>
            </a:xfrm>
            <a:custGeom>
              <a:avLst/>
              <a:gdLst/>
              <a:ahLst/>
              <a:rect l="l" t="t" r="r" b="b"/>
              <a:pathLst>
                <a:path w="14210" h="9555">
                  <a:moveTo>
                    <a:pt x="8856" y="0"/>
                  </a:moveTo>
                  <a:cubicBezTo>
                    <a:pt x="8543" y="0"/>
                    <a:pt x="8230" y="17"/>
                    <a:pt x="7920" y="48"/>
                  </a:cubicBezTo>
                  <a:cubicBezTo>
                    <a:pt x="7448" y="95"/>
                    <a:pt x="6975" y="132"/>
                    <a:pt x="6503" y="197"/>
                  </a:cubicBezTo>
                  <a:cubicBezTo>
                    <a:pt x="6271" y="224"/>
                    <a:pt x="6040" y="243"/>
                    <a:pt x="5799" y="280"/>
                  </a:cubicBezTo>
                  <a:cubicBezTo>
                    <a:pt x="5391" y="345"/>
                    <a:pt x="4984" y="447"/>
                    <a:pt x="4585" y="586"/>
                  </a:cubicBezTo>
                  <a:cubicBezTo>
                    <a:pt x="4196" y="734"/>
                    <a:pt x="3826" y="901"/>
                    <a:pt x="3474" y="1114"/>
                  </a:cubicBezTo>
                  <a:cubicBezTo>
                    <a:pt x="3326" y="1206"/>
                    <a:pt x="3196" y="1327"/>
                    <a:pt x="3048" y="1428"/>
                  </a:cubicBezTo>
                  <a:cubicBezTo>
                    <a:pt x="2863" y="1558"/>
                    <a:pt x="2659" y="1679"/>
                    <a:pt x="2455" y="1799"/>
                  </a:cubicBezTo>
                  <a:cubicBezTo>
                    <a:pt x="2159" y="1966"/>
                    <a:pt x="1872" y="2160"/>
                    <a:pt x="1612" y="2383"/>
                  </a:cubicBezTo>
                  <a:cubicBezTo>
                    <a:pt x="1501" y="2494"/>
                    <a:pt x="1381" y="2596"/>
                    <a:pt x="1260" y="2688"/>
                  </a:cubicBezTo>
                  <a:cubicBezTo>
                    <a:pt x="982" y="2864"/>
                    <a:pt x="834" y="3142"/>
                    <a:pt x="751" y="3188"/>
                  </a:cubicBezTo>
                  <a:cubicBezTo>
                    <a:pt x="399" y="3485"/>
                    <a:pt x="158" y="3892"/>
                    <a:pt x="84" y="4346"/>
                  </a:cubicBezTo>
                  <a:cubicBezTo>
                    <a:pt x="0" y="4800"/>
                    <a:pt x="130" y="5263"/>
                    <a:pt x="427" y="5615"/>
                  </a:cubicBezTo>
                  <a:cubicBezTo>
                    <a:pt x="538" y="5736"/>
                    <a:pt x="667" y="5847"/>
                    <a:pt x="797" y="5939"/>
                  </a:cubicBezTo>
                  <a:cubicBezTo>
                    <a:pt x="955" y="6069"/>
                    <a:pt x="1047" y="6245"/>
                    <a:pt x="1195" y="6393"/>
                  </a:cubicBezTo>
                  <a:cubicBezTo>
                    <a:pt x="1334" y="6541"/>
                    <a:pt x="1482" y="6690"/>
                    <a:pt x="1640" y="6829"/>
                  </a:cubicBezTo>
                  <a:cubicBezTo>
                    <a:pt x="1918" y="7051"/>
                    <a:pt x="2233" y="7153"/>
                    <a:pt x="2557" y="7301"/>
                  </a:cubicBezTo>
                  <a:cubicBezTo>
                    <a:pt x="2835" y="7412"/>
                    <a:pt x="3131" y="7495"/>
                    <a:pt x="3428" y="7551"/>
                  </a:cubicBezTo>
                  <a:cubicBezTo>
                    <a:pt x="3770" y="7634"/>
                    <a:pt x="4113" y="7708"/>
                    <a:pt x="4446" y="7792"/>
                  </a:cubicBezTo>
                  <a:cubicBezTo>
                    <a:pt x="5317" y="8005"/>
                    <a:pt x="6160" y="8338"/>
                    <a:pt x="6938" y="8764"/>
                  </a:cubicBezTo>
                  <a:cubicBezTo>
                    <a:pt x="7346" y="9014"/>
                    <a:pt x="7762" y="9209"/>
                    <a:pt x="8207" y="9366"/>
                  </a:cubicBezTo>
                  <a:cubicBezTo>
                    <a:pt x="8550" y="9478"/>
                    <a:pt x="8911" y="9542"/>
                    <a:pt x="9282" y="9552"/>
                  </a:cubicBezTo>
                  <a:cubicBezTo>
                    <a:pt x="9326" y="9554"/>
                    <a:pt x="9370" y="9554"/>
                    <a:pt x="9414" y="9554"/>
                  </a:cubicBezTo>
                  <a:cubicBezTo>
                    <a:pt x="9814" y="9554"/>
                    <a:pt x="10212" y="9479"/>
                    <a:pt x="10588" y="9320"/>
                  </a:cubicBezTo>
                  <a:cubicBezTo>
                    <a:pt x="11051" y="9116"/>
                    <a:pt x="11477" y="8857"/>
                    <a:pt x="11875" y="8561"/>
                  </a:cubicBezTo>
                  <a:cubicBezTo>
                    <a:pt x="12199" y="8320"/>
                    <a:pt x="12570" y="8144"/>
                    <a:pt x="12866" y="7875"/>
                  </a:cubicBezTo>
                  <a:cubicBezTo>
                    <a:pt x="13005" y="7746"/>
                    <a:pt x="13042" y="7560"/>
                    <a:pt x="13098" y="7384"/>
                  </a:cubicBezTo>
                  <a:cubicBezTo>
                    <a:pt x="13144" y="7236"/>
                    <a:pt x="13163" y="7069"/>
                    <a:pt x="13209" y="6921"/>
                  </a:cubicBezTo>
                  <a:cubicBezTo>
                    <a:pt x="13311" y="6662"/>
                    <a:pt x="13422" y="6402"/>
                    <a:pt x="13561" y="6162"/>
                  </a:cubicBezTo>
                  <a:cubicBezTo>
                    <a:pt x="13653" y="5967"/>
                    <a:pt x="13746" y="5754"/>
                    <a:pt x="13839" y="5560"/>
                  </a:cubicBezTo>
                  <a:cubicBezTo>
                    <a:pt x="13876" y="5458"/>
                    <a:pt x="13894" y="5347"/>
                    <a:pt x="13941" y="5245"/>
                  </a:cubicBezTo>
                  <a:cubicBezTo>
                    <a:pt x="13996" y="5143"/>
                    <a:pt x="14033" y="5032"/>
                    <a:pt x="14061" y="4920"/>
                  </a:cubicBezTo>
                  <a:cubicBezTo>
                    <a:pt x="14117" y="4735"/>
                    <a:pt x="14154" y="4550"/>
                    <a:pt x="14181" y="4355"/>
                  </a:cubicBezTo>
                  <a:cubicBezTo>
                    <a:pt x="14209" y="4050"/>
                    <a:pt x="14061" y="3726"/>
                    <a:pt x="13968" y="3448"/>
                  </a:cubicBezTo>
                  <a:cubicBezTo>
                    <a:pt x="13885" y="3170"/>
                    <a:pt x="13774" y="2901"/>
                    <a:pt x="13626" y="2660"/>
                  </a:cubicBezTo>
                  <a:cubicBezTo>
                    <a:pt x="13459" y="2410"/>
                    <a:pt x="13274" y="2188"/>
                    <a:pt x="13098" y="1947"/>
                  </a:cubicBezTo>
                  <a:cubicBezTo>
                    <a:pt x="12894" y="1716"/>
                    <a:pt x="12681" y="1503"/>
                    <a:pt x="12449" y="1299"/>
                  </a:cubicBezTo>
                  <a:cubicBezTo>
                    <a:pt x="12273" y="1141"/>
                    <a:pt x="12097" y="965"/>
                    <a:pt x="11921" y="808"/>
                  </a:cubicBezTo>
                  <a:cubicBezTo>
                    <a:pt x="11736" y="650"/>
                    <a:pt x="11569" y="456"/>
                    <a:pt x="11338" y="363"/>
                  </a:cubicBezTo>
                  <a:cubicBezTo>
                    <a:pt x="11208" y="336"/>
                    <a:pt x="11078" y="298"/>
                    <a:pt x="10949" y="280"/>
                  </a:cubicBezTo>
                  <a:cubicBezTo>
                    <a:pt x="10810" y="252"/>
                    <a:pt x="10680" y="224"/>
                    <a:pt x="10541" y="197"/>
                  </a:cubicBezTo>
                  <a:cubicBezTo>
                    <a:pt x="10226" y="122"/>
                    <a:pt x="9893" y="58"/>
                    <a:pt x="9569" y="30"/>
                  </a:cubicBezTo>
                  <a:cubicBezTo>
                    <a:pt x="9332" y="10"/>
                    <a:pt x="9095" y="0"/>
                    <a:pt x="88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9"/>
            <p:cNvSpPr/>
            <p:nvPr/>
          </p:nvSpPr>
          <p:spPr>
            <a:xfrm>
              <a:off x="9965160" y="4430880"/>
              <a:ext cx="120600" cy="40320"/>
            </a:xfrm>
            <a:custGeom>
              <a:avLst/>
              <a:gdLst/>
              <a:ahLst/>
              <a:rect l="l" t="t" r="r" b="b"/>
              <a:pathLst>
                <a:path w="2354" h="795">
                  <a:moveTo>
                    <a:pt x="983" y="0"/>
                  </a:moveTo>
                  <a:cubicBezTo>
                    <a:pt x="807" y="0"/>
                    <a:pt x="622" y="9"/>
                    <a:pt x="446" y="37"/>
                  </a:cubicBezTo>
                  <a:cubicBezTo>
                    <a:pt x="233" y="74"/>
                    <a:pt x="158" y="176"/>
                    <a:pt x="1" y="352"/>
                  </a:cubicBezTo>
                  <a:cubicBezTo>
                    <a:pt x="20" y="537"/>
                    <a:pt x="547" y="750"/>
                    <a:pt x="1020" y="787"/>
                  </a:cubicBezTo>
                  <a:cubicBezTo>
                    <a:pt x="1079" y="792"/>
                    <a:pt x="1140" y="795"/>
                    <a:pt x="1200" y="795"/>
                  </a:cubicBezTo>
                  <a:cubicBezTo>
                    <a:pt x="1366" y="795"/>
                    <a:pt x="1533" y="777"/>
                    <a:pt x="1696" y="750"/>
                  </a:cubicBezTo>
                  <a:cubicBezTo>
                    <a:pt x="1863" y="722"/>
                    <a:pt x="2029" y="676"/>
                    <a:pt x="2196" y="611"/>
                  </a:cubicBezTo>
                  <a:cubicBezTo>
                    <a:pt x="2280" y="565"/>
                    <a:pt x="2354" y="500"/>
                    <a:pt x="2326" y="389"/>
                  </a:cubicBezTo>
                  <a:cubicBezTo>
                    <a:pt x="2307" y="324"/>
                    <a:pt x="2280" y="269"/>
                    <a:pt x="2224" y="232"/>
                  </a:cubicBezTo>
                  <a:cubicBezTo>
                    <a:pt x="2200" y="216"/>
                    <a:pt x="2165" y="212"/>
                    <a:pt x="2128" y="212"/>
                  </a:cubicBezTo>
                  <a:cubicBezTo>
                    <a:pt x="2093" y="212"/>
                    <a:pt x="2055" y="215"/>
                    <a:pt x="2021" y="215"/>
                  </a:cubicBezTo>
                  <a:cubicBezTo>
                    <a:pt x="2008" y="215"/>
                    <a:pt x="1995" y="215"/>
                    <a:pt x="1983" y="213"/>
                  </a:cubicBezTo>
                  <a:cubicBezTo>
                    <a:pt x="1863" y="176"/>
                    <a:pt x="1724" y="148"/>
                    <a:pt x="1594" y="102"/>
                  </a:cubicBezTo>
                  <a:cubicBezTo>
                    <a:pt x="1400" y="28"/>
                    <a:pt x="1196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0"/>
            <p:cNvSpPr/>
            <p:nvPr/>
          </p:nvSpPr>
          <p:spPr>
            <a:xfrm>
              <a:off x="9942120" y="4458240"/>
              <a:ext cx="271080" cy="125640"/>
            </a:xfrm>
            <a:custGeom>
              <a:avLst/>
              <a:gdLst/>
              <a:ahLst/>
              <a:rect l="l" t="t" r="r" b="b"/>
              <a:pathLst>
                <a:path w="5285" h="2455">
                  <a:moveTo>
                    <a:pt x="4257" y="0"/>
                  </a:moveTo>
                  <a:cubicBezTo>
                    <a:pt x="4162" y="0"/>
                    <a:pt x="4067" y="19"/>
                    <a:pt x="3978" y="54"/>
                  </a:cubicBezTo>
                  <a:cubicBezTo>
                    <a:pt x="3580" y="128"/>
                    <a:pt x="3181" y="267"/>
                    <a:pt x="2820" y="461"/>
                  </a:cubicBezTo>
                  <a:cubicBezTo>
                    <a:pt x="2163" y="785"/>
                    <a:pt x="1468" y="1026"/>
                    <a:pt x="755" y="1184"/>
                  </a:cubicBezTo>
                  <a:cubicBezTo>
                    <a:pt x="711" y="1147"/>
                    <a:pt x="654" y="1131"/>
                    <a:pt x="593" y="1131"/>
                  </a:cubicBezTo>
                  <a:cubicBezTo>
                    <a:pt x="340" y="1131"/>
                    <a:pt x="0" y="1405"/>
                    <a:pt x="97" y="1702"/>
                  </a:cubicBezTo>
                  <a:cubicBezTo>
                    <a:pt x="162" y="1906"/>
                    <a:pt x="430" y="2054"/>
                    <a:pt x="597" y="2147"/>
                  </a:cubicBezTo>
                  <a:cubicBezTo>
                    <a:pt x="920" y="2317"/>
                    <a:pt x="1289" y="2409"/>
                    <a:pt x="1655" y="2409"/>
                  </a:cubicBezTo>
                  <a:cubicBezTo>
                    <a:pt x="1688" y="2409"/>
                    <a:pt x="1722" y="2408"/>
                    <a:pt x="1755" y="2406"/>
                  </a:cubicBezTo>
                  <a:cubicBezTo>
                    <a:pt x="2533" y="2406"/>
                    <a:pt x="3302" y="2443"/>
                    <a:pt x="4080" y="2453"/>
                  </a:cubicBezTo>
                  <a:cubicBezTo>
                    <a:pt x="4105" y="2454"/>
                    <a:pt x="4129" y="2455"/>
                    <a:pt x="4153" y="2455"/>
                  </a:cubicBezTo>
                  <a:cubicBezTo>
                    <a:pt x="4265" y="2455"/>
                    <a:pt x="4373" y="2438"/>
                    <a:pt x="4487" y="2415"/>
                  </a:cubicBezTo>
                  <a:cubicBezTo>
                    <a:pt x="4571" y="2388"/>
                    <a:pt x="4645" y="2341"/>
                    <a:pt x="4728" y="2323"/>
                  </a:cubicBezTo>
                  <a:cubicBezTo>
                    <a:pt x="4839" y="2304"/>
                    <a:pt x="4951" y="2258"/>
                    <a:pt x="5052" y="2193"/>
                  </a:cubicBezTo>
                  <a:cubicBezTo>
                    <a:pt x="5145" y="2128"/>
                    <a:pt x="5210" y="2017"/>
                    <a:pt x="5228" y="1906"/>
                  </a:cubicBezTo>
                  <a:cubicBezTo>
                    <a:pt x="5256" y="1786"/>
                    <a:pt x="5266" y="1656"/>
                    <a:pt x="5275" y="1536"/>
                  </a:cubicBezTo>
                  <a:cubicBezTo>
                    <a:pt x="5266" y="1258"/>
                    <a:pt x="5284" y="1008"/>
                    <a:pt x="5210" y="739"/>
                  </a:cubicBezTo>
                  <a:cubicBezTo>
                    <a:pt x="5136" y="498"/>
                    <a:pt x="4988" y="257"/>
                    <a:pt x="4756" y="165"/>
                  </a:cubicBezTo>
                  <a:cubicBezTo>
                    <a:pt x="4626" y="100"/>
                    <a:pt x="4497" y="54"/>
                    <a:pt x="4358" y="7"/>
                  </a:cubicBezTo>
                  <a:cubicBezTo>
                    <a:pt x="4324" y="2"/>
                    <a:pt x="4291" y="0"/>
                    <a:pt x="4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1"/>
            <p:cNvSpPr/>
            <p:nvPr/>
          </p:nvSpPr>
          <p:spPr>
            <a:xfrm>
              <a:off x="10138680" y="4585680"/>
              <a:ext cx="178560" cy="72720"/>
            </a:xfrm>
            <a:custGeom>
              <a:avLst/>
              <a:gdLst/>
              <a:ahLst/>
              <a:rect l="l" t="t" r="r" b="b"/>
              <a:pathLst>
                <a:path w="3484" h="1423">
                  <a:moveTo>
                    <a:pt x="2376" y="0"/>
                  </a:moveTo>
                  <a:cubicBezTo>
                    <a:pt x="2300" y="0"/>
                    <a:pt x="2224" y="7"/>
                    <a:pt x="2149" y="21"/>
                  </a:cubicBezTo>
                  <a:cubicBezTo>
                    <a:pt x="2001" y="49"/>
                    <a:pt x="1862" y="49"/>
                    <a:pt x="1714" y="76"/>
                  </a:cubicBezTo>
                  <a:cubicBezTo>
                    <a:pt x="1427" y="123"/>
                    <a:pt x="1149" y="197"/>
                    <a:pt x="871" y="243"/>
                  </a:cubicBezTo>
                  <a:cubicBezTo>
                    <a:pt x="556" y="308"/>
                    <a:pt x="269" y="419"/>
                    <a:pt x="1" y="586"/>
                  </a:cubicBezTo>
                  <a:cubicBezTo>
                    <a:pt x="167" y="929"/>
                    <a:pt x="269" y="1021"/>
                    <a:pt x="491" y="1068"/>
                  </a:cubicBezTo>
                  <a:cubicBezTo>
                    <a:pt x="584" y="1105"/>
                    <a:pt x="686" y="1132"/>
                    <a:pt x="788" y="1151"/>
                  </a:cubicBezTo>
                  <a:cubicBezTo>
                    <a:pt x="831" y="1157"/>
                    <a:pt x="874" y="1159"/>
                    <a:pt x="918" y="1159"/>
                  </a:cubicBezTo>
                  <a:cubicBezTo>
                    <a:pt x="1004" y="1159"/>
                    <a:pt x="1090" y="1151"/>
                    <a:pt x="1177" y="1151"/>
                  </a:cubicBezTo>
                  <a:cubicBezTo>
                    <a:pt x="1714" y="1169"/>
                    <a:pt x="2251" y="1225"/>
                    <a:pt x="2779" y="1318"/>
                  </a:cubicBezTo>
                  <a:cubicBezTo>
                    <a:pt x="2946" y="1364"/>
                    <a:pt x="3122" y="1401"/>
                    <a:pt x="3289" y="1419"/>
                  </a:cubicBezTo>
                  <a:cubicBezTo>
                    <a:pt x="3324" y="1419"/>
                    <a:pt x="3353" y="1422"/>
                    <a:pt x="3378" y="1422"/>
                  </a:cubicBezTo>
                  <a:cubicBezTo>
                    <a:pt x="3430" y="1422"/>
                    <a:pt x="3458" y="1409"/>
                    <a:pt x="3465" y="1327"/>
                  </a:cubicBezTo>
                  <a:cubicBezTo>
                    <a:pt x="3483" y="1151"/>
                    <a:pt x="3372" y="975"/>
                    <a:pt x="3335" y="799"/>
                  </a:cubicBezTo>
                  <a:cubicBezTo>
                    <a:pt x="3307" y="614"/>
                    <a:pt x="3224" y="438"/>
                    <a:pt x="3104" y="289"/>
                  </a:cubicBezTo>
                  <a:cubicBezTo>
                    <a:pt x="2965" y="160"/>
                    <a:pt x="2789" y="58"/>
                    <a:pt x="2603" y="21"/>
                  </a:cubicBezTo>
                  <a:cubicBezTo>
                    <a:pt x="2529" y="7"/>
                    <a:pt x="2453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22"/>
            <p:cNvSpPr/>
            <p:nvPr/>
          </p:nvSpPr>
          <p:spPr>
            <a:xfrm>
              <a:off x="9154080" y="4325040"/>
              <a:ext cx="479520" cy="290880"/>
            </a:xfrm>
            <a:custGeom>
              <a:avLst/>
              <a:gdLst/>
              <a:ahLst/>
              <a:rect l="l" t="t" r="r" b="b"/>
              <a:pathLst>
                <a:path w="9338" h="5669">
                  <a:moveTo>
                    <a:pt x="3576" y="0"/>
                  </a:moveTo>
                  <a:cubicBezTo>
                    <a:pt x="3499" y="0"/>
                    <a:pt x="3421" y="5"/>
                    <a:pt x="3344" y="16"/>
                  </a:cubicBezTo>
                  <a:cubicBezTo>
                    <a:pt x="3205" y="44"/>
                    <a:pt x="3066" y="90"/>
                    <a:pt x="2928" y="136"/>
                  </a:cubicBezTo>
                  <a:cubicBezTo>
                    <a:pt x="2779" y="183"/>
                    <a:pt x="2631" y="220"/>
                    <a:pt x="2483" y="275"/>
                  </a:cubicBezTo>
                  <a:cubicBezTo>
                    <a:pt x="2279" y="368"/>
                    <a:pt x="2085" y="488"/>
                    <a:pt x="1909" y="627"/>
                  </a:cubicBezTo>
                  <a:cubicBezTo>
                    <a:pt x="1714" y="757"/>
                    <a:pt x="1538" y="914"/>
                    <a:pt x="1381" y="1090"/>
                  </a:cubicBezTo>
                  <a:cubicBezTo>
                    <a:pt x="1288" y="1192"/>
                    <a:pt x="1214" y="1303"/>
                    <a:pt x="1149" y="1424"/>
                  </a:cubicBezTo>
                  <a:cubicBezTo>
                    <a:pt x="1066" y="1517"/>
                    <a:pt x="1001" y="1618"/>
                    <a:pt x="936" y="1730"/>
                  </a:cubicBezTo>
                  <a:cubicBezTo>
                    <a:pt x="881" y="1822"/>
                    <a:pt x="834" y="1915"/>
                    <a:pt x="769" y="2007"/>
                  </a:cubicBezTo>
                  <a:cubicBezTo>
                    <a:pt x="714" y="2128"/>
                    <a:pt x="658" y="2248"/>
                    <a:pt x="621" y="2369"/>
                  </a:cubicBezTo>
                  <a:cubicBezTo>
                    <a:pt x="510" y="2619"/>
                    <a:pt x="417" y="2878"/>
                    <a:pt x="316" y="3119"/>
                  </a:cubicBezTo>
                  <a:cubicBezTo>
                    <a:pt x="140" y="3462"/>
                    <a:pt x="38" y="3832"/>
                    <a:pt x="10" y="4203"/>
                  </a:cubicBezTo>
                  <a:cubicBezTo>
                    <a:pt x="1" y="4443"/>
                    <a:pt x="10" y="4684"/>
                    <a:pt x="47" y="4916"/>
                  </a:cubicBezTo>
                  <a:cubicBezTo>
                    <a:pt x="84" y="5073"/>
                    <a:pt x="38" y="5277"/>
                    <a:pt x="158" y="5398"/>
                  </a:cubicBezTo>
                  <a:cubicBezTo>
                    <a:pt x="204" y="5453"/>
                    <a:pt x="260" y="5499"/>
                    <a:pt x="325" y="5536"/>
                  </a:cubicBezTo>
                  <a:cubicBezTo>
                    <a:pt x="390" y="5546"/>
                    <a:pt x="454" y="5573"/>
                    <a:pt x="510" y="5611"/>
                  </a:cubicBezTo>
                  <a:cubicBezTo>
                    <a:pt x="566" y="5652"/>
                    <a:pt x="618" y="5669"/>
                    <a:pt x="669" y="5669"/>
                  </a:cubicBezTo>
                  <a:cubicBezTo>
                    <a:pt x="744" y="5669"/>
                    <a:pt x="816" y="5632"/>
                    <a:pt x="899" y="5583"/>
                  </a:cubicBezTo>
                  <a:cubicBezTo>
                    <a:pt x="1001" y="5536"/>
                    <a:pt x="1103" y="5499"/>
                    <a:pt x="1205" y="5472"/>
                  </a:cubicBezTo>
                  <a:cubicBezTo>
                    <a:pt x="1344" y="5435"/>
                    <a:pt x="1455" y="5370"/>
                    <a:pt x="1594" y="5333"/>
                  </a:cubicBezTo>
                  <a:cubicBezTo>
                    <a:pt x="1872" y="5240"/>
                    <a:pt x="2159" y="5166"/>
                    <a:pt x="2446" y="5110"/>
                  </a:cubicBezTo>
                  <a:cubicBezTo>
                    <a:pt x="2724" y="5064"/>
                    <a:pt x="2992" y="5027"/>
                    <a:pt x="3270" y="5008"/>
                  </a:cubicBezTo>
                  <a:cubicBezTo>
                    <a:pt x="3696" y="4981"/>
                    <a:pt x="4113" y="4897"/>
                    <a:pt x="4530" y="4832"/>
                  </a:cubicBezTo>
                  <a:cubicBezTo>
                    <a:pt x="5262" y="4712"/>
                    <a:pt x="5993" y="4638"/>
                    <a:pt x="6734" y="4610"/>
                  </a:cubicBezTo>
                  <a:cubicBezTo>
                    <a:pt x="7012" y="4619"/>
                    <a:pt x="7299" y="4647"/>
                    <a:pt x="7577" y="4694"/>
                  </a:cubicBezTo>
                  <a:cubicBezTo>
                    <a:pt x="7874" y="4721"/>
                    <a:pt x="8170" y="4786"/>
                    <a:pt x="8448" y="4879"/>
                  </a:cubicBezTo>
                  <a:cubicBezTo>
                    <a:pt x="8643" y="4953"/>
                    <a:pt x="8856" y="4971"/>
                    <a:pt x="9050" y="5046"/>
                  </a:cubicBezTo>
                  <a:cubicBezTo>
                    <a:pt x="9152" y="5064"/>
                    <a:pt x="9282" y="5157"/>
                    <a:pt x="9337" y="5175"/>
                  </a:cubicBezTo>
                  <a:cubicBezTo>
                    <a:pt x="9282" y="4962"/>
                    <a:pt x="9235" y="4619"/>
                    <a:pt x="9106" y="4434"/>
                  </a:cubicBezTo>
                  <a:cubicBezTo>
                    <a:pt x="9022" y="4314"/>
                    <a:pt x="8939" y="4203"/>
                    <a:pt x="8846" y="4082"/>
                  </a:cubicBezTo>
                  <a:cubicBezTo>
                    <a:pt x="8670" y="3869"/>
                    <a:pt x="8485" y="3656"/>
                    <a:pt x="8291" y="3471"/>
                  </a:cubicBezTo>
                  <a:cubicBezTo>
                    <a:pt x="8142" y="3332"/>
                    <a:pt x="8022" y="3175"/>
                    <a:pt x="7883" y="3036"/>
                  </a:cubicBezTo>
                  <a:cubicBezTo>
                    <a:pt x="7707" y="2850"/>
                    <a:pt x="7605" y="2619"/>
                    <a:pt x="7420" y="2452"/>
                  </a:cubicBezTo>
                  <a:cubicBezTo>
                    <a:pt x="7225" y="2258"/>
                    <a:pt x="7040" y="2054"/>
                    <a:pt x="6864" y="1841"/>
                  </a:cubicBezTo>
                  <a:cubicBezTo>
                    <a:pt x="6688" y="1618"/>
                    <a:pt x="6577" y="1359"/>
                    <a:pt x="6401" y="1146"/>
                  </a:cubicBezTo>
                  <a:cubicBezTo>
                    <a:pt x="6077" y="748"/>
                    <a:pt x="5503" y="544"/>
                    <a:pt x="5049" y="368"/>
                  </a:cubicBezTo>
                  <a:cubicBezTo>
                    <a:pt x="4752" y="266"/>
                    <a:pt x="4456" y="173"/>
                    <a:pt x="4159" y="99"/>
                  </a:cubicBezTo>
                  <a:cubicBezTo>
                    <a:pt x="3968" y="33"/>
                    <a:pt x="3771" y="0"/>
                    <a:pt x="3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23"/>
            <p:cNvSpPr/>
            <p:nvPr/>
          </p:nvSpPr>
          <p:spPr>
            <a:xfrm>
              <a:off x="9683640" y="4512240"/>
              <a:ext cx="296640" cy="130680"/>
            </a:xfrm>
            <a:custGeom>
              <a:avLst/>
              <a:gdLst/>
              <a:ahLst/>
              <a:rect l="l" t="t" r="r" b="b"/>
              <a:pathLst>
                <a:path w="5781" h="2547">
                  <a:moveTo>
                    <a:pt x="1986" y="0"/>
                  </a:moveTo>
                  <a:cubicBezTo>
                    <a:pt x="1519" y="0"/>
                    <a:pt x="1003" y="236"/>
                    <a:pt x="640" y="504"/>
                  </a:cubicBezTo>
                  <a:cubicBezTo>
                    <a:pt x="473" y="615"/>
                    <a:pt x="334" y="754"/>
                    <a:pt x="204" y="921"/>
                  </a:cubicBezTo>
                  <a:cubicBezTo>
                    <a:pt x="65" y="1097"/>
                    <a:pt x="56" y="1264"/>
                    <a:pt x="1" y="1495"/>
                  </a:cubicBezTo>
                  <a:cubicBezTo>
                    <a:pt x="297" y="1606"/>
                    <a:pt x="603" y="1699"/>
                    <a:pt x="927" y="1745"/>
                  </a:cubicBezTo>
                  <a:cubicBezTo>
                    <a:pt x="1214" y="1801"/>
                    <a:pt x="1510" y="1792"/>
                    <a:pt x="1797" y="1829"/>
                  </a:cubicBezTo>
                  <a:cubicBezTo>
                    <a:pt x="2177" y="1875"/>
                    <a:pt x="2557" y="1893"/>
                    <a:pt x="2937" y="1958"/>
                  </a:cubicBezTo>
                  <a:cubicBezTo>
                    <a:pt x="3354" y="2023"/>
                    <a:pt x="3780" y="2032"/>
                    <a:pt x="4187" y="2125"/>
                  </a:cubicBezTo>
                  <a:cubicBezTo>
                    <a:pt x="4493" y="2190"/>
                    <a:pt x="4799" y="2273"/>
                    <a:pt x="5095" y="2366"/>
                  </a:cubicBezTo>
                  <a:cubicBezTo>
                    <a:pt x="5234" y="2421"/>
                    <a:pt x="5382" y="2468"/>
                    <a:pt x="5530" y="2496"/>
                  </a:cubicBezTo>
                  <a:cubicBezTo>
                    <a:pt x="5592" y="2516"/>
                    <a:pt x="5648" y="2546"/>
                    <a:pt x="5710" y="2546"/>
                  </a:cubicBezTo>
                  <a:cubicBezTo>
                    <a:pt x="5733" y="2546"/>
                    <a:pt x="5756" y="2542"/>
                    <a:pt x="5780" y="2533"/>
                  </a:cubicBezTo>
                  <a:cubicBezTo>
                    <a:pt x="5679" y="2301"/>
                    <a:pt x="5577" y="2042"/>
                    <a:pt x="5484" y="1792"/>
                  </a:cubicBezTo>
                  <a:cubicBezTo>
                    <a:pt x="5299" y="1301"/>
                    <a:pt x="4826" y="1041"/>
                    <a:pt x="4363" y="847"/>
                  </a:cubicBezTo>
                  <a:cubicBezTo>
                    <a:pt x="3974" y="689"/>
                    <a:pt x="3594" y="513"/>
                    <a:pt x="3205" y="365"/>
                  </a:cubicBezTo>
                  <a:cubicBezTo>
                    <a:pt x="3039" y="300"/>
                    <a:pt x="2872" y="226"/>
                    <a:pt x="2705" y="171"/>
                  </a:cubicBezTo>
                  <a:cubicBezTo>
                    <a:pt x="2501" y="97"/>
                    <a:pt x="2298" y="41"/>
                    <a:pt x="2085" y="4"/>
                  </a:cubicBezTo>
                  <a:cubicBezTo>
                    <a:pt x="2052" y="1"/>
                    <a:pt x="2019" y="0"/>
                    <a:pt x="1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24"/>
            <p:cNvSpPr/>
            <p:nvPr/>
          </p:nvSpPr>
          <p:spPr>
            <a:xfrm>
              <a:off x="8483040" y="4159800"/>
              <a:ext cx="681840" cy="336600"/>
            </a:xfrm>
            <a:custGeom>
              <a:avLst/>
              <a:gdLst/>
              <a:ahLst/>
              <a:rect l="l" t="t" r="r" b="b"/>
              <a:pathLst>
                <a:path w="13274" h="6555">
                  <a:moveTo>
                    <a:pt x="5338" y="1"/>
                  </a:moveTo>
                  <a:cubicBezTo>
                    <a:pt x="5103" y="1"/>
                    <a:pt x="4867" y="19"/>
                    <a:pt x="4641" y="51"/>
                  </a:cubicBezTo>
                  <a:cubicBezTo>
                    <a:pt x="4030" y="181"/>
                    <a:pt x="3344" y="440"/>
                    <a:pt x="2872" y="848"/>
                  </a:cubicBezTo>
                  <a:cubicBezTo>
                    <a:pt x="2548" y="1125"/>
                    <a:pt x="2214" y="1394"/>
                    <a:pt x="1899" y="1681"/>
                  </a:cubicBezTo>
                  <a:cubicBezTo>
                    <a:pt x="1705" y="1848"/>
                    <a:pt x="1529" y="2042"/>
                    <a:pt x="1380" y="2246"/>
                  </a:cubicBezTo>
                  <a:cubicBezTo>
                    <a:pt x="1232" y="2478"/>
                    <a:pt x="1103" y="2709"/>
                    <a:pt x="982" y="2959"/>
                  </a:cubicBezTo>
                  <a:cubicBezTo>
                    <a:pt x="760" y="3330"/>
                    <a:pt x="565" y="3728"/>
                    <a:pt x="417" y="4136"/>
                  </a:cubicBezTo>
                  <a:cubicBezTo>
                    <a:pt x="297" y="4497"/>
                    <a:pt x="167" y="4858"/>
                    <a:pt x="74" y="5219"/>
                  </a:cubicBezTo>
                  <a:cubicBezTo>
                    <a:pt x="37" y="5386"/>
                    <a:pt x="19" y="5553"/>
                    <a:pt x="19" y="5720"/>
                  </a:cubicBezTo>
                  <a:cubicBezTo>
                    <a:pt x="0" y="5812"/>
                    <a:pt x="19" y="5914"/>
                    <a:pt x="65" y="6007"/>
                  </a:cubicBezTo>
                  <a:cubicBezTo>
                    <a:pt x="167" y="6146"/>
                    <a:pt x="362" y="6099"/>
                    <a:pt x="528" y="6136"/>
                  </a:cubicBezTo>
                  <a:cubicBezTo>
                    <a:pt x="741" y="6192"/>
                    <a:pt x="954" y="6229"/>
                    <a:pt x="1167" y="6285"/>
                  </a:cubicBezTo>
                  <a:cubicBezTo>
                    <a:pt x="1408" y="6359"/>
                    <a:pt x="1658" y="6424"/>
                    <a:pt x="1908" y="6470"/>
                  </a:cubicBezTo>
                  <a:cubicBezTo>
                    <a:pt x="2186" y="6498"/>
                    <a:pt x="2464" y="6544"/>
                    <a:pt x="2733" y="6553"/>
                  </a:cubicBezTo>
                  <a:cubicBezTo>
                    <a:pt x="2764" y="6554"/>
                    <a:pt x="2796" y="6554"/>
                    <a:pt x="2827" y="6554"/>
                  </a:cubicBezTo>
                  <a:cubicBezTo>
                    <a:pt x="3166" y="6554"/>
                    <a:pt x="3505" y="6510"/>
                    <a:pt x="3835" y="6442"/>
                  </a:cubicBezTo>
                  <a:cubicBezTo>
                    <a:pt x="4808" y="6229"/>
                    <a:pt x="5780" y="5988"/>
                    <a:pt x="6753" y="5766"/>
                  </a:cubicBezTo>
                  <a:cubicBezTo>
                    <a:pt x="7346" y="5636"/>
                    <a:pt x="7938" y="5507"/>
                    <a:pt x="8531" y="5405"/>
                  </a:cubicBezTo>
                  <a:cubicBezTo>
                    <a:pt x="8852" y="5354"/>
                    <a:pt x="9165" y="5273"/>
                    <a:pt x="9485" y="5273"/>
                  </a:cubicBezTo>
                  <a:cubicBezTo>
                    <a:pt x="9516" y="5273"/>
                    <a:pt x="9547" y="5273"/>
                    <a:pt x="9578" y="5275"/>
                  </a:cubicBezTo>
                  <a:cubicBezTo>
                    <a:pt x="9893" y="5284"/>
                    <a:pt x="10208" y="5358"/>
                    <a:pt x="10504" y="5479"/>
                  </a:cubicBezTo>
                  <a:cubicBezTo>
                    <a:pt x="10569" y="5507"/>
                    <a:pt x="10615" y="5553"/>
                    <a:pt x="10643" y="5618"/>
                  </a:cubicBezTo>
                  <a:cubicBezTo>
                    <a:pt x="10671" y="5664"/>
                    <a:pt x="10736" y="5738"/>
                    <a:pt x="10726" y="5803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021" y="5721"/>
                    <a:pt x="10905" y="5871"/>
                    <a:pt x="10838" y="6025"/>
                  </a:cubicBezTo>
                  <a:cubicBezTo>
                    <a:pt x="10801" y="6090"/>
                    <a:pt x="10773" y="6164"/>
                    <a:pt x="10763" y="6248"/>
                  </a:cubicBezTo>
                  <a:cubicBezTo>
                    <a:pt x="10801" y="6405"/>
                    <a:pt x="11051" y="6414"/>
                    <a:pt x="11162" y="6424"/>
                  </a:cubicBezTo>
                  <a:cubicBezTo>
                    <a:pt x="11328" y="6424"/>
                    <a:pt x="11477" y="6461"/>
                    <a:pt x="11653" y="6461"/>
                  </a:cubicBezTo>
                  <a:lnTo>
                    <a:pt x="12088" y="6461"/>
                  </a:lnTo>
                  <a:cubicBezTo>
                    <a:pt x="12236" y="6461"/>
                    <a:pt x="12384" y="6442"/>
                    <a:pt x="12523" y="6405"/>
                  </a:cubicBezTo>
                  <a:cubicBezTo>
                    <a:pt x="12783" y="6368"/>
                    <a:pt x="13033" y="6294"/>
                    <a:pt x="13274" y="6201"/>
                  </a:cubicBezTo>
                  <a:cubicBezTo>
                    <a:pt x="13255" y="5905"/>
                    <a:pt x="13237" y="5507"/>
                    <a:pt x="13005" y="5275"/>
                  </a:cubicBezTo>
                  <a:cubicBezTo>
                    <a:pt x="12940" y="5210"/>
                    <a:pt x="12866" y="5164"/>
                    <a:pt x="12792" y="5127"/>
                  </a:cubicBezTo>
                  <a:cubicBezTo>
                    <a:pt x="12718" y="5108"/>
                    <a:pt x="12644" y="5099"/>
                    <a:pt x="12570" y="5090"/>
                  </a:cubicBezTo>
                  <a:cubicBezTo>
                    <a:pt x="12488" y="5073"/>
                    <a:pt x="12407" y="5065"/>
                    <a:pt x="12326" y="5065"/>
                  </a:cubicBezTo>
                  <a:cubicBezTo>
                    <a:pt x="12186" y="5065"/>
                    <a:pt x="12047" y="5089"/>
                    <a:pt x="11912" y="5136"/>
                  </a:cubicBezTo>
                  <a:cubicBezTo>
                    <a:pt x="11736" y="5182"/>
                    <a:pt x="11560" y="5247"/>
                    <a:pt x="11393" y="5331"/>
                  </a:cubicBezTo>
                  <a:cubicBezTo>
                    <a:pt x="11319" y="5368"/>
                    <a:pt x="11254" y="5423"/>
                    <a:pt x="11199" y="5479"/>
                  </a:cubicBezTo>
                  <a:lnTo>
                    <a:pt x="11083" y="5558"/>
                  </a:lnTo>
                  <a:lnTo>
                    <a:pt x="11083" y="5558"/>
                  </a:lnTo>
                  <a:cubicBezTo>
                    <a:pt x="11106" y="5497"/>
                    <a:pt x="11122" y="5434"/>
                    <a:pt x="11125" y="5368"/>
                  </a:cubicBezTo>
                  <a:cubicBezTo>
                    <a:pt x="11134" y="5173"/>
                    <a:pt x="11115" y="4969"/>
                    <a:pt x="11106" y="4766"/>
                  </a:cubicBezTo>
                  <a:cubicBezTo>
                    <a:pt x="11097" y="4293"/>
                    <a:pt x="11004" y="3821"/>
                    <a:pt x="10838" y="3376"/>
                  </a:cubicBezTo>
                  <a:cubicBezTo>
                    <a:pt x="10680" y="3033"/>
                    <a:pt x="10495" y="2700"/>
                    <a:pt x="10273" y="2394"/>
                  </a:cubicBezTo>
                  <a:cubicBezTo>
                    <a:pt x="10180" y="2246"/>
                    <a:pt x="10060" y="2107"/>
                    <a:pt x="9930" y="1978"/>
                  </a:cubicBezTo>
                  <a:cubicBezTo>
                    <a:pt x="9735" y="1792"/>
                    <a:pt x="9578" y="1598"/>
                    <a:pt x="9374" y="1422"/>
                  </a:cubicBezTo>
                  <a:cubicBezTo>
                    <a:pt x="9031" y="1116"/>
                    <a:pt x="8633" y="875"/>
                    <a:pt x="8216" y="709"/>
                  </a:cubicBezTo>
                  <a:cubicBezTo>
                    <a:pt x="7975" y="607"/>
                    <a:pt x="7725" y="505"/>
                    <a:pt x="7485" y="412"/>
                  </a:cubicBezTo>
                  <a:cubicBezTo>
                    <a:pt x="7327" y="347"/>
                    <a:pt x="7170" y="320"/>
                    <a:pt x="7012" y="264"/>
                  </a:cubicBezTo>
                  <a:cubicBezTo>
                    <a:pt x="6818" y="199"/>
                    <a:pt x="6632" y="144"/>
                    <a:pt x="6438" y="97"/>
                  </a:cubicBezTo>
                  <a:cubicBezTo>
                    <a:pt x="6188" y="51"/>
                    <a:pt x="5928" y="23"/>
                    <a:pt x="5669" y="14"/>
                  </a:cubicBezTo>
                  <a:cubicBezTo>
                    <a:pt x="5559" y="5"/>
                    <a:pt x="5448" y="1"/>
                    <a:pt x="5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25"/>
            <p:cNvSpPr/>
            <p:nvPr/>
          </p:nvSpPr>
          <p:spPr>
            <a:xfrm>
              <a:off x="8793360" y="4507560"/>
              <a:ext cx="353160" cy="155520"/>
            </a:xfrm>
            <a:custGeom>
              <a:avLst/>
              <a:gdLst/>
              <a:ahLst/>
              <a:rect l="l" t="t" r="r" b="b"/>
              <a:pathLst>
                <a:path w="6878" h="3033">
                  <a:moveTo>
                    <a:pt x="3113" y="0"/>
                  </a:moveTo>
                  <a:cubicBezTo>
                    <a:pt x="2965" y="0"/>
                    <a:pt x="2807" y="37"/>
                    <a:pt x="2659" y="47"/>
                  </a:cubicBezTo>
                  <a:cubicBezTo>
                    <a:pt x="2464" y="65"/>
                    <a:pt x="2261" y="93"/>
                    <a:pt x="2066" y="130"/>
                  </a:cubicBezTo>
                  <a:cubicBezTo>
                    <a:pt x="1899" y="158"/>
                    <a:pt x="1751" y="223"/>
                    <a:pt x="1584" y="250"/>
                  </a:cubicBezTo>
                  <a:cubicBezTo>
                    <a:pt x="1279" y="315"/>
                    <a:pt x="982" y="408"/>
                    <a:pt x="686" y="528"/>
                  </a:cubicBezTo>
                  <a:cubicBezTo>
                    <a:pt x="723" y="639"/>
                    <a:pt x="1" y="1103"/>
                    <a:pt x="315" y="1445"/>
                  </a:cubicBezTo>
                  <a:cubicBezTo>
                    <a:pt x="436" y="1593"/>
                    <a:pt x="603" y="1695"/>
                    <a:pt x="797" y="1732"/>
                  </a:cubicBezTo>
                  <a:cubicBezTo>
                    <a:pt x="1279" y="1825"/>
                    <a:pt x="1779" y="1834"/>
                    <a:pt x="2270" y="1899"/>
                  </a:cubicBezTo>
                  <a:cubicBezTo>
                    <a:pt x="2677" y="1936"/>
                    <a:pt x="3085" y="2029"/>
                    <a:pt x="3465" y="2177"/>
                  </a:cubicBezTo>
                  <a:cubicBezTo>
                    <a:pt x="3807" y="2334"/>
                    <a:pt x="4132" y="2510"/>
                    <a:pt x="4456" y="2705"/>
                  </a:cubicBezTo>
                  <a:cubicBezTo>
                    <a:pt x="4613" y="2816"/>
                    <a:pt x="4789" y="2890"/>
                    <a:pt x="4975" y="2927"/>
                  </a:cubicBezTo>
                  <a:cubicBezTo>
                    <a:pt x="5160" y="2964"/>
                    <a:pt x="5354" y="2983"/>
                    <a:pt x="5540" y="3011"/>
                  </a:cubicBezTo>
                  <a:cubicBezTo>
                    <a:pt x="5743" y="3024"/>
                    <a:pt x="5946" y="3033"/>
                    <a:pt x="6150" y="3033"/>
                  </a:cubicBezTo>
                  <a:cubicBezTo>
                    <a:pt x="6224" y="3033"/>
                    <a:pt x="6299" y="3032"/>
                    <a:pt x="6373" y="3029"/>
                  </a:cubicBezTo>
                  <a:cubicBezTo>
                    <a:pt x="6416" y="3029"/>
                    <a:pt x="6462" y="3031"/>
                    <a:pt x="6508" y="3031"/>
                  </a:cubicBezTo>
                  <a:cubicBezTo>
                    <a:pt x="6693" y="3031"/>
                    <a:pt x="6877" y="3007"/>
                    <a:pt x="6818" y="2770"/>
                  </a:cubicBezTo>
                  <a:cubicBezTo>
                    <a:pt x="6762" y="2455"/>
                    <a:pt x="6660" y="2158"/>
                    <a:pt x="6521" y="1871"/>
                  </a:cubicBezTo>
                  <a:cubicBezTo>
                    <a:pt x="6447" y="1686"/>
                    <a:pt x="6336" y="1519"/>
                    <a:pt x="6216" y="1362"/>
                  </a:cubicBezTo>
                  <a:cubicBezTo>
                    <a:pt x="6086" y="1214"/>
                    <a:pt x="5938" y="1084"/>
                    <a:pt x="5780" y="973"/>
                  </a:cubicBezTo>
                  <a:cubicBezTo>
                    <a:pt x="5438" y="741"/>
                    <a:pt x="5141" y="380"/>
                    <a:pt x="4715" y="278"/>
                  </a:cubicBezTo>
                  <a:cubicBezTo>
                    <a:pt x="4363" y="186"/>
                    <a:pt x="3993" y="111"/>
                    <a:pt x="3631" y="65"/>
                  </a:cubicBezTo>
                  <a:cubicBezTo>
                    <a:pt x="3455" y="28"/>
                    <a:pt x="3289" y="10"/>
                    <a:pt x="3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26"/>
            <p:cNvSpPr/>
            <p:nvPr/>
          </p:nvSpPr>
          <p:spPr>
            <a:xfrm>
              <a:off x="8709120" y="4509720"/>
              <a:ext cx="119160" cy="54000"/>
            </a:xfrm>
            <a:custGeom>
              <a:avLst/>
              <a:gdLst/>
              <a:ahLst/>
              <a:rect l="l" t="t" r="r" b="b"/>
              <a:pathLst>
                <a:path w="2325" h="1056">
                  <a:moveTo>
                    <a:pt x="1514" y="1"/>
                  </a:moveTo>
                  <a:cubicBezTo>
                    <a:pt x="1301" y="1"/>
                    <a:pt x="1089" y="29"/>
                    <a:pt x="880" y="85"/>
                  </a:cubicBezTo>
                  <a:cubicBezTo>
                    <a:pt x="695" y="131"/>
                    <a:pt x="528" y="205"/>
                    <a:pt x="371" y="307"/>
                  </a:cubicBezTo>
                  <a:cubicBezTo>
                    <a:pt x="222" y="409"/>
                    <a:pt x="93" y="548"/>
                    <a:pt x="0" y="706"/>
                  </a:cubicBezTo>
                  <a:cubicBezTo>
                    <a:pt x="167" y="983"/>
                    <a:pt x="324" y="1039"/>
                    <a:pt x="491" y="1048"/>
                  </a:cubicBezTo>
                  <a:cubicBezTo>
                    <a:pt x="547" y="1053"/>
                    <a:pt x="604" y="1055"/>
                    <a:pt x="662" y="1055"/>
                  </a:cubicBezTo>
                  <a:cubicBezTo>
                    <a:pt x="720" y="1055"/>
                    <a:pt x="778" y="1053"/>
                    <a:pt x="834" y="1048"/>
                  </a:cubicBezTo>
                  <a:cubicBezTo>
                    <a:pt x="1056" y="1030"/>
                    <a:pt x="1260" y="974"/>
                    <a:pt x="1464" y="882"/>
                  </a:cubicBezTo>
                  <a:cubicBezTo>
                    <a:pt x="1621" y="826"/>
                    <a:pt x="1658" y="733"/>
                    <a:pt x="1778" y="622"/>
                  </a:cubicBezTo>
                  <a:cubicBezTo>
                    <a:pt x="1871" y="539"/>
                    <a:pt x="1982" y="455"/>
                    <a:pt x="2093" y="391"/>
                  </a:cubicBezTo>
                  <a:cubicBezTo>
                    <a:pt x="2121" y="363"/>
                    <a:pt x="2325" y="252"/>
                    <a:pt x="2325" y="187"/>
                  </a:cubicBezTo>
                  <a:cubicBezTo>
                    <a:pt x="2325" y="103"/>
                    <a:pt x="2093" y="66"/>
                    <a:pt x="2038" y="57"/>
                  </a:cubicBezTo>
                  <a:cubicBezTo>
                    <a:pt x="1863" y="20"/>
                    <a:pt x="1688" y="1"/>
                    <a:pt x="1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27"/>
            <p:cNvSpPr/>
            <p:nvPr/>
          </p:nvSpPr>
          <p:spPr>
            <a:xfrm>
              <a:off x="8332560" y="4451040"/>
              <a:ext cx="155520" cy="110520"/>
            </a:xfrm>
            <a:custGeom>
              <a:avLst/>
              <a:gdLst/>
              <a:ahLst/>
              <a:rect l="l" t="t" r="r" b="b"/>
              <a:pathLst>
                <a:path w="3030" h="2156">
                  <a:moveTo>
                    <a:pt x="1714" y="0"/>
                  </a:moveTo>
                  <a:cubicBezTo>
                    <a:pt x="1399" y="0"/>
                    <a:pt x="1084" y="83"/>
                    <a:pt x="816" y="241"/>
                  </a:cubicBezTo>
                  <a:cubicBezTo>
                    <a:pt x="630" y="389"/>
                    <a:pt x="454" y="537"/>
                    <a:pt x="288" y="704"/>
                  </a:cubicBezTo>
                  <a:cubicBezTo>
                    <a:pt x="65" y="926"/>
                    <a:pt x="56" y="1102"/>
                    <a:pt x="0" y="1408"/>
                  </a:cubicBezTo>
                  <a:cubicBezTo>
                    <a:pt x="19" y="1686"/>
                    <a:pt x="186" y="1936"/>
                    <a:pt x="436" y="2056"/>
                  </a:cubicBezTo>
                  <a:cubicBezTo>
                    <a:pt x="568" y="2122"/>
                    <a:pt x="715" y="2156"/>
                    <a:pt x="865" y="2156"/>
                  </a:cubicBezTo>
                  <a:cubicBezTo>
                    <a:pt x="925" y="2156"/>
                    <a:pt x="986" y="2150"/>
                    <a:pt x="1047" y="2140"/>
                  </a:cubicBezTo>
                  <a:cubicBezTo>
                    <a:pt x="1260" y="2084"/>
                    <a:pt x="1473" y="1991"/>
                    <a:pt x="1677" y="1880"/>
                  </a:cubicBezTo>
                  <a:cubicBezTo>
                    <a:pt x="1862" y="1778"/>
                    <a:pt x="2047" y="1677"/>
                    <a:pt x="2242" y="1556"/>
                  </a:cubicBezTo>
                  <a:cubicBezTo>
                    <a:pt x="2427" y="1445"/>
                    <a:pt x="2640" y="1343"/>
                    <a:pt x="2825" y="1232"/>
                  </a:cubicBezTo>
                  <a:cubicBezTo>
                    <a:pt x="2890" y="1195"/>
                    <a:pt x="2937" y="1149"/>
                    <a:pt x="2983" y="1084"/>
                  </a:cubicBezTo>
                  <a:cubicBezTo>
                    <a:pt x="3029" y="963"/>
                    <a:pt x="2955" y="806"/>
                    <a:pt x="2890" y="704"/>
                  </a:cubicBezTo>
                  <a:cubicBezTo>
                    <a:pt x="2622" y="315"/>
                    <a:pt x="2223" y="9"/>
                    <a:pt x="1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28"/>
            <p:cNvSpPr/>
            <p:nvPr/>
          </p:nvSpPr>
          <p:spPr>
            <a:xfrm>
              <a:off x="8224560" y="4491360"/>
              <a:ext cx="116640" cy="146160"/>
            </a:xfrm>
            <a:custGeom>
              <a:avLst/>
              <a:gdLst/>
              <a:ahLst/>
              <a:rect l="l" t="t" r="r" b="b"/>
              <a:pathLst>
                <a:path w="2280" h="2853">
                  <a:moveTo>
                    <a:pt x="927" y="0"/>
                  </a:moveTo>
                  <a:cubicBezTo>
                    <a:pt x="649" y="37"/>
                    <a:pt x="390" y="204"/>
                    <a:pt x="242" y="445"/>
                  </a:cubicBezTo>
                  <a:cubicBezTo>
                    <a:pt x="93" y="714"/>
                    <a:pt x="10" y="1019"/>
                    <a:pt x="1" y="1325"/>
                  </a:cubicBezTo>
                  <a:cubicBezTo>
                    <a:pt x="1" y="1640"/>
                    <a:pt x="112" y="1899"/>
                    <a:pt x="205" y="2196"/>
                  </a:cubicBezTo>
                  <a:cubicBezTo>
                    <a:pt x="288" y="2436"/>
                    <a:pt x="455" y="2724"/>
                    <a:pt x="695" y="2816"/>
                  </a:cubicBezTo>
                  <a:cubicBezTo>
                    <a:pt x="759" y="2842"/>
                    <a:pt x="826" y="2853"/>
                    <a:pt x="894" y="2853"/>
                  </a:cubicBezTo>
                  <a:cubicBezTo>
                    <a:pt x="1171" y="2853"/>
                    <a:pt x="1467" y="2667"/>
                    <a:pt x="1668" y="2510"/>
                  </a:cubicBezTo>
                  <a:cubicBezTo>
                    <a:pt x="1779" y="2427"/>
                    <a:pt x="1909" y="2353"/>
                    <a:pt x="2002" y="2260"/>
                  </a:cubicBezTo>
                  <a:cubicBezTo>
                    <a:pt x="2168" y="2094"/>
                    <a:pt x="2261" y="1871"/>
                    <a:pt x="2279" y="1631"/>
                  </a:cubicBezTo>
                  <a:cubicBezTo>
                    <a:pt x="2187" y="1186"/>
                    <a:pt x="1992" y="769"/>
                    <a:pt x="1733" y="408"/>
                  </a:cubicBezTo>
                  <a:cubicBezTo>
                    <a:pt x="1640" y="278"/>
                    <a:pt x="1520" y="167"/>
                    <a:pt x="1372" y="102"/>
                  </a:cubicBezTo>
                  <a:cubicBezTo>
                    <a:pt x="1233" y="47"/>
                    <a:pt x="1085" y="1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29"/>
            <p:cNvSpPr/>
            <p:nvPr/>
          </p:nvSpPr>
          <p:spPr>
            <a:xfrm>
              <a:off x="8323920" y="4541400"/>
              <a:ext cx="333360" cy="123840"/>
            </a:xfrm>
            <a:custGeom>
              <a:avLst/>
              <a:gdLst/>
              <a:ahLst/>
              <a:rect l="l" t="t" r="r" b="b"/>
              <a:pathLst>
                <a:path w="6494" h="2420">
                  <a:moveTo>
                    <a:pt x="3751" y="0"/>
                  </a:moveTo>
                  <a:cubicBezTo>
                    <a:pt x="3727" y="0"/>
                    <a:pt x="3702" y="1"/>
                    <a:pt x="3678" y="2"/>
                  </a:cubicBezTo>
                  <a:cubicBezTo>
                    <a:pt x="3363" y="11"/>
                    <a:pt x="3048" y="57"/>
                    <a:pt x="2752" y="141"/>
                  </a:cubicBezTo>
                  <a:cubicBezTo>
                    <a:pt x="2585" y="187"/>
                    <a:pt x="2437" y="261"/>
                    <a:pt x="2279" y="308"/>
                  </a:cubicBezTo>
                  <a:cubicBezTo>
                    <a:pt x="2094" y="354"/>
                    <a:pt x="1918" y="428"/>
                    <a:pt x="1761" y="530"/>
                  </a:cubicBezTo>
                  <a:cubicBezTo>
                    <a:pt x="1464" y="752"/>
                    <a:pt x="1131" y="956"/>
                    <a:pt x="871" y="1234"/>
                  </a:cubicBezTo>
                  <a:cubicBezTo>
                    <a:pt x="686" y="1447"/>
                    <a:pt x="473" y="1651"/>
                    <a:pt x="306" y="1864"/>
                  </a:cubicBezTo>
                  <a:cubicBezTo>
                    <a:pt x="177" y="2040"/>
                    <a:pt x="75" y="2225"/>
                    <a:pt x="1" y="2419"/>
                  </a:cubicBezTo>
                  <a:cubicBezTo>
                    <a:pt x="751" y="2318"/>
                    <a:pt x="1260" y="2243"/>
                    <a:pt x="1761" y="2160"/>
                  </a:cubicBezTo>
                  <a:cubicBezTo>
                    <a:pt x="1899" y="2142"/>
                    <a:pt x="2048" y="2104"/>
                    <a:pt x="2187" y="2058"/>
                  </a:cubicBezTo>
                  <a:cubicBezTo>
                    <a:pt x="2400" y="1993"/>
                    <a:pt x="2613" y="1984"/>
                    <a:pt x="2826" y="1938"/>
                  </a:cubicBezTo>
                  <a:cubicBezTo>
                    <a:pt x="3178" y="1836"/>
                    <a:pt x="3539" y="1762"/>
                    <a:pt x="3909" y="1706"/>
                  </a:cubicBezTo>
                  <a:cubicBezTo>
                    <a:pt x="4141" y="1669"/>
                    <a:pt x="4373" y="1632"/>
                    <a:pt x="4613" y="1623"/>
                  </a:cubicBezTo>
                  <a:cubicBezTo>
                    <a:pt x="4630" y="1622"/>
                    <a:pt x="4647" y="1622"/>
                    <a:pt x="4663" y="1622"/>
                  </a:cubicBezTo>
                  <a:cubicBezTo>
                    <a:pt x="4832" y="1622"/>
                    <a:pt x="5001" y="1661"/>
                    <a:pt x="5169" y="1669"/>
                  </a:cubicBezTo>
                  <a:cubicBezTo>
                    <a:pt x="5191" y="1671"/>
                    <a:pt x="5213" y="1672"/>
                    <a:pt x="5235" y="1672"/>
                  </a:cubicBezTo>
                  <a:cubicBezTo>
                    <a:pt x="5334" y="1672"/>
                    <a:pt x="5432" y="1656"/>
                    <a:pt x="5530" y="1641"/>
                  </a:cubicBezTo>
                  <a:cubicBezTo>
                    <a:pt x="5734" y="1604"/>
                    <a:pt x="5938" y="1586"/>
                    <a:pt x="6142" y="1539"/>
                  </a:cubicBezTo>
                  <a:cubicBezTo>
                    <a:pt x="6234" y="1521"/>
                    <a:pt x="6318" y="1493"/>
                    <a:pt x="6410" y="1456"/>
                  </a:cubicBezTo>
                  <a:cubicBezTo>
                    <a:pt x="6494" y="1410"/>
                    <a:pt x="6484" y="1428"/>
                    <a:pt x="6466" y="1354"/>
                  </a:cubicBezTo>
                  <a:cubicBezTo>
                    <a:pt x="6429" y="1234"/>
                    <a:pt x="6308" y="1178"/>
                    <a:pt x="6197" y="1113"/>
                  </a:cubicBezTo>
                  <a:cubicBezTo>
                    <a:pt x="6086" y="1049"/>
                    <a:pt x="5975" y="984"/>
                    <a:pt x="5855" y="910"/>
                  </a:cubicBezTo>
                  <a:cubicBezTo>
                    <a:pt x="5799" y="873"/>
                    <a:pt x="5762" y="836"/>
                    <a:pt x="5706" y="789"/>
                  </a:cubicBezTo>
                  <a:cubicBezTo>
                    <a:pt x="5614" y="724"/>
                    <a:pt x="5493" y="678"/>
                    <a:pt x="5401" y="604"/>
                  </a:cubicBezTo>
                  <a:cubicBezTo>
                    <a:pt x="5197" y="474"/>
                    <a:pt x="4975" y="372"/>
                    <a:pt x="4743" y="308"/>
                  </a:cubicBezTo>
                  <a:cubicBezTo>
                    <a:pt x="4567" y="252"/>
                    <a:pt x="4428" y="150"/>
                    <a:pt x="4261" y="85"/>
                  </a:cubicBezTo>
                  <a:cubicBezTo>
                    <a:pt x="4099" y="29"/>
                    <a:pt x="3923" y="0"/>
                    <a:pt x="3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30"/>
            <p:cNvSpPr/>
            <p:nvPr/>
          </p:nvSpPr>
          <p:spPr>
            <a:xfrm>
              <a:off x="7950600" y="4573080"/>
              <a:ext cx="311400" cy="123840"/>
            </a:xfrm>
            <a:custGeom>
              <a:avLst/>
              <a:gdLst/>
              <a:ahLst/>
              <a:rect l="l" t="t" r="r" b="b"/>
              <a:pathLst>
                <a:path w="6068" h="2414">
                  <a:moveTo>
                    <a:pt x="1298" y="0"/>
                  </a:moveTo>
                  <a:cubicBezTo>
                    <a:pt x="770" y="130"/>
                    <a:pt x="353" y="519"/>
                    <a:pt x="186" y="1029"/>
                  </a:cubicBezTo>
                  <a:cubicBezTo>
                    <a:pt x="149" y="1140"/>
                    <a:pt x="130" y="1251"/>
                    <a:pt x="93" y="1353"/>
                  </a:cubicBezTo>
                  <a:cubicBezTo>
                    <a:pt x="56" y="1436"/>
                    <a:pt x="29" y="1529"/>
                    <a:pt x="19" y="1621"/>
                  </a:cubicBezTo>
                  <a:cubicBezTo>
                    <a:pt x="10" y="1733"/>
                    <a:pt x="1" y="1872"/>
                    <a:pt x="84" y="1946"/>
                  </a:cubicBezTo>
                  <a:cubicBezTo>
                    <a:pt x="205" y="2029"/>
                    <a:pt x="344" y="2085"/>
                    <a:pt x="492" y="2094"/>
                  </a:cubicBezTo>
                  <a:cubicBezTo>
                    <a:pt x="626" y="2112"/>
                    <a:pt x="758" y="2112"/>
                    <a:pt x="890" y="2112"/>
                  </a:cubicBezTo>
                  <a:cubicBezTo>
                    <a:pt x="1022" y="2112"/>
                    <a:pt x="1154" y="2112"/>
                    <a:pt x="1288" y="2131"/>
                  </a:cubicBezTo>
                  <a:cubicBezTo>
                    <a:pt x="1336" y="2138"/>
                    <a:pt x="1384" y="2139"/>
                    <a:pt x="1432" y="2139"/>
                  </a:cubicBezTo>
                  <a:cubicBezTo>
                    <a:pt x="1484" y="2139"/>
                    <a:pt x="1537" y="2137"/>
                    <a:pt x="1589" y="2137"/>
                  </a:cubicBezTo>
                  <a:cubicBezTo>
                    <a:pt x="1619" y="2137"/>
                    <a:pt x="1648" y="2138"/>
                    <a:pt x="1677" y="2140"/>
                  </a:cubicBezTo>
                  <a:cubicBezTo>
                    <a:pt x="1779" y="2149"/>
                    <a:pt x="1872" y="2186"/>
                    <a:pt x="1983" y="2186"/>
                  </a:cubicBezTo>
                  <a:cubicBezTo>
                    <a:pt x="2080" y="2196"/>
                    <a:pt x="2178" y="2200"/>
                    <a:pt x="2276" y="2200"/>
                  </a:cubicBezTo>
                  <a:cubicBezTo>
                    <a:pt x="2374" y="2200"/>
                    <a:pt x="2474" y="2196"/>
                    <a:pt x="2576" y="2186"/>
                  </a:cubicBezTo>
                  <a:cubicBezTo>
                    <a:pt x="2659" y="2186"/>
                    <a:pt x="2743" y="2140"/>
                    <a:pt x="2826" y="2140"/>
                  </a:cubicBezTo>
                  <a:cubicBezTo>
                    <a:pt x="2900" y="2140"/>
                    <a:pt x="2965" y="2140"/>
                    <a:pt x="3039" y="2131"/>
                  </a:cubicBezTo>
                  <a:cubicBezTo>
                    <a:pt x="3132" y="2122"/>
                    <a:pt x="3224" y="2094"/>
                    <a:pt x="3308" y="2057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21" y="2049"/>
                    <a:pt x="3723" y="2067"/>
                    <a:pt x="3724" y="2085"/>
                  </a:cubicBezTo>
                  <a:cubicBezTo>
                    <a:pt x="3724" y="2168"/>
                    <a:pt x="3706" y="2279"/>
                    <a:pt x="3752" y="2353"/>
                  </a:cubicBezTo>
                  <a:cubicBezTo>
                    <a:pt x="3787" y="2398"/>
                    <a:pt x="3838" y="2413"/>
                    <a:pt x="3895" y="2413"/>
                  </a:cubicBezTo>
                  <a:cubicBezTo>
                    <a:pt x="3991" y="2413"/>
                    <a:pt x="4103" y="2371"/>
                    <a:pt x="4178" y="2353"/>
                  </a:cubicBezTo>
                  <a:cubicBezTo>
                    <a:pt x="4456" y="2279"/>
                    <a:pt x="4725" y="2177"/>
                    <a:pt x="4993" y="2094"/>
                  </a:cubicBezTo>
                  <a:cubicBezTo>
                    <a:pt x="5179" y="2057"/>
                    <a:pt x="5364" y="2029"/>
                    <a:pt x="5549" y="2020"/>
                  </a:cubicBezTo>
                  <a:cubicBezTo>
                    <a:pt x="5637" y="1995"/>
                    <a:pt x="5730" y="1984"/>
                    <a:pt x="5823" y="1984"/>
                  </a:cubicBezTo>
                  <a:cubicBezTo>
                    <a:pt x="5906" y="1984"/>
                    <a:pt x="5989" y="1993"/>
                    <a:pt x="6068" y="2010"/>
                  </a:cubicBezTo>
                  <a:cubicBezTo>
                    <a:pt x="5892" y="1909"/>
                    <a:pt x="5818" y="1890"/>
                    <a:pt x="5744" y="1733"/>
                  </a:cubicBezTo>
                  <a:cubicBezTo>
                    <a:pt x="5697" y="1631"/>
                    <a:pt x="5632" y="1529"/>
                    <a:pt x="5558" y="1445"/>
                  </a:cubicBezTo>
                  <a:cubicBezTo>
                    <a:pt x="5392" y="1269"/>
                    <a:pt x="5169" y="1075"/>
                    <a:pt x="4919" y="1038"/>
                  </a:cubicBezTo>
                  <a:cubicBezTo>
                    <a:pt x="4881" y="1032"/>
                    <a:pt x="4842" y="1029"/>
                    <a:pt x="4805" y="1029"/>
                  </a:cubicBezTo>
                  <a:cubicBezTo>
                    <a:pt x="4385" y="1029"/>
                    <a:pt x="4043" y="1393"/>
                    <a:pt x="3882" y="1742"/>
                  </a:cubicBezTo>
                  <a:cubicBezTo>
                    <a:pt x="3836" y="1834"/>
                    <a:pt x="3798" y="1927"/>
                    <a:pt x="3761" y="2029"/>
                  </a:cubicBezTo>
                  <a:lnTo>
                    <a:pt x="3720" y="2032"/>
                  </a:lnTo>
                  <a:lnTo>
                    <a:pt x="3720" y="2032"/>
                  </a:lnTo>
                  <a:cubicBezTo>
                    <a:pt x="3715" y="1959"/>
                    <a:pt x="3717" y="1891"/>
                    <a:pt x="3724" y="1816"/>
                  </a:cubicBezTo>
                  <a:cubicBezTo>
                    <a:pt x="3761" y="1547"/>
                    <a:pt x="3752" y="1279"/>
                    <a:pt x="3706" y="1010"/>
                  </a:cubicBezTo>
                  <a:cubicBezTo>
                    <a:pt x="3687" y="871"/>
                    <a:pt x="3641" y="741"/>
                    <a:pt x="3567" y="621"/>
                  </a:cubicBezTo>
                  <a:cubicBezTo>
                    <a:pt x="3484" y="547"/>
                    <a:pt x="3382" y="491"/>
                    <a:pt x="3271" y="454"/>
                  </a:cubicBezTo>
                  <a:cubicBezTo>
                    <a:pt x="2956" y="325"/>
                    <a:pt x="2650" y="306"/>
                    <a:pt x="2326" y="232"/>
                  </a:cubicBezTo>
                  <a:cubicBezTo>
                    <a:pt x="2113" y="186"/>
                    <a:pt x="1900" y="102"/>
                    <a:pt x="1687" y="56"/>
                  </a:cubicBezTo>
                  <a:cubicBezTo>
                    <a:pt x="1557" y="19"/>
                    <a:pt x="1427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31"/>
            <p:cNvSpPr/>
            <p:nvPr/>
          </p:nvSpPr>
          <p:spPr>
            <a:xfrm>
              <a:off x="9613440" y="4482000"/>
              <a:ext cx="77760" cy="74520"/>
            </a:xfrm>
            <a:custGeom>
              <a:avLst/>
              <a:gdLst/>
              <a:ahLst/>
              <a:rect l="l" t="t" r="r" b="b"/>
              <a:pathLst>
                <a:path w="1520" h="1459">
                  <a:moveTo>
                    <a:pt x="737" y="1"/>
                  </a:moveTo>
                  <a:cubicBezTo>
                    <a:pt x="513" y="1"/>
                    <a:pt x="277" y="97"/>
                    <a:pt x="131" y="238"/>
                  </a:cubicBezTo>
                  <a:lnTo>
                    <a:pt x="1" y="497"/>
                  </a:lnTo>
                  <a:cubicBezTo>
                    <a:pt x="260" y="525"/>
                    <a:pt x="409" y="507"/>
                    <a:pt x="612" y="645"/>
                  </a:cubicBezTo>
                  <a:cubicBezTo>
                    <a:pt x="733" y="720"/>
                    <a:pt x="853" y="821"/>
                    <a:pt x="936" y="951"/>
                  </a:cubicBezTo>
                  <a:cubicBezTo>
                    <a:pt x="1001" y="1044"/>
                    <a:pt x="1048" y="1146"/>
                    <a:pt x="1103" y="1238"/>
                  </a:cubicBezTo>
                  <a:cubicBezTo>
                    <a:pt x="1122" y="1303"/>
                    <a:pt x="1150" y="1359"/>
                    <a:pt x="1187" y="1424"/>
                  </a:cubicBezTo>
                  <a:cubicBezTo>
                    <a:pt x="1205" y="1449"/>
                    <a:pt x="1221" y="1459"/>
                    <a:pt x="1235" y="1459"/>
                  </a:cubicBezTo>
                  <a:cubicBezTo>
                    <a:pt x="1263" y="1459"/>
                    <a:pt x="1286" y="1420"/>
                    <a:pt x="1316" y="1377"/>
                  </a:cubicBezTo>
                  <a:cubicBezTo>
                    <a:pt x="1372" y="1303"/>
                    <a:pt x="1409" y="1220"/>
                    <a:pt x="1437" y="1136"/>
                  </a:cubicBezTo>
                  <a:cubicBezTo>
                    <a:pt x="1520" y="821"/>
                    <a:pt x="1372" y="442"/>
                    <a:pt x="1187" y="201"/>
                  </a:cubicBezTo>
                  <a:cubicBezTo>
                    <a:pt x="1077" y="59"/>
                    <a:pt x="911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32"/>
            <p:cNvSpPr/>
            <p:nvPr/>
          </p:nvSpPr>
          <p:spPr>
            <a:xfrm>
              <a:off x="9908640" y="4482720"/>
              <a:ext cx="54360" cy="20160"/>
            </a:xfrm>
            <a:custGeom>
              <a:avLst/>
              <a:gdLst/>
              <a:ahLst/>
              <a:rect l="l" t="t" r="r" b="b"/>
              <a:pathLst>
                <a:path w="1066" h="400">
                  <a:moveTo>
                    <a:pt x="723" y="1"/>
                  </a:moveTo>
                  <a:cubicBezTo>
                    <a:pt x="683" y="1"/>
                    <a:pt x="646" y="5"/>
                    <a:pt x="621" y="11"/>
                  </a:cubicBezTo>
                  <a:cubicBezTo>
                    <a:pt x="519" y="29"/>
                    <a:pt x="418" y="48"/>
                    <a:pt x="325" y="76"/>
                  </a:cubicBezTo>
                  <a:cubicBezTo>
                    <a:pt x="149" y="113"/>
                    <a:pt x="112" y="233"/>
                    <a:pt x="1" y="400"/>
                  </a:cubicBezTo>
                  <a:lnTo>
                    <a:pt x="140" y="354"/>
                  </a:lnTo>
                  <a:cubicBezTo>
                    <a:pt x="158" y="354"/>
                    <a:pt x="1066" y="317"/>
                    <a:pt x="927" y="66"/>
                  </a:cubicBezTo>
                  <a:cubicBezTo>
                    <a:pt x="896" y="17"/>
                    <a:pt x="803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33"/>
            <p:cNvSpPr/>
            <p:nvPr/>
          </p:nvSpPr>
          <p:spPr>
            <a:xfrm>
              <a:off x="9996840" y="4594320"/>
              <a:ext cx="54720" cy="23040"/>
            </a:xfrm>
            <a:custGeom>
              <a:avLst/>
              <a:gdLst/>
              <a:ahLst/>
              <a:rect l="l" t="t" r="r" b="b"/>
              <a:pathLst>
                <a:path w="1075" h="458">
                  <a:moveTo>
                    <a:pt x="686" y="1"/>
                  </a:moveTo>
                  <a:cubicBezTo>
                    <a:pt x="621" y="1"/>
                    <a:pt x="556" y="8"/>
                    <a:pt x="491" y="22"/>
                  </a:cubicBezTo>
                  <a:cubicBezTo>
                    <a:pt x="417" y="31"/>
                    <a:pt x="343" y="50"/>
                    <a:pt x="269" y="87"/>
                  </a:cubicBezTo>
                  <a:cubicBezTo>
                    <a:pt x="241" y="87"/>
                    <a:pt x="223" y="96"/>
                    <a:pt x="195" y="96"/>
                  </a:cubicBezTo>
                  <a:cubicBezTo>
                    <a:pt x="130" y="216"/>
                    <a:pt x="65" y="346"/>
                    <a:pt x="0" y="457"/>
                  </a:cubicBezTo>
                  <a:lnTo>
                    <a:pt x="436" y="365"/>
                  </a:lnTo>
                  <a:cubicBezTo>
                    <a:pt x="612" y="318"/>
                    <a:pt x="797" y="318"/>
                    <a:pt x="954" y="244"/>
                  </a:cubicBezTo>
                  <a:cubicBezTo>
                    <a:pt x="982" y="226"/>
                    <a:pt x="1028" y="216"/>
                    <a:pt x="1047" y="179"/>
                  </a:cubicBezTo>
                  <a:cubicBezTo>
                    <a:pt x="1075" y="96"/>
                    <a:pt x="954" y="50"/>
                    <a:pt x="880" y="22"/>
                  </a:cubicBezTo>
                  <a:cubicBezTo>
                    <a:pt x="815" y="8"/>
                    <a:pt x="751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34"/>
            <p:cNvSpPr/>
            <p:nvPr/>
          </p:nvSpPr>
          <p:spPr>
            <a:xfrm>
              <a:off x="9067320" y="4507560"/>
              <a:ext cx="56880" cy="20520"/>
            </a:xfrm>
            <a:custGeom>
              <a:avLst/>
              <a:gdLst/>
              <a:ahLst/>
              <a:rect l="l" t="t" r="r" b="b"/>
              <a:pathLst>
                <a:path w="1113" h="409">
                  <a:moveTo>
                    <a:pt x="558" y="1"/>
                  </a:moveTo>
                  <a:cubicBezTo>
                    <a:pt x="481" y="1"/>
                    <a:pt x="403" y="11"/>
                    <a:pt x="325" y="29"/>
                  </a:cubicBezTo>
                  <a:cubicBezTo>
                    <a:pt x="177" y="66"/>
                    <a:pt x="140" y="131"/>
                    <a:pt x="1" y="261"/>
                  </a:cubicBezTo>
                  <a:lnTo>
                    <a:pt x="140" y="353"/>
                  </a:lnTo>
                  <a:cubicBezTo>
                    <a:pt x="269" y="390"/>
                    <a:pt x="401" y="409"/>
                    <a:pt x="535" y="409"/>
                  </a:cubicBezTo>
                  <a:cubicBezTo>
                    <a:pt x="668" y="409"/>
                    <a:pt x="802" y="390"/>
                    <a:pt x="936" y="353"/>
                  </a:cubicBezTo>
                  <a:cubicBezTo>
                    <a:pt x="1001" y="335"/>
                    <a:pt x="1112" y="288"/>
                    <a:pt x="1047" y="187"/>
                  </a:cubicBezTo>
                  <a:cubicBezTo>
                    <a:pt x="992" y="85"/>
                    <a:pt x="797" y="29"/>
                    <a:pt x="686" y="11"/>
                  </a:cubicBezTo>
                  <a:cubicBezTo>
                    <a:pt x="644" y="4"/>
                    <a:pt x="601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35"/>
            <p:cNvSpPr/>
            <p:nvPr/>
          </p:nvSpPr>
          <p:spPr>
            <a:xfrm>
              <a:off x="8497080" y="4498200"/>
              <a:ext cx="96480" cy="29160"/>
            </a:xfrm>
            <a:custGeom>
              <a:avLst/>
              <a:gdLst/>
              <a:ahLst/>
              <a:rect l="l" t="t" r="r" b="b"/>
              <a:pathLst>
                <a:path w="1881" h="573">
                  <a:moveTo>
                    <a:pt x="1061" y="0"/>
                  </a:moveTo>
                  <a:cubicBezTo>
                    <a:pt x="908" y="0"/>
                    <a:pt x="751" y="35"/>
                    <a:pt x="612" y="79"/>
                  </a:cubicBezTo>
                  <a:cubicBezTo>
                    <a:pt x="380" y="144"/>
                    <a:pt x="167" y="265"/>
                    <a:pt x="0" y="441"/>
                  </a:cubicBezTo>
                  <a:cubicBezTo>
                    <a:pt x="61" y="432"/>
                    <a:pt x="123" y="428"/>
                    <a:pt x="185" y="428"/>
                  </a:cubicBezTo>
                  <a:cubicBezTo>
                    <a:pt x="330" y="428"/>
                    <a:pt x="475" y="451"/>
                    <a:pt x="612" y="496"/>
                  </a:cubicBezTo>
                  <a:cubicBezTo>
                    <a:pt x="775" y="551"/>
                    <a:pt x="952" y="573"/>
                    <a:pt x="1131" y="573"/>
                  </a:cubicBezTo>
                  <a:cubicBezTo>
                    <a:pt x="1165" y="573"/>
                    <a:pt x="1198" y="572"/>
                    <a:pt x="1232" y="570"/>
                  </a:cubicBezTo>
                  <a:cubicBezTo>
                    <a:pt x="1454" y="543"/>
                    <a:pt x="1668" y="468"/>
                    <a:pt x="1881" y="441"/>
                  </a:cubicBezTo>
                  <a:cubicBezTo>
                    <a:pt x="1816" y="228"/>
                    <a:pt x="1538" y="116"/>
                    <a:pt x="1353" y="52"/>
                  </a:cubicBezTo>
                  <a:cubicBezTo>
                    <a:pt x="1261" y="15"/>
                    <a:pt x="1162" y="0"/>
                    <a:pt x="1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36"/>
            <p:cNvSpPr/>
            <p:nvPr/>
          </p:nvSpPr>
          <p:spPr>
            <a:xfrm>
              <a:off x="8830080" y="4437360"/>
              <a:ext cx="180720" cy="72000"/>
            </a:xfrm>
            <a:custGeom>
              <a:avLst/>
              <a:gdLst/>
              <a:ahLst/>
              <a:rect l="l" t="t" r="r" b="b"/>
              <a:pathLst>
                <a:path w="3525" h="1411">
                  <a:moveTo>
                    <a:pt x="2402" y="0"/>
                  </a:moveTo>
                  <a:cubicBezTo>
                    <a:pt x="2214" y="0"/>
                    <a:pt x="2031" y="17"/>
                    <a:pt x="1848" y="40"/>
                  </a:cubicBezTo>
                  <a:cubicBezTo>
                    <a:pt x="1496" y="123"/>
                    <a:pt x="1154" y="244"/>
                    <a:pt x="839" y="429"/>
                  </a:cubicBezTo>
                  <a:cubicBezTo>
                    <a:pt x="663" y="503"/>
                    <a:pt x="505" y="605"/>
                    <a:pt x="348" y="716"/>
                  </a:cubicBezTo>
                  <a:cubicBezTo>
                    <a:pt x="237" y="836"/>
                    <a:pt x="144" y="966"/>
                    <a:pt x="61" y="1105"/>
                  </a:cubicBezTo>
                  <a:cubicBezTo>
                    <a:pt x="1" y="1345"/>
                    <a:pt x="316" y="1411"/>
                    <a:pt x="689" y="1411"/>
                  </a:cubicBezTo>
                  <a:cubicBezTo>
                    <a:pt x="1121" y="1411"/>
                    <a:pt x="1629" y="1323"/>
                    <a:pt x="1719" y="1318"/>
                  </a:cubicBezTo>
                  <a:cubicBezTo>
                    <a:pt x="2247" y="1290"/>
                    <a:pt x="2775" y="1235"/>
                    <a:pt x="3293" y="1151"/>
                  </a:cubicBezTo>
                  <a:cubicBezTo>
                    <a:pt x="3432" y="1133"/>
                    <a:pt x="3525" y="1105"/>
                    <a:pt x="3525" y="938"/>
                  </a:cubicBezTo>
                  <a:cubicBezTo>
                    <a:pt x="3506" y="818"/>
                    <a:pt x="3460" y="697"/>
                    <a:pt x="3395" y="595"/>
                  </a:cubicBezTo>
                  <a:cubicBezTo>
                    <a:pt x="3349" y="494"/>
                    <a:pt x="3284" y="401"/>
                    <a:pt x="3219" y="308"/>
                  </a:cubicBezTo>
                  <a:cubicBezTo>
                    <a:pt x="3164" y="206"/>
                    <a:pt x="3071" y="123"/>
                    <a:pt x="2960" y="95"/>
                  </a:cubicBezTo>
                  <a:cubicBezTo>
                    <a:pt x="2821" y="30"/>
                    <a:pt x="2673" y="3"/>
                    <a:pt x="2524" y="3"/>
                  </a:cubicBezTo>
                  <a:cubicBezTo>
                    <a:pt x="2483" y="1"/>
                    <a:pt x="2443" y="0"/>
                    <a:pt x="2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37"/>
            <p:cNvSpPr/>
            <p:nvPr/>
          </p:nvSpPr>
          <p:spPr>
            <a:xfrm>
              <a:off x="8684280" y="4588560"/>
              <a:ext cx="123480" cy="20160"/>
            </a:xfrm>
            <a:custGeom>
              <a:avLst/>
              <a:gdLst/>
              <a:ahLst/>
              <a:rect l="l" t="t" r="r" b="b"/>
              <a:pathLst>
                <a:path w="2409" h="400">
                  <a:moveTo>
                    <a:pt x="1709" y="1"/>
                  </a:moveTo>
                  <a:cubicBezTo>
                    <a:pt x="1599" y="1"/>
                    <a:pt x="1489" y="11"/>
                    <a:pt x="1381" y="29"/>
                  </a:cubicBezTo>
                  <a:cubicBezTo>
                    <a:pt x="1168" y="38"/>
                    <a:pt x="954" y="75"/>
                    <a:pt x="751" y="112"/>
                  </a:cubicBezTo>
                  <a:cubicBezTo>
                    <a:pt x="630" y="149"/>
                    <a:pt x="501" y="149"/>
                    <a:pt x="380" y="186"/>
                  </a:cubicBezTo>
                  <a:cubicBezTo>
                    <a:pt x="251" y="242"/>
                    <a:pt x="121" y="316"/>
                    <a:pt x="0" y="399"/>
                  </a:cubicBezTo>
                  <a:cubicBezTo>
                    <a:pt x="225" y="356"/>
                    <a:pt x="425" y="343"/>
                    <a:pt x="612" y="343"/>
                  </a:cubicBezTo>
                  <a:cubicBezTo>
                    <a:pt x="857" y="343"/>
                    <a:pt x="1079" y="365"/>
                    <a:pt x="1301" y="365"/>
                  </a:cubicBezTo>
                  <a:cubicBezTo>
                    <a:pt x="1343" y="365"/>
                    <a:pt x="1385" y="364"/>
                    <a:pt x="1427" y="362"/>
                  </a:cubicBezTo>
                  <a:cubicBezTo>
                    <a:pt x="1668" y="353"/>
                    <a:pt x="1909" y="325"/>
                    <a:pt x="2149" y="279"/>
                  </a:cubicBezTo>
                  <a:cubicBezTo>
                    <a:pt x="2279" y="251"/>
                    <a:pt x="2409" y="140"/>
                    <a:pt x="2214" y="75"/>
                  </a:cubicBezTo>
                  <a:cubicBezTo>
                    <a:pt x="2051" y="24"/>
                    <a:pt x="1880" y="1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38"/>
            <p:cNvSpPr/>
            <p:nvPr/>
          </p:nvSpPr>
          <p:spPr>
            <a:xfrm>
              <a:off x="9775800" y="4437000"/>
              <a:ext cx="92880" cy="33840"/>
            </a:xfrm>
            <a:custGeom>
              <a:avLst/>
              <a:gdLst/>
              <a:ahLst/>
              <a:rect l="l" t="t" r="r" b="b"/>
              <a:pathLst>
                <a:path w="1816" h="668">
                  <a:moveTo>
                    <a:pt x="1084" y="0"/>
                  </a:moveTo>
                  <a:cubicBezTo>
                    <a:pt x="843" y="19"/>
                    <a:pt x="603" y="93"/>
                    <a:pt x="399" y="232"/>
                  </a:cubicBezTo>
                  <a:cubicBezTo>
                    <a:pt x="204" y="352"/>
                    <a:pt x="139" y="464"/>
                    <a:pt x="0" y="667"/>
                  </a:cubicBezTo>
                  <a:cubicBezTo>
                    <a:pt x="603" y="547"/>
                    <a:pt x="816" y="501"/>
                    <a:pt x="1010" y="482"/>
                  </a:cubicBezTo>
                  <a:cubicBezTo>
                    <a:pt x="1205" y="454"/>
                    <a:pt x="1399" y="454"/>
                    <a:pt x="1575" y="352"/>
                  </a:cubicBezTo>
                  <a:cubicBezTo>
                    <a:pt x="1640" y="315"/>
                    <a:pt x="1816" y="213"/>
                    <a:pt x="1742" y="102"/>
                  </a:cubicBezTo>
                  <a:cubicBezTo>
                    <a:pt x="1705" y="37"/>
                    <a:pt x="1594" y="56"/>
                    <a:pt x="1538" y="37"/>
                  </a:cubicBezTo>
                  <a:cubicBezTo>
                    <a:pt x="1390" y="10"/>
                    <a:pt x="1242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39"/>
            <p:cNvSpPr/>
            <p:nvPr/>
          </p:nvSpPr>
          <p:spPr>
            <a:xfrm>
              <a:off x="10321200" y="4512240"/>
              <a:ext cx="392760" cy="174240"/>
            </a:xfrm>
            <a:custGeom>
              <a:avLst/>
              <a:gdLst/>
              <a:ahLst/>
              <a:rect l="l" t="t" r="r" b="b"/>
              <a:pathLst>
                <a:path w="7652" h="3399">
                  <a:moveTo>
                    <a:pt x="4430" y="0"/>
                  </a:moveTo>
                  <a:cubicBezTo>
                    <a:pt x="4386" y="0"/>
                    <a:pt x="4342" y="2"/>
                    <a:pt x="4298" y="4"/>
                  </a:cubicBezTo>
                  <a:cubicBezTo>
                    <a:pt x="4057" y="32"/>
                    <a:pt x="3835" y="32"/>
                    <a:pt x="3594" y="41"/>
                  </a:cubicBezTo>
                  <a:cubicBezTo>
                    <a:pt x="2724" y="69"/>
                    <a:pt x="1816" y="300"/>
                    <a:pt x="1103" y="819"/>
                  </a:cubicBezTo>
                  <a:cubicBezTo>
                    <a:pt x="964" y="921"/>
                    <a:pt x="834" y="1060"/>
                    <a:pt x="751" y="1217"/>
                  </a:cubicBezTo>
                  <a:cubicBezTo>
                    <a:pt x="612" y="1393"/>
                    <a:pt x="491" y="1579"/>
                    <a:pt x="380" y="1773"/>
                  </a:cubicBezTo>
                  <a:cubicBezTo>
                    <a:pt x="278" y="1949"/>
                    <a:pt x="195" y="2144"/>
                    <a:pt x="130" y="2338"/>
                  </a:cubicBezTo>
                  <a:cubicBezTo>
                    <a:pt x="65" y="2542"/>
                    <a:pt x="19" y="2764"/>
                    <a:pt x="0" y="2986"/>
                  </a:cubicBezTo>
                  <a:cubicBezTo>
                    <a:pt x="115" y="2919"/>
                    <a:pt x="208" y="2902"/>
                    <a:pt x="289" y="2902"/>
                  </a:cubicBezTo>
                  <a:cubicBezTo>
                    <a:pt x="364" y="2902"/>
                    <a:pt x="429" y="2917"/>
                    <a:pt x="491" y="2922"/>
                  </a:cubicBezTo>
                  <a:cubicBezTo>
                    <a:pt x="667" y="2940"/>
                    <a:pt x="834" y="2931"/>
                    <a:pt x="1001" y="2949"/>
                  </a:cubicBezTo>
                  <a:cubicBezTo>
                    <a:pt x="1353" y="2996"/>
                    <a:pt x="1714" y="3005"/>
                    <a:pt x="2066" y="3051"/>
                  </a:cubicBezTo>
                  <a:cubicBezTo>
                    <a:pt x="2529" y="3098"/>
                    <a:pt x="2992" y="3098"/>
                    <a:pt x="3455" y="3135"/>
                  </a:cubicBezTo>
                  <a:cubicBezTo>
                    <a:pt x="4150" y="3190"/>
                    <a:pt x="4845" y="3181"/>
                    <a:pt x="5539" y="3274"/>
                  </a:cubicBezTo>
                  <a:cubicBezTo>
                    <a:pt x="5949" y="3336"/>
                    <a:pt x="6380" y="3399"/>
                    <a:pt x="6800" y="3399"/>
                  </a:cubicBezTo>
                  <a:cubicBezTo>
                    <a:pt x="6940" y="3399"/>
                    <a:pt x="7079" y="3392"/>
                    <a:pt x="7216" y="3375"/>
                  </a:cubicBezTo>
                  <a:cubicBezTo>
                    <a:pt x="7392" y="3357"/>
                    <a:pt x="7512" y="3348"/>
                    <a:pt x="7596" y="3190"/>
                  </a:cubicBezTo>
                  <a:cubicBezTo>
                    <a:pt x="7633" y="3125"/>
                    <a:pt x="7651" y="3042"/>
                    <a:pt x="7642" y="2968"/>
                  </a:cubicBezTo>
                  <a:cubicBezTo>
                    <a:pt x="7623" y="2847"/>
                    <a:pt x="7577" y="2727"/>
                    <a:pt x="7559" y="2616"/>
                  </a:cubicBezTo>
                  <a:cubicBezTo>
                    <a:pt x="7540" y="2458"/>
                    <a:pt x="7503" y="2301"/>
                    <a:pt x="7466" y="2153"/>
                  </a:cubicBezTo>
                  <a:cubicBezTo>
                    <a:pt x="7373" y="1829"/>
                    <a:pt x="7244" y="1514"/>
                    <a:pt x="7068" y="1227"/>
                  </a:cubicBezTo>
                  <a:cubicBezTo>
                    <a:pt x="6892" y="939"/>
                    <a:pt x="6660" y="689"/>
                    <a:pt x="6401" y="486"/>
                  </a:cubicBezTo>
                  <a:cubicBezTo>
                    <a:pt x="6290" y="411"/>
                    <a:pt x="6179" y="347"/>
                    <a:pt x="6058" y="282"/>
                  </a:cubicBezTo>
                  <a:cubicBezTo>
                    <a:pt x="5956" y="245"/>
                    <a:pt x="5836" y="235"/>
                    <a:pt x="5725" y="208"/>
                  </a:cubicBezTo>
                  <a:cubicBezTo>
                    <a:pt x="5428" y="124"/>
                    <a:pt x="5132" y="69"/>
                    <a:pt x="4817" y="32"/>
                  </a:cubicBezTo>
                  <a:cubicBezTo>
                    <a:pt x="4692" y="11"/>
                    <a:pt x="4562" y="0"/>
                    <a:pt x="4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40"/>
            <p:cNvSpPr/>
            <p:nvPr/>
          </p:nvSpPr>
          <p:spPr>
            <a:xfrm>
              <a:off x="10388880" y="4686840"/>
              <a:ext cx="154800" cy="28080"/>
            </a:xfrm>
            <a:custGeom>
              <a:avLst/>
              <a:gdLst/>
              <a:ahLst/>
              <a:rect l="l" t="t" r="r" b="b"/>
              <a:pathLst>
                <a:path w="3021" h="550">
                  <a:moveTo>
                    <a:pt x="1026" y="0"/>
                  </a:moveTo>
                  <a:cubicBezTo>
                    <a:pt x="684" y="0"/>
                    <a:pt x="340" y="35"/>
                    <a:pt x="1" y="103"/>
                  </a:cubicBezTo>
                  <a:cubicBezTo>
                    <a:pt x="121" y="140"/>
                    <a:pt x="241" y="186"/>
                    <a:pt x="362" y="233"/>
                  </a:cubicBezTo>
                  <a:cubicBezTo>
                    <a:pt x="510" y="288"/>
                    <a:pt x="668" y="344"/>
                    <a:pt x="825" y="390"/>
                  </a:cubicBezTo>
                  <a:cubicBezTo>
                    <a:pt x="1094" y="483"/>
                    <a:pt x="1390" y="538"/>
                    <a:pt x="1677" y="548"/>
                  </a:cubicBezTo>
                  <a:cubicBezTo>
                    <a:pt x="1697" y="549"/>
                    <a:pt x="1717" y="549"/>
                    <a:pt x="1737" y="549"/>
                  </a:cubicBezTo>
                  <a:cubicBezTo>
                    <a:pt x="1901" y="549"/>
                    <a:pt x="2058" y="518"/>
                    <a:pt x="2224" y="501"/>
                  </a:cubicBezTo>
                  <a:lnTo>
                    <a:pt x="2705" y="501"/>
                  </a:lnTo>
                  <a:cubicBezTo>
                    <a:pt x="2773" y="501"/>
                    <a:pt x="2841" y="497"/>
                    <a:pt x="2912" y="497"/>
                  </a:cubicBezTo>
                  <a:cubicBezTo>
                    <a:pt x="2947" y="497"/>
                    <a:pt x="2983" y="498"/>
                    <a:pt x="3020" y="501"/>
                  </a:cubicBezTo>
                  <a:cubicBezTo>
                    <a:pt x="2946" y="418"/>
                    <a:pt x="2881" y="400"/>
                    <a:pt x="2770" y="353"/>
                  </a:cubicBezTo>
                  <a:cubicBezTo>
                    <a:pt x="2594" y="261"/>
                    <a:pt x="2418" y="196"/>
                    <a:pt x="2224" y="149"/>
                  </a:cubicBezTo>
                  <a:cubicBezTo>
                    <a:pt x="1832" y="49"/>
                    <a:pt x="14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41"/>
            <p:cNvSpPr/>
            <p:nvPr/>
          </p:nvSpPr>
          <p:spPr>
            <a:xfrm>
              <a:off x="8271000" y="4141080"/>
              <a:ext cx="96840" cy="9000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2"/>
            <p:cNvSpPr/>
            <p:nvPr/>
          </p:nvSpPr>
          <p:spPr>
            <a:xfrm>
              <a:off x="8220600" y="4101120"/>
              <a:ext cx="25920" cy="29520"/>
            </a:xfrm>
            <a:custGeom>
              <a:avLst/>
              <a:gdLst/>
              <a:ahLst/>
              <a:rect l="l" t="t" r="r" b="b"/>
              <a:pathLst>
                <a:path w="511" h="583">
                  <a:moveTo>
                    <a:pt x="146" y="1"/>
                  </a:moveTo>
                  <a:cubicBezTo>
                    <a:pt x="132" y="1"/>
                    <a:pt x="117" y="6"/>
                    <a:pt x="93" y="18"/>
                  </a:cubicBezTo>
                  <a:cubicBezTo>
                    <a:pt x="28" y="36"/>
                    <a:pt x="38" y="18"/>
                    <a:pt x="28" y="82"/>
                  </a:cubicBezTo>
                  <a:cubicBezTo>
                    <a:pt x="1" y="240"/>
                    <a:pt x="232" y="416"/>
                    <a:pt x="325" y="490"/>
                  </a:cubicBezTo>
                  <a:lnTo>
                    <a:pt x="353" y="583"/>
                  </a:lnTo>
                  <a:cubicBezTo>
                    <a:pt x="436" y="462"/>
                    <a:pt x="510" y="397"/>
                    <a:pt x="445" y="258"/>
                  </a:cubicBezTo>
                  <a:cubicBezTo>
                    <a:pt x="399" y="157"/>
                    <a:pt x="316" y="73"/>
                    <a:pt x="214" y="27"/>
                  </a:cubicBezTo>
                  <a:cubicBezTo>
                    <a:pt x="181" y="11"/>
                    <a:pt x="165" y="1"/>
                    <a:pt x="1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43"/>
            <p:cNvSpPr/>
            <p:nvPr/>
          </p:nvSpPr>
          <p:spPr>
            <a:xfrm>
              <a:off x="8136720" y="4466880"/>
              <a:ext cx="33120" cy="28440"/>
            </a:xfrm>
            <a:custGeom>
              <a:avLst/>
              <a:gdLst/>
              <a:ahLst/>
              <a:rect l="l" t="t" r="r" b="b"/>
              <a:pathLst>
                <a:path w="649" h="559">
                  <a:moveTo>
                    <a:pt x="247" y="0"/>
                  </a:moveTo>
                  <a:cubicBezTo>
                    <a:pt x="156" y="0"/>
                    <a:pt x="56" y="35"/>
                    <a:pt x="28" y="132"/>
                  </a:cubicBezTo>
                  <a:cubicBezTo>
                    <a:pt x="0" y="206"/>
                    <a:pt x="65" y="298"/>
                    <a:pt x="112" y="345"/>
                  </a:cubicBezTo>
                  <a:cubicBezTo>
                    <a:pt x="139" y="363"/>
                    <a:pt x="167" y="419"/>
                    <a:pt x="195" y="437"/>
                  </a:cubicBezTo>
                  <a:cubicBezTo>
                    <a:pt x="269" y="474"/>
                    <a:pt x="352" y="493"/>
                    <a:pt x="436" y="502"/>
                  </a:cubicBezTo>
                  <a:lnTo>
                    <a:pt x="491" y="558"/>
                  </a:lnTo>
                  <a:cubicBezTo>
                    <a:pt x="493" y="558"/>
                    <a:pt x="494" y="558"/>
                    <a:pt x="496" y="558"/>
                  </a:cubicBezTo>
                  <a:cubicBezTo>
                    <a:pt x="551" y="558"/>
                    <a:pt x="631" y="399"/>
                    <a:pt x="640" y="354"/>
                  </a:cubicBezTo>
                  <a:cubicBezTo>
                    <a:pt x="649" y="308"/>
                    <a:pt x="630" y="252"/>
                    <a:pt x="593" y="215"/>
                  </a:cubicBezTo>
                  <a:cubicBezTo>
                    <a:pt x="538" y="122"/>
                    <a:pt x="445" y="48"/>
                    <a:pt x="334" y="11"/>
                  </a:cubicBezTo>
                  <a:cubicBezTo>
                    <a:pt x="308" y="4"/>
                    <a:pt x="278" y="0"/>
                    <a:pt x="2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44"/>
            <p:cNvSpPr/>
            <p:nvPr/>
          </p:nvSpPr>
          <p:spPr>
            <a:xfrm>
              <a:off x="8291520" y="4362120"/>
              <a:ext cx="81720" cy="61560"/>
            </a:xfrm>
            <a:custGeom>
              <a:avLst/>
              <a:gdLst/>
              <a:ahLst/>
              <a:rect l="l" t="t" r="r" b="b"/>
              <a:pathLst>
                <a:path w="1594" h="1203">
                  <a:moveTo>
                    <a:pt x="895" y="0"/>
                  </a:moveTo>
                  <a:cubicBezTo>
                    <a:pt x="795" y="0"/>
                    <a:pt x="696" y="21"/>
                    <a:pt x="603" y="63"/>
                  </a:cubicBezTo>
                  <a:cubicBezTo>
                    <a:pt x="399" y="146"/>
                    <a:pt x="158" y="304"/>
                    <a:pt x="84" y="507"/>
                  </a:cubicBezTo>
                  <a:cubicBezTo>
                    <a:pt x="1" y="711"/>
                    <a:pt x="130" y="832"/>
                    <a:pt x="279" y="952"/>
                  </a:cubicBezTo>
                  <a:cubicBezTo>
                    <a:pt x="362" y="1017"/>
                    <a:pt x="455" y="1082"/>
                    <a:pt x="547" y="1146"/>
                  </a:cubicBezTo>
                  <a:cubicBezTo>
                    <a:pt x="649" y="1184"/>
                    <a:pt x="760" y="1202"/>
                    <a:pt x="871" y="1202"/>
                  </a:cubicBezTo>
                  <a:cubicBezTo>
                    <a:pt x="1020" y="1119"/>
                    <a:pt x="1168" y="1054"/>
                    <a:pt x="1288" y="971"/>
                  </a:cubicBezTo>
                  <a:cubicBezTo>
                    <a:pt x="1381" y="924"/>
                    <a:pt x="1511" y="878"/>
                    <a:pt x="1529" y="757"/>
                  </a:cubicBezTo>
                  <a:cubicBezTo>
                    <a:pt x="1594" y="498"/>
                    <a:pt x="1409" y="192"/>
                    <a:pt x="1186" y="63"/>
                  </a:cubicBezTo>
                  <a:cubicBezTo>
                    <a:pt x="1094" y="21"/>
                    <a:pt x="994" y="0"/>
                    <a:pt x="89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45"/>
            <p:cNvSpPr/>
            <p:nvPr/>
          </p:nvSpPr>
          <p:spPr>
            <a:xfrm>
              <a:off x="8305920" y="4423680"/>
              <a:ext cx="34920" cy="26640"/>
            </a:xfrm>
            <a:custGeom>
              <a:avLst/>
              <a:gdLst/>
              <a:ahLst/>
              <a:rect l="l" t="t" r="r" b="b"/>
              <a:pathLst>
                <a:path w="684" h="522">
                  <a:moveTo>
                    <a:pt x="127" y="1"/>
                  </a:moveTo>
                  <a:cubicBezTo>
                    <a:pt x="59" y="1"/>
                    <a:pt x="0" y="37"/>
                    <a:pt x="7" y="129"/>
                  </a:cubicBezTo>
                  <a:cubicBezTo>
                    <a:pt x="16" y="258"/>
                    <a:pt x="211" y="342"/>
                    <a:pt x="294" y="388"/>
                  </a:cubicBezTo>
                  <a:cubicBezTo>
                    <a:pt x="358" y="430"/>
                    <a:pt x="469" y="521"/>
                    <a:pt x="552" y="521"/>
                  </a:cubicBezTo>
                  <a:cubicBezTo>
                    <a:pt x="578" y="521"/>
                    <a:pt x="601" y="512"/>
                    <a:pt x="618" y="490"/>
                  </a:cubicBezTo>
                  <a:lnTo>
                    <a:pt x="683" y="462"/>
                  </a:lnTo>
                  <a:cubicBezTo>
                    <a:pt x="553" y="295"/>
                    <a:pt x="405" y="110"/>
                    <a:pt x="211" y="18"/>
                  </a:cubicBezTo>
                  <a:cubicBezTo>
                    <a:pt x="184" y="7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6"/>
            <p:cNvSpPr/>
            <p:nvPr/>
          </p:nvSpPr>
          <p:spPr>
            <a:xfrm>
              <a:off x="9212760" y="4222440"/>
              <a:ext cx="102240" cy="87840"/>
            </a:xfrm>
            <a:custGeom>
              <a:avLst/>
              <a:gdLst/>
              <a:ahLst/>
              <a:rect l="l" t="t" r="r" b="b"/>
              <a:pathLst>
                <a:path w="1993" h="1717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47"/>
            <p:cNvSpPr/>
            <p:nvPr/>
          </p:nvSpPr>
          <p:spPr>
            <a:xfrm>
              <a:off x="9185040" y="4241520"/>
              <a:ext cx="28800" cy="37440"/>
            </a:xfrm>
            <a:custGeom>
              <a:avLst/>
              <a:gdLst/>
              <a:ahLst/>
              <a:rect l="l" t="t" r="r" b="b"/>
              <a:pathLst>
                <a:path w="570" h="738">
                  <a:moveTo>
                    <a:pt x="89" y="0"/>
                  </a:moveTo>
                  <a:cubicBezTo>
                    <a:pt x="21" y="0"/>
                    <a:pt x="1" y="88"/>
                    <a:pt x="23" y="163"/>
                  </a:cubicBezTo>
                  <a:cubicBezTo>
                    <a:pt x="23" y="191"/>
                    <a:pt x="51" y="200"/>
                    <a:pt x="60" y="228"/>
                  </a:cubicBezTo>
                  <a:cubicBezTo>
                    <a:pt x="69" y="247"/>
                    <a:pt x="79" y="293"/>
                    <a:pt x="97" y="321"/>
                  </a:cubicBezTo>
                  <a:cubicBezTo>
                    <a:pt x="125" y="395"/>
                    <a:pt x="171" y="460"/>
                    <a:pt x="227" y="524"/>
                  </a:cubicBezTo>
                  <a:cubicBezTo>
                    <a:pt x="301" y="626"/>
                    <a:pt x="431" y="654"/>
                    <a:pt x="514" y="738"/>
                  </a:cubicBezTo>
                  <a:lnTo>
                    <a:pt x="570" y="562"/>
                  </a:lnTo>
                  <a:cubicBezTo>
                    <a:pt x="459" y="367"/>
                    <a:pt x="357" y="126"/>
                    <a:pt x="144" y="15"/>
                  </a:cubicBezTo>
                  <a:cubicBezTo>
                    <a:pt x="123" y="5"/>
                    <a:pt x="105" y="0"/>
                    <a:pt x="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48"/>
            <p:cNvSpPr/>
            <p:nvPr/>
          </p:nvSpPr>
          <p:spPr>
            <a:xfrm>
              <a:off x="9432720" y="4250880"/>
              <a:ext cx="53280" cy="38880"/>
            </a:xfrm>
            <a:custGeom>
              <a:avLst/>
              <a:gdLst/>
              <a:ahLst/>
              <a:rect l="l" t="t" r="r" b="b"/>
              <a:pathLst>
                <a:path w="1047" h="763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0ecf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49"/>
            <p:cNvSpPr/>
            <p:nvPr/>
          </p:nvSpPr>
          <p:spPr>
            <a:xfrm>
              <a:off x="10355040" y="4450680"/>
              <a:ext cx="54000" cy="38520"/>
            </a:xfrm>
            <a:custGeom>
              <a:avLst/>
              <a:gdLst/>
              <a:ahLst/>
              <a:rect l="l" t="t" r="r" b="b"/>
              <a:pathLst>
                <a:path w="1056" h="755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CustomShape 50"/>
          <p:cNvSpPr/>
          <p:nvPr/>
        </p:nvSpPr>
        <p:spPr>
          <a:xfrm flipH="1">
            <a:off x="6429240" y="4049640"/>
            <a:ext cx="4322520" cy="1299600"/>
          </a:xfrm>
          <a:custGeom>
            <a:avLst/>
            <a:gdLst/>
            <a:ahLst/>
            <a:rect l="l" t="t" r="r" b="b"/>
            <a:pathLst>
              <a:path w="39701" h="11938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1"/>
          <p:cNvSpPr/>
          <p:nvPr/>
        </p:nvSpPr>
        <p:spPr>
          <a:xfrm>
            <a:off x="6287400" y="4929480"/>
            <a:ext cx="141840" cy="1317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1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2"/>
          <p:cNvSpPr/>
          <p:nvPr/>
        </p:nvSpPr>
        <p:spPr>
          <a:xfrm>
            <a:off x="5730480" y="4797360"/>
            <a:ext cx="141840" cy="1317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5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E7CC2C2-52E8-4549-A6DE-F2BA3BD11406}" type="slidenum">
              <a:rPr b="0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  <p:sp>
        <p:nvSpPr>
          <p:cNvPr id="190" name="PlaceHolder 5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768d5"/>
            </a:gs>
            <a:gs pos="100000">
              <a:srgbClr val="41c9e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14240" y="535680"/>
            <a:ext cx="7715520" cy="4251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pt-PT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-69840" y="4086000"/>
            <a:ext cx="4322520" cy="1299600"/>
          </a:xfrm>
          <a:custGeom>
            <a:avLst/>
            <a:gdLst/>
            <a:ahLst/>
            <a:rect l="l" t="t" r="r" b="b"/>
            <a:pathLst>
              <a:path w="39701" h="11938">
                <a:moveTo>
                  <a:pt x="1393" y="0"/>
                </a:moveTo>
                <a:cubicBezTo>
                  <a:pt x="906" y="0"/>
                  <a:pt x="360" y="387"/>
                  <a:pt x="0" y="551"/>
                </a:cubicBezTo>
                <a:lnTo>
                  <a:pt x="167" y="11869"/>
                </a:lnTo>
                <a:lnTo>
                  <a:pt x="39625" y="11906"/>
                </a:lnTo>
                <a:cubicBezTo>
                  <a:pt x="38949" y="11351"/>
                  <a:pt x="37402" y="10980"/>
                  <a:pt x="36587" y="10702"/>
                </a:cubicBezTo>
                <a:cubicBezTo>
                  <a:pt x="35808" y="10441"/>
                  <a:pt x="34952" y="10293"/>
                  <a:pt x="34103" y="10293"/>
                </a:cubicBezTo>
                <a:cubicBezTo>
                  <a:pt x="33540" y="10293"/>
                  <a:pt x="32979" y="10358"/>
                  <a:pt x="32447" y="10498"/>
                </a:cubicBezTo>
                <a:cubicBezTo>
                  <a:pt x="31947" y="10628"/>
                  <a:pt x="31530" y="10878"/>
                  <a:pt x="31095" y="11073"/>
                </a:cubicBezTo>
                <a:cubicBezTo>
                  <a:pt x="30993" y="10684"/>
                  <a:pt x="31104" y="10360"/>
                  <a:pt x="30678" y="10128"/>
                </a:cubicBezTo>
                <a:cubicBezTo>
                  <a:pt x="30600" y="10076"/>
                  <a:pt x="30513" y="10047"/>
                  <a:pt x="30423" y="10047"/>
                </a:cubicBezTo>
                <a:cubicBezTo>
                  <a:pt x="30385" y="10047"/>
                  <a:pt x="30346" y="10052"/>
                  <a:pt x="30307" y="10063"/>
                </a:cubicBezTo>
                <a:cubicBezTo>
                  <a:pt x="30231" y="10070"/>
                  <a:pt x="30139" y="10197"/>
                  <a:pt x="30023" y="10197"/>
                </a:cubicBezTo>
                <a:cubicBezTo>
                  <a:pt x="29984" y="10197"/>
                  <a:pt x="29944" y="10183"/>
                  <a:pt x="29900" y="10146"/>
                </a:cubicBezTo>
                <a:cubicBezTo>
                  <a:pt x="29807" y="10054"/>
                  <a:pt x="29909" y="9785"/>
                  <a:pt x="29853" y="9665"/>
                </a:cubicBezTo>
                <a:cubicBezTo>
                  <a:pt x="29789" y="9572"/>
                  <a:pt x="29714" y="9480"/>
                  <a:pt x="29622" y="9396"/>
                </a:cubicBezTo>
                <a:cubicBezTo>
                  <a:pt x="29561" y="9362"/>
                  <a:pt x="29493" y="9346"/>
                  <a:pt x="29423" y="9346"/>
                </a:cubicBezTo>
                <a:cubicBezTo>
                  <a:pt x="29077" y="9346"/>
                  <a:pt x="28668" y="9718"/>
                  <a:pt x="28668" y="10026"/>
                </a:cubicBezTo>
                <a:cubicBezTo>
                  <a:pt x="28464" y="9970"/>
                  <a:pt x="28584" y="9544"/>
                  <a:pt x="28575" y="9359"/>
                </a:cubicBezTo>
                <a:cubicBezTo>
                  <a:pt x="28510" y="8350"/>
                  <a:pt x="28242" y="7358"/>
                  <a:pt x="27797" y="6451"/>
                </a:cubicBezTo>
                <a:cubicBezTo>
                  <a:pt x="27112" y="5089"/>
                  <a:pt x="26260" y="4042"/>
                  <a:pt x="25018" y="3172"/>
                </a:cubicBezTo>
                <a:cubicBezTo>
                  <a:pt x="23481" y="2116"/>
                  <a:pt x="21665" y="1532"/>
                  <a:pt x="19804" y="1505"/>
                </a:cubicBezTo>
                <a:cubicBezTo>
                  <a:pt x="19773" y="1504"/>
                  <a:pt x="19743" y="1504"/>
                  <a:pt x="19713" y="1504"/>
                </a:cubicBezTo>
                <a:cubicBezTo>
                  <a:pt x="18547" y="1504"/>
                  <a:pt x="17190" y="1853"/>
                  <a:pt x="16432" y="2801"/>
                </a:cubicBezTo>
                <a:cubicBezTo>
                  <a:pt x="16108" y="3209"/>
                  <a:pt x="16024" y="3755"/>
                  <a:pt x="15932" y="4246"/>
                </a:cubicBezTo>
                <a:cubicBezTo>
                  <a:pt x="15793" y="5006"/>
                  <a:pt x="15747" y="5775"/>
                  <a:pt x="15802" y="6543"/>
                </a:cubicBezTo>
                <a:cubicBezTo>
                  <a:pt x="15885" y="7701"/>
                  <a:pt x="16006" y="8813"/>
                  <a:pt x="16432" y="9896"/>
                </a:cubicBezTo>
                <a:cubicBezTo>
                  <a:pt x="16562" y="10230"/>
                  <a:pt x="16571" y="10665"/>
                  <a:pt x="16867" y="10897"/>
                </a:cubicBezTo>
                <a:cubicBezTo>
                  <a:pt x="16571" y="10674"/>
                  <a:pt x="16395" y="10258"/>
                  <a:pt x="15997" y="10174"/>
                </a:cubicBezTo>
                <a:cubicBezTo>
                  <a:pt x="15973" y="10168"/>
                  <a:pt x="15950" y="10166"/>
                  <a:pt x="15927" y="10166"/>
                </a:cubicBezTo>
                <a:cubicBezTo>
                  <a:pt x="15750" y="10166"/>
                  <a:pt x="15581" y="10319"/>
                  <a:pt x="15440" y="10319"/>
                </a:cubicBezTo>
                <a:cubicBezTo>
                  <a:pt x="15424" y="10319"/>
                  <a:pt x="15409" y="10317"/>
                  <a:pt x="15395" y="10313"/>
                </a:cubicBezTo>
                <a:cubicBezTo>
                  <a:pt x="15246" y="10276"/>
                  <a:pt x="15219" y="10035"/>
                  <a:pt x="15172" y="9896"/>
                </a:cubicBezTo>
                <a:cubicBezTo>
                  <a:pt x="15059" y="9597"/>
                  <a:pt x="14861" y="9213"/>
                  <a:pt x="14504" y="9213"/>
                </a:cubicBezTo>
                <a:cubicBezTo>
                  <a:pt x="14452" y="9213"/>
                  <a:pt x="14397" y="9221"/>
                  <a:pt x="14339" y="9239"/>
                </a:cubicBezTo>
                <a:cubicBezTo>
                  <a:pt x="14181" y="9304"/>
                  <a:pt x="14033" y="9396"/>
                  <a:pt x="13885" y="9498"/>
                </a:cubicBezTo>
                <a:cubicBezTo>
                  <a:pt x="13718" y="9609"/>
                  <a:pt x="13607" y="9841"/>
                  <a:pt x="13449" y="9887"/>
                </a:cubicBezTo>
                <a:cubicBezTo>
                  <a:pt x="13412" y="9720"/>
                  <a:pt x="13403" y="9544"/>
                  <a:pt x="13422" y="9368"/>
                </a:cubicBezTo>
                <a:cubicBezTo>
                  <a:pt x="13440" y="9229"/>
                  <a:pt x="13505" y="9183"/>
                  <a:pt x="13533" y="9081"/>
                </a:cubicBezTo>
                <a:cubicBezTo>
                  <a:pt x="13625" y="8637"/>
                  <a:pt x="13477" y="8229"/>
                  <a:pt x="13403" y="7785"/>
                </a:cubicBezTo>
                <a:cubicBezTo>
                  <a:pt x="13190" y="6497"/>
                  <a:pt x="12532" y="5200"/>
                  <a:pt x="11847" y="4089"/>
                </a:cubicBezTo>
                <a:cubicBezTo>
                  <a:pt x="11430" y="3413"/>
                  <a:pt x="10847" y="2718"/>
                  <a:pt x="10143" y="2329"/>
                </a:cubicBezTo>
                <a:cubicBezTo>
                  <a:pt x="9383" y="1906"/>
                  <a:pt x="8585" y="1610"/>
                  <a:pt x="7756" y="1610"/>
                </a:cubicBezTo>
                <a:cubicBezTo>
                  <a:pt x="7423" y="1610"/>
                  <a:pt x="7086" y="1658"/>
                  <a:pt x="6743" y="1764"/>
                </a:cubicBezTo>
                <a:cubicBezTo>
                  <a:pt x="6391" y="1884"/>
                  <a:pt x="6067" y="2070"/>
                  <a:pt x="5789" y="2301"/>
                </a:cubicBezTo>
                <a:cubicBezTo>
                  <a:pt x="5632" y="2431"/>
                  <a:pt x="5502" y="2755"/>
                  <a:pt x="5298" y="2774"/>
                </a:cubicBezTo>
                <a:cubicBezTo>
                  <a:pt x="5280" y="2560"/>
                  <a:pt x="5113" y="2199"/>
                  <a:pt x="5002" y="1995"/>
                </a:cubicBezTo>
                <a:cubicBezTo>
                  <a:pt x="4891" y="1801"/>
                  <a:pt x="4780" y="1653"/>
                  <a:pt x="4548" y="1606"/>
                </a:cubicBezTo>
                <a:cubicBezTo>
                  <a:pt x="4469" y="1593"/>
                  <a:pt x="4391" y="1586"/>
                  <a:pt x="4313" y="1586"/>
                </a:cubicBezTo>
                <a:cubicBezTo>
                  <a:pt x="4235" y="1586"/>
                  <a:pt x="4159" y="1593"/>
                  <a:pt x="4085" y="1606"/>
                </a:cubicBezTo>
                <a:cubicBezTo>
                  <a:pt x="3992" y="1616"/>
                  <a:pt x="3844" y="1708"/>
                  <a:pt x="3789" y="1708"/>
                </a:cubicBezTo>
                <a:cubicBezTo>
                  <a:pt x="3766" y="1711"/>
                  <a:pt x="3745" y="1713"/>
                  <a:pt x="3725" y="1713"/>
                </a:cubicBezTo>
                <a:cubicBezTo>
                  <a:pt x="3486" y="1713"/>
                  <a:pt x="3443" y="1514"/>
                  <a:pt x="3298" y="1292"/>
                </a:cubicBezTo>
                <a:cubicBezTo>
                  <a:pt x="2973" y="801"/>
                  <a:pt x="2649" y="476"/>
                  <a:pt x="2140" y="254"/>
                </a:cubicBezTo>
                <a:cubicBezTo>
                  <a:pt x="1964" y="161"/>
                  <a:pt x="1779" y="87"/>
                  <a:pt x="1584" y="23"/>
                </a:cubicBezTo>
                <a:cubicBezTo>
                  <a:pt x="1522" y="7"/>
                  <a:pt x="1458" y="0"/>
                  <a:pt x="1393" y="0"/>
                </a:cubicBezTo>
                <a:close/>
                <a:moveTo>
                  <a:pt x="39616" y="11842"/>
                </a:moveTo>
                <a:cubicBezTo>
                  <a:pt x="39607" y="11842"/>
                  <a:pt x="39607" y="11859"/>
                  <a:pt x="39625" y="11906"/>
                </a:cubicBezTo>
                <a:cubicBezTo>
                  <a:pt x="39653" y="11929"/>
                  <a:pt x="39669" y="11938"/>
                  <a:pt x="39676" y="11938"/>
                </a:cubicBezTo>
                <a:cubicBezTo>
                  <a:pt x="39701" y="11938"/>
                  <a:pt x="39635" y="11842"/>
                  <a:pt x="39616" y="11842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 flipH="1" rot="53400">
            <a:off x="7175160" y="275760"/>
            <a:ext cx="1642320" cy="739800"/>
          </a:xfrm>
          <a:custGeom>
            <a:avLst/>
            <a:gdLst/>
            <a:ahLst/>
            <a:rect l="l" t="t" r="r" b="b"/>
            <a:pathLst>
              <a:path w="24880" h="11211">
                <a:moveTo>
                  <a:pt x="0" y="10849"/>
                </a:moveTo>
                <a:lnTo>
                  <a:pt x="0" y="10849"/>
                </a:lnTo>
                <a:cubicBezTo>
                  <a:pt x="16" y="10851"/>
                  <a:pt x="32" y="10852"/>
                  <a:pt x="50" y="10852"/>
                </a:cubicBezTo>
                <a:cubicBezTo>
                  <a:pt x="63" y="10852"/>
                  <a:pt x="77" y="10851"/>
                  <a:pt x="91" y="10850"/>
                </a:cubicBezTo>
                <a:lnTo>
                  <a:pt x="91" y="10850"/>
                </a:lnTo>
                <a:lnTo>
                  <a:pt x="0" y="10849"/>
                </a:lnTo>
                <a:close/>
                <a:moveTo>
                  <a:pt x="19143" y="0"/>
                </a:moveTo>
                <a:cubicBezTo>
                  <a:pt x="18287" y="0"/>
                  <a:pt x="17567" y="376"/>
                  <a:pt x="16839" y="799"/>
                </a:cubicBezTo>
                <a:cubicBezTo>
                  <a:pt x="16349" y="1095"/>
                  <a:pt x="15904" y="1447"/>
                  <a:pt x="15506" y="1864"/>
                </a:cubicBezTo>
                <a:cubicBezTo>
                  <a:pt x="15181" y="2179"/>
                  <a:pt x="14802" y="2494"/>
                  <a:pt x="14616" y="2902"/>
                </a:cubicBezTo>
                <a:cubicBezTo>
                  <a:pt x="14269" y="3650"/>
                  <a:pt x="14187" y="4594"/>
                  <a:pt x="14214" y="5407"/>
                </a:cubicBezTo>
                <a:lnTo>
                  <a:pt x="14214" y="5407"/>
                </a:lnTo>
                <a:cubicBezTo>
                  <a:pt x="14186" y="5307"/>
                  <a:pt x="14078" y="5277"/>
                  <a:pt x="14005" y="5189"/>
                </a:cubicBezTo>
                <a:cubicBezTo>
                  <a:pt x="13838" y="5023"/>
                  <a:pt x="13737" y="4856"/>
                  <a:pt x="13486" y="4773"/>
                </a:cubicBezTo>
                <a:cubicBezTo>
                  <a:pt x="13343" y="4719"/>
                  <a:pt x="13217" y="4691"/>
                  <a:pt x="13107" y="4691"/>
                </a:cubicBezTo>
                <a:cubicBezTo>
                  <a:pt x="12840" y="4691"/>
                  <a:pt x="12672" y="4852"/>
                  <a:pt x="12606" y="5180"/>
                </a:cubicBezTo>
                <a:cubicBezTo>
                  <a:pt x="12005" y="4957"/>
                  <a:pt x="11344" y="4621"/>
                  <a:pt x="10675" y="4621"/>
                </a:cubicBezTo>
                <a:cubicBezTo>
                  <a:pt x="10427" y="4621"/>
                  <a:pt x="10177" y="4667"/>
                  <a:pt x="9930" y="4782"/>
                </a:cubicBezTo>
                <a:cubicBezTo>
                  <a:pt x="9439" y="5014"/>
                  <a:pt x="9152" y="5254"/>
                  <a:pt x="8938" y="5717"/>
                </a:cubicBezTo>
                <a:cubicBezTo>
                  <a:pt x="8837" y="5940"/>
                  <a:pt x="8874" y="6144"/>
                  <a:pt x="8790" y="6357"/>
                </a:cubicBezTo>
                <a:cubicBezTo>
                  <a:pt x="8679" y="6292"/>
                  <a:pt x="8577" y="6218"/>
                  <a:pt x="8485" y="6144"/>
                </a:cubicBezTo>
                <a:cubicBezTo>
                  <a:pt x="8197" y="5968"/>
                  <a:pt x="7827" y="5884"/>
                  <a:pt x="7512" y="5773"/>
                </a:cubicBezTo>
                <a:cubicBezTo>
                  <a:pt x="7050" y="5628"/>
                  <a:pt x="6567" y="5549"/>
                  <a:pt x="6088" y="5549"/>
                </a:cubicBezTo>
                <a:cubicBezTo>
                  <a:pt x="5347" y="5549"/>
                  <a:pt x="4617" y="5737"/>
                  <a:pt x="3992" y="6153"/>
                </a:cubicBezTo>
                <a:cubicBezTo>
                  <a:pt x="2566" y="7107"/>
                  <a:pt x="1760" y="8329"/>
                  <a:pt x="1362" y="9867"/>
                </a:cubicBezTo>
                <a:cubicBezTo>
                  <a:pt x="1276" y="10211"/>
                  <a:pt x="518" y="10812"/>
                  <a:pt x="91" y="10850"/>
                </a:cubicBezTo>
                <a:lnTo>
                  <a:pt x="91" y="10850"/>
                </a:lnTo>
                <a:lnTo>
                  <a:pt x="24879" y="11210"/>
                </a:lnTo>
                <a:cubicBezTo>
                  <a:pt x="24796" y="10571"/>
                  <a:pt x="24852" y="10349"/>
                  <a:pt x="24500" y="9932"/>
                </a:cubicBezTo>
                <a:cubicBezTo>
                  <a:pt x="24185" y="9561"/>
                  <a:pt x="23888" y="9358"/>
                  <a:pt x="23453" y="9080"/>
                </a:cubicBezTo>
                <a:cubicBezTo>
                  <a:pt x="23194" y="8913"/>
                  <a:pt x="23092" y="8848"/>
                  <a:pt x="22758" y="8848"/>
                </a:cubicBezTo>
                <a:cubicBezTo>
                  <a:pt x="22699" y="8855"/>
                  <a:pt x="22640" y="8858"/>
                  <a:pt x="22581" y="8858"/>
                </a:cubicBezTo>
                <a:cubicBezTo>
                  <a:pt x="22473" y="8858"/>
                  <a:pt x="22366" y="8848"/>
                  <a:pt x="22258" y="8830"/>
                </a:cubicBezTo>
                <a:cubicBezTo>
                  <a:pt x="22341" y="8543"/>
                  <a:pt x="22805" y="8292"/>
                  <a:pt x="22971" y="8033"/>
                </a:cubicBezTo>
                <a:cubicBezTo>
                  <a:pt x="23082" y="7829"/>
                  <a:pt x="23036" y="7737"/>
                  <a:pt x="22869" y="7579"/>
                </a:cubicBezTo>
                <a:cubicBezTo>
                  <a:pt x="22647" y="7385"/>
                  <a:pt x="22527" y="7496"/>
                  <a:pt x="22258" y="7412"/>
                </a:cubicBezTo>
                <a:cubicBezTo>
                  <a:pt x="22277" y="7292"/>
                  <a:pt x="22462" y="7172"/>
                  <a:pt x="22554" y="7079"/>
                </a:cubicBezTo>
                <a:cubicBezTo>
                  <a:pt x="23129" y="6458"/>
                  <a:pt x="23462" y="5875"/>
                  <a:pt x="23546" y="5060"/>
                </a:cubicBezTo>
                <a:cubicBezTo>
                  <a:pt x="23777" y="2892"/>
                  <a:pt x="22045" y="382"/>
                  <a:pt x="19563" y="30"/>
                </a:cubicBezTo>
                <a:cubicBezTo>
                  <a:pt x="19419" y="10"/>
                  <a:pt x="19279" y="0"/>
                  <a:pt x="19143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0" name="Group 4"/>
          <p:cNvGrpSpPr/>
          <p:nvPr/>
        </p:nvGrpSpPr>
        <p:grpSpPr>
          <a:xfrm>
            <a:off x="-3643200" y="4247280"/>
            <a:ext cx="4437360" cy="1177200"/>
            <a:chOff x="-3643200" y="4247280"/>
            <a:chExt cx="4437360" cy="1177200"/>
          </a:xfrm>
        </p:grpSpPr>
        <p:sp>
          <p:nvSpPr>
            <p:cNvPr id="231" name="CustomShape 5"/>
            <p:cNvSpPr/>
            <p:nvPr/>
          </p:nvSpPr>
          <p:spPr>
            <a:xfrm>
              <a:off x="-1811880" y="4250160"/>
              <a:ext cx="2606040" cy="1174320"/>
            </a:xfrm>
            <a:custGeom>
              <a:avLst/>
              <a:gdLst/>
              <a:ahLst/>
              <a:rect l="l" t="t" r="r" b="b"/>
              <a:pathLst>
                <a:path w="24880" h="11211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6"/>
            <p:cNvSpPr/>
            <p:nvPr/>
          </p:nvSpPr>
          <p:spPr>
            <a:xfrm>
              <a:off x="-297360" y="4247280"/>
              <a:ext cx="945720" cy="637200"/>
            </a:xfrm>
            <a:custGeom>
              <a:avLst/>
              <a:gdLst/>
              <a:ahLst/>
              <a:rect l="l" t="t" r="r" b="b"/>
              <a:pathLst>
                <a:path w="9032" h="6084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7"/>
            <p:cNvSpPr/>
            <p:nvPr/>
          </p:nvSpPr>
          <p:spPr>
            <a:xfrm>
              <a:off x="245160" y="4903200"/>
              <a:ext cx="295560" cy="132840"/>
            </a:xfrm>
            <a:custGeom>
              <a:avLst/>
              <a:gdLst/>
              <a:ahLst/>
              <a:rect l="l" t="t" r="r" b="b"/>
              <a:pathLst>
                <a:path w="2826" h="1273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8"/>
            <p:cNvSpPr/>
            <p:nvPr/>
          </p:nvSpPr>
          <p:spPr>
            <a:xfrm>
              <a:off x="345240" y="5027760"/>
              <a:ext cx="262800" cy="136800"/>
            </a:xfrm>
            <a:custGeom>
              <a:avLst/>
              <a:gdLst/>
              <a:ahLst/>
              <a:rect l="l" t="t" r="r" b="b"/>
              <a:pathLst>
                <a:path w="2511" h="1308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9"/>
            <p:cNvSpPr/>
            <p:nvPr/>
          </p:nvSpPr>
          <p:spPr>
            <a:xfrm>
              <a:off x="424800" y="5175360"/>
              <a:ext cx="113400" cy="38880"/>
            </a:xfrm>
            <a:custGeom>
              <a:avLst/>
              <a:gdLst/>
              <a:ahLst/>
              <a:rect l="l" t="t" r="r" b="b"/>
              <a:pathLst>
                <a:path w="1085" h="376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0"/>
            <p:cNvSpPr/>
            <p:nvPr/>
          </p:nvSpPr>
          <p:spPr>
            <a:xfrm>
              <a:off x="-501120" y="4745160"/>
              <a:ext cx="306360" cy="200880"/>
            </a:xfrm>
            <a:custGeom>
              <a:avLst/>
              <a:gdLst/>
              <a:ahLst/>
              <a:rect l="l" t="t" r="r" b="b"/>
              <a:pathLst>
                <a:path w="2928" h="1921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1"/>
            <p:cNvSpPr/>
            <p:nvPr/>
          </p:nvSpPr>
          <p:spPr>
            <a:xfrm>
              <a:off x="-890280" y="4762800"/>
              <a:ext cx="564480" cy="318240"/>
            </a:xfrm>
            <a:custGeom>
              <a:avLst/>
              <a:gdLst/>
              <a:ahLst/>
              <a:rect l="l" t="t" r="r" b="b"/>
              <a:pathLst>
                <a:path w="5392" h="3042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2"/>
            <p:cNvSpPr/>
            <p:nvPr/>
          </p:nvSpPr>
          <p:spPr>
            <a:xfrm>
              <a:off x="-1499400" y="4835880"/>
              <a:ext cx="741240" cy="366480"/>
            </a:xfrm>
            <a:custGeom>
              <a:avLst/>
              <a:gdLst/>
              <a:ahLst/>
              <a:rect l="l" t="t" r="r" b="b"/>
              <a:pathLst>
                <a:path w="7078" h="3501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3"/>
            <p:cNvSpPr/>
            <p:nvPr/>
          </p:nvSpPr>
          <p:spPr>
            <a:xfrm>
              <a:off x="-777600" y="5050080"/>
              <a:ext cx="273240" cy="136440"/>
            </a:xfrm>
            <a:custGeom>
              <a:avLst/>
              <a:gdLst/>
              <a:ahLst/>
              <a:rect l="l" t="t" r="r" b="b"/>
              <a:pathLst>
                <a:path w="2613" h="1305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4"/>
            <p:cNvSpPr/>
            <p:nvPr/>
          </p:nvSpPr>
          <p:spPr>
            <a:xfrm>
              <a:off x="-291240" y="4977000"/>
              <a:ext cx="67680" cy="38880"/>
            </a:xfrm>
            <a:custGeom>
              <a:avLst/>
              <a:gdLst/>
              <a:ahLst/>
              <a:rect l="l" t="t" r="r" b="b"/>
              <a:pathLst>
                <a:path w="649" h="375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5"/>
            <p:cNvSpPr/>
            <p:nvPr/>
          </p:nvSpPr>
          <p:spPr>
            <a:xfrm>
              <a:off x="-150840" y="4847760"/>
              <a:ext cx="407160" cy="123480"/>
            </a:xfrm>
            <a:custGeom>
              <a:avLst/>
              <a:gdLst/>
              <a:ahLst/>
              <a:rect l="l" t="t" r="r" b="b"/>
              <a:pathLst>
                <a:path w="3891" h="1181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6"/>
            <p:cNvSpPr/>
            <p:nvPr/>
          </p:nvSpPr>
          <p:spPr>
            <a:xfrm>
              <a:off x="-401040" y="5010840"/>
              <a:ext cx="768240" cy="263160"/>
            </a:xfrm>
            <a:custGeom>
              <a:avLst/>
              <a:gdLst/>
              <a:ahLst/>
              <a:rect l="l" t="t" r="r" b="b"/>
              <a:pathLst>
                <a:path w="7337" h="2514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17"/>
            <p:cNvSpPr/>
            <p:nvPr/>
          </p:nvSpPr>
          <p:spPr>
            <a:xfrm>
              <a:off x="-540720" y="5202720"/>
              <a:ext cx="251640" cy="87840"/>
            </a:xfrm>
            <a:custGeom>
              <a:avLst/>
              <a:gdLst/>
              <a:ahLst/>
              <a:rect l="l" t="t" r="r" b="b"/>
              <a:pathLst>
                <a:path w="2404" h="843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8"/>
            <p:cNvSpPr/>
            <p:nvPr/>
          </p:nvSpPr>
          <p:spPr>
            <a:xfrm>
              <a:off x="-673200" y="5187240"/>
              <a:ext cx="82440" cy="71280"/>
            </a:xfrm>
            <a:custGeom>
              <a:avLst/>
              <a:gdLst/>
              <a:ahLst/>
              <a:rect l="l" t="t" r="r" b="b"/>
              <a:pathLst>
                <a:path w="791" h="683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9"/>
            <p:cNvSpPr/>
            <p:nvPr/>
          </p:nvSpPr>
          <p:spPr>
            <a:xfrm>
              <a:off x="-1620720" y="5183640"/>
              <a:ext cx="988560" cy="183600"/>
            </a:xfrm>
            <a:custGeom>
              <a:avLst/>
              <a:gdLst/>
              <a:ahLst/>
              <a:rect l="l" t="t" r="r" b="b"/>
              <a:pathLst>
                <a:path w="9440" h="1756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0"/>
            <p:cNvSpPr/>
            <p:nvPr/>
          </p:nvSpPr>
          <p:spPr>
            <a:xfrm>
              <a:off x="-483480" y="5266800"/>
              <a:ext cx="865440" cy="146160"/>
            </a:xfrm>
            <a:custGeom>
              <a:avLst/>
              <a:gdLst/>
              <a:ahLst/>
              <a:rect l="l" t="t" r="r" b="b"/>
              <a:pathLst>
                <a:path w="8263" h="140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1"/>
            <p:cNvSpPr/>
            <p:nvPr/>
          </p:nvSpPr>
          <p:spPr>
            <a:xfrm>
              <a:off x="-3643200" y="5091120"/>
              <a:ext cx="1924200" cy="305280"/>
            </a:xfrm>
            <a:custGeom>
              <a:avLst/>
              <a:gdLst/>
              <a:ahLst/>
              <a:rect l="l" t="t" r="r" b="b"/>
              <a:pathLst>
                <a:path w="18989" h="2916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2"/>
            <p:cNvSpPr/>
            <p:nvPr/>
          </p:nvSpPr>
          <p:spPr>
            <a:xfrm>
              <a:off x="-1882800" y="5030280"/>
              <a:ext cx="141840" cy="13176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3"/>
            <p:cNvSpPr/>
            <p:nvPr/>
          </p:nvSpPr>
          <p:spPr>
            <a:xfrm>
              <a:off x="-1156680" y="4516920"/>
              <a:ext cx="149400" cy="128520"/>
            </a:xfrm>
            <a:custGeom>
              <a:avLst/>
              <a:gdLst/>
              <a:ahLst/>
              <a:rect l="l" t="t" r="r" b="b"/>
              <a:pathLst>
                <a:path w="1993" h="1717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4"/>
            <p:cNvSpPr/>
            <p:nvPr/>
          </p:nvSpPr>
          <p:spPr>
            <a:xfrm>
              <a:off x="-1774440" y="4677840"/>
              <a:ext cx="78480" cy="56880"/>
            </a:xfrm>
            <a:custGeom>
              <a:avLst/>
              <a:gdLst/>
              <a:ahLst/>
              <a:rect l="l" t="t" r="r" b="b"/>
              <a:pathLst>
                <a:path w="1047" h="763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5"/>
            <p:cNvSpPr/>
            <p:nvPr/>
          </p:nvSpPr>
          <p:spPr>
            <a:xfrm>
              <a:off x="-1302480" y="4845240"/>
              <a:ext cx="78840" cy="56520"/>
            </a:xfrm>
            <a:custGeom>
              <a:avLst/>
              <a:gdLst/>
              <a:ahLst/>
              <a:rect l="l" t="t" r="r" b="b"/>
              <a:pathLst>
                <a:path w="1056" h="755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CustomShape 26"/>
          <p:cNvSpPr/>
          <p:nvPr/>
        </p:nvSpPr>
        <p:spPr>
          <a:xfrm flipH="1">
            <a:off x="218880" y="4116240"/>
            <a:ext cx="79920" cy="60480"/>
          </a:xfrm>
          <a:custGeom>
            <a:avLst/>
            <a:gdLst/>
            <a:ahLst/>
            <a:rect l="l" t="t" r="r" b="b"/>
            <a:pathLst>
              <a:path w="1594" h="1203">
                <a:moveTo>
                  <a:pt x="895" y="0"/>
                </a:moveTo>
                <a:cubicBezTo>
                  <a:pt x="795" y="0"/>
                  <a:pt x="696" y="21"/>
                  <a:pt x="603" y="63"/>
                </a:cubicBezTo>
                <a:cubicBezTo>
                  <a:pt x="399" y="146"/>
                  <a:pt x="158" y="304"/>
                  <a:pt x="84" y="507"/>
                </a:cubicBezTo>
                <a:cubicBezTo>
                  <a:pt x="1" y="711"/>
                  <a:pt x="130" y="832"/>
                  <a:pt x="279" y="952"/>
                </a:cubicBezTo>
                <a:cubicBezTo>
                  <a:pt x="362" y="1017"/>
                  <a:pt x="455" y="1082"/>
                  <a:pt x="547" y="1146"/>
                </a:cubicBezTo>
                <a:cubicBezTo>
                  <a:pt x="649" y="1184"/>
                  <a:pt x="760" y="1202"/>
                  <a:pt x="871" y="1202"/>
                </a:cubicBezTo>
                <a:cubicBezTo>
                  <a:pt x="1020" y="1119"/>
                  <a:pt x="1168" y="1054"/>
                  <a:pt x="1288" y="971"/>
                </a:cubicBezTo>
                <a:cubicBezTo>
                  <a:pt x="1381" y="924"/>
                  <a:pt x="1511" y="878"/>
                  <a:pt x="1529" y="757"/>
                </a:cubicBezTo>
                <a:cubicBezTo>
                  <a:pt x="1594" y="498"/>
                  <a:pt x="1409" y="192"/>
                  <a:pt x="1186" y="63"/>
                </a:cubicBezTo>
                <a:cubicBezTo>
                  <a:pt x="1094" y="21"/>
                  <a:pt x="994" y="0"/>
                  <a:pt x="895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7"/>
          <p:cNvSpPr/>
          <p:nvPr/>
        </p:nvSpPr>
        <p:spPr>
          <a:xfrm flipH="1">
            <a:off x="529560" y="4102200"/>
            <a:ext cx="95040" cy="885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PlaceHolder 28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370A04A-0D55-4C68-A721-8FDDD51E4BE5}" type="slidenum">
              <a:rPr b="0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  <p:sp>
        <p:nvSpPr>
          <p:cNvPr id="255" name="PlaceHolder 2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768d5"/>
            </a:gs>
            <a:gs pos="100000">
              <a:srgbClr val="41c9e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4217040" y="1809360"/>
            <a:ext cx="4212360" cy="2302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title"/>
          </p:nvPr>
        </p:nvSpPr>
        <p:spPr>
          <a:xfrm>
            <a:off x="4217040" y="537120"/>
            <a:ext cx="3993480" cy="956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pt-PT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4" name="Group 3"/>
          <p:cNvGrpSpPr/>
          <p:nvPr/>
        </p:nvGrpSpPr>
        <p:grpSpPr>
          <a:xfrm>
            <a:off x="143280" y="3523680"/>
            <a:ext cx="2884320" cy="1673280"/>
            <a:chOff x="143280" y="3523680"/>
            <a:chExt cx="2884320" cy="1673280"/>
          </a:xfrm>
        </p:grpSpPr>
        <p:sp>
          <p:nvSpPr>
            <p:cNvPr id="295" name="CustomShape 4"/>
            <p:cNvSpPr/>
            <p:nvPr/>
          </p:nvSpPr>
          <p:spPr>
            <a:xfrm flipH="1">
              <a:off x="143280" y="3897360"/>
              <a:ext cx="2884320" cy="1299600"/>
            </a:xfrm>
            <a:custGeom>
              <a:avLst/>
              <a:gdLst/>
              <a:ahLst/>
              <a:rect l="l" t="t" r="r" b="b"/>
              <a:pathLst>
                <a:path w="24880" h="11211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5"/>
            <p:cNvSpPr/>
            <p:nvPr/>
          </p:nvSpPr>
          <p:spPr>
            <a:xfrm flipH="1">
              <a:off x="279000" y="3839760"/>
              <a:ext cx="141840" cy="13176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6"/>
            <p:cNvSpPr/>
            <p:nvPr/>
          </p:nvSpPr>
          <p:spPr>
            <a:xfrm flipH="1">
              <a:off x="1611720" y="4045320"/>
              <a:ext cx="141840" cy="13176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7"/>
            <p:cNvSpPr/>
            <p:nvPr/>
          </p:nvSpPr>
          <p:spPr>
            <a:xfrm flipH="1">
              <a:off x="1112760" y="3523680"/>
              <a:ext cx="78480" cy="56880"/>
            </a:xfrm>
            <a:custGeom>
              <a:avLst/>
              <a:gdLst/>
              <a:ahLst/>
              <a:rect l="l" t="t" r="r" b="b"/>
              <a:pathLst>
                <a:path w="1047" h="763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9" name="Group 8"/>
          <p:cNvGrpSpPr/>
          <p:nvPr/>
        </p:nvGrpSpPr>
        <p:grpSpPr>
          <a:xfrm>
            <a:off x="1257120" y="890280"/>
            <a:ext cx="1449720" cy="637200"/>
            <a:chOff x="1257120" y="890280"/>
            <a:chExt cx="1449720" cy="637200"/>
          </a:xfrm>
        </p:grpSpPr>
        <p:sp>
          <p:nvSpPr>
            <p:cNvPr id="300" name="CustomShape 9"/>
            <p:cNvSpPr/>
            <p:nvPr/>
          </p:nvSpPr>
          <p:spPr>
            <a:xfrm>
              <a:off x="1295640" y="891720"/>
              <a:ext cx="1411200" cy="635760"/>
            </a:xfrm>
            <a:custGeom>
              <a:avLst/>
              <a:gdLst/>
              <a:ahLst/>
              <a:rect l="l" t="t" r="r" b="b"/>
              <a:pathLst>
                <a:path w="24880" h="11211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0"/>
            <p:cNvSpPr/>
            <p:nvPr/>
          </p:nvSpPr>
          <p:spPr>
            <a:xfrm>
              <a:off x="2116080" y="890280"/>
              <a:ext cx="512280" cy="344880"/>
            </a:xfrm>
            <a:custGeom>
              <a:avLst/>
              <a:gdLst/>
              <a:ahLst/>
              <a:rect l="l" t="t" r="r" b="b"/>
              <a:pathLst>
                <a:path w="9032" h="6084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1"/>
            <p:cNvSpPr/>
            <p:nvPr/>
          </p:nvSpPr>
          <p:spPr>
            <a:xfrm>
              <a:off x="2409840" y="1245600"/>
              <a:ext cx="159840" cy="72000"/>
            </a:xfrm>
            <a:custGeom>
              <a:avLst/>
              <a:gdLst/>
              <a:ahLst/>
              <a:rect l="l" t="t" r="r" b="b"/>
              <a:pathLst>
                <a:path w="2826" h="1273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2"/>
            <p:cNvSpPr/>
            <p:nvPr/>
          </p:nvSpPr>
          <p:spPr>
            <a:xfrm>
              <a:off x="2463840" y="1312920"/>
              <a:ext cx="142200" cy="73800"/>
            </a:xfrm>
            <a:custGeom>
              <a:avLst/>
              <a:gdLst/>
              <a:ahLst/>
              <a:rect l="l" t="t" r="r" b="b"/>
              <a:pathLst>
                <a:path w="2511" h="1308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3"/>
            <p:cNvSpPr/>
            <p:nvPr/>
          </p:nvSpPr>
          <p:spPr>
            <a:xfrm>
              <a:off x="2507040" y="1392840"/>
              <a:ext cx="61200" cy="20880"/>
            </a:xfrm>
            <a:custGeom>
              <a:avLst/>
              <a:gdLst/>
              <a:ahLst/>
              <a:rect l="l" t="t" r="r" b="b"/>
              <a:pathLst>
                <a:path w="1085" h="376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4"/>
            <p:cNvSpPr/>
            <p:nvPr/>
          </p:nvSpPr>
          <p:spPr>
            <a:xfrm>
              <a:off x="2005560" y="1159920"/>
              <a:ext cx="165600" cy="108720"/>
            </a:xfrm>
            <a:custGeom>
              <a:avLst/>
              <a:gdLst/>
              <a:ahLst/>
              <a:rect l="l" t="t" r="r" b="b"/>
              <a:pathLst>
                <a:path w="2928" h="1921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5"/>
            <p:cNvSpPr/>
            <p:nvPr/>
          </p:nvSpPr>
          <p:spPr>
            <a:xfrm>
              <a:off x="1794960" y="1169280"/>
              <a:ext cx="305640" cy="172080"/>
            </a:xfrm>
            <a:custGeom>
              <a:avLst/>
              <a:gdLst/>
              <a:ahLst/>
              <a:rect l="l" t="t" r="r" b="b"/>
              <a:pathLst>
                <a:path w="5392" h="3042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6"/>
            <p:cNvSpPr/>
            <p:nvPr/>
          </p:nvSpPr>
          <p:spPr>
            <a:xfrm>
              <a:off x="1464840" y="1208880"/>
              <a:ext cx="401400" cy="198360"/>
            </a:xfrm>
            <a:custGeom>
              <a:avLst/>
              <a:gdLst/>
              <a:ahLst/>
              <a:rect l="l" t="t" r="r" b="b"/>
              <a:pathLst>
                <a:path w="7078" h="3501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7"/>
            <p:cNvSpPr/>
            <p:nvPr/>
          </p:nvSpPr>
          <p:spPr>
            <a:xfrm>
              <a:off x="1855800" y="1325160"/>
              <a:ext cx="147960" cy="73800"/>
            </a:xfrm>
            <a:custGeom>
              <a:avLst/>
              <a:gdLst/>
              <a:ahLst/>
              <a:rect l="l" t="t" r="r" b="b"/>
              <a:pathLst>
                <a:path w="2613" h="1305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8"/>
            <p:cNvSpPr/>
            <p:nvPr/>
          </p:nvSpPr>
          <p:spPr>
            <a:xfrm>
              <a:off x="2118960" y="1285200"/>
              <a:ext cx="36360" cy="20880"/>
            </a:xfrm>
            <a:custGeom>
              <a:avLst/>
              <a:gdLst/>
              <a:ahLst/>
              <a:rect l="l" t="t" r="r" b="b"/>
              <a:pathLst>
                <a:path w="649" h="375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9"/>
            <p:cNvSpPr/>
            <p:nvPr/>
          </p:nvSpPr>
          <p:spPr>
            <a:xfrm>
              <a:off x="2195280" y="1215360"/>
              <a:ext cx="220320" cy="66600"/>
            </a:xfrm>
            <a:custGeom>
              <a:avLst/>
              <a:gdLst/>
              <a:ahLst/>
              <a:rect l="l" t="t" r="r" b="b"/>
              <a:pathLst>
                <a:path w="3891" h="1181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20"/>
            <p:cNvSpPr/>
            <p:nvPr/>
          </p:nvSpPr>
          <p:spPr>
            <a:xfrm>
              <a:off x="2059560" y="1303920"/>
              <a:ext cx="415800" cy="142200"/>
            </a:xfrm>
            <a:custGeom>
              <a:avLst/>
              <a:gdLst/>
              <a:ahLst/>
              <a:rect l="l" t="t" r="r" b="b"/>
              <a:pathLst>
                <a:path w="7337" h="2514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21"/>
            <p:cNvSpPr/>
            <p:nvPr/>
          </p:nvSpPr>
          <p:spPr>
            <a:xfrm>
              <a:off x="1983960" y="1407600"/>
              <a:ext cx="136080" cy="47520"/>
            </a:xfrm>
            <a:custGeom>
              <a:avLst/>
              <a:gdLst/>
              <a:ahLst/>
              <a:rect l="l" t="t" r="r" b="b"/>
              <a:pathLst>
                <a:path w="2404" h="843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22"/>
            <p:cNvSpPr/>
            <p:nvPr/>
          </p:nvSpPr>
          <p:spPr>
            <a:xfrm>
              <a:off x="1912320" y="1399320"/>
              <a:ext cx="44640" cy="38520"/>
            </a:xfrm>
            <a:custGeom>
              <a:avLst/>
              <a:gdLst/>
              <a:ahLst/>
              <a:rect l="l" t="t" r="r" b="b"/>
              <a:pathLst>
                <a:path w="791" h="683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23"/>
            <p:cNvSpPr/>
            <p:nvPr/>
          </p:nvSpPr>
          <p:spPr>
            <a:xfrm>
              <a:off x="1398960" y="1397160"/>
              <a:ext cx="535320" cy="99360"/>
            </a:xfrm>
            <a:custGeom>
              <a:avLst/>
              <a:gdLst/>
              <a:ahLst/>
              <a:rect l="l" t="t" r="r" b="b"/>
              <a:pathLst>
                <a:path w="9440" h="1756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24"/>
            <p:cNvSpPr/>
            <p:nvPr/>
          </p:nvSpPr>
          <p:spPr>
            <a:xfrm>
              <a:off x="2014920" y="1442160"/>
              <a:ext cx="468360" cy="79200"/>
            </a:xfrm>
            <a:custGeom>
              <a:avLst/>
              <a:gdLst/>
              <a:ahLst/>
              <a:rect l="l" t="t" r="r" b="b"/>
              <a:pathLst>
                <a:path w="8263" h="140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25"/>
            <p:cNvSpPr/>
            <p:nvPr/>
          </p:nvSpPr>
          <p:spPr>
            <a:xfrm>
              <a:off x="1257120" y="1314000"/>
              <a:ext cx="76680" cy="7128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26"/>
            <p:cNvSpPr/>
            <p:nvPr/>
          </p:nvSpPr>
          <p:spPr>
            <a:xfrm>
              <a:off x="1650600" y="1036080"/>
              <a:ext cx="80640" cy="69480"/>
            </a:xfrm>
            <a:custGeom>
              <a:avLst/>
              <a:gdLst/>
              <a:ahLst/>
              <a:rect l="l" t="t" r="r" b="b"/>
              <a:pathLst>
                <a:path w="1993" h="1717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27"/>
            <p:cNvSpPr/>
            <p:nvPr/>
          </p:nvSpPr>
          <p:spPr>
            <a:xfrm>
              <a:off x="1315800" y="1123200"/>
              <a:ext cx="42120" cy="30600"/>
            </a:xfrm>
            <a:custGeom>
              <a:avLst/>
              <a:gdLst/>
              <a:ahLst/>
              <a:rect l="l" t="t" r="r" b="b"/>
              <a:pathLst>
                <a:path w="1047" h="763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28"/>
            <p:cNvSpPr/>
            <p:nvPr/>
          </p:nvSpPr>
          <p:spPr>
            <a:xfrm>
              <a:off x="1571400" y="1213920"/>
              <a:ext cx="42480" cy="30240"/>
            </a:xfrm>
            <a:custGeom>
              <a:avLst/>
              <a:gdLst/>
              <a:ahLst/>
              <a:rect l="l" t="t" r="r" b="b"/>
              <a:pathLst>
                <a:path w="1056" h="755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0" name="CustomShape 29"/>
          <p:cNvSpPr/>
          <p:nvPr/>
        </p:nvSpPr>
        <p:spPr>
          <a:xfrm flipH="1">
            <a:off x="-719640" y="383040"/>
            <a:ext cx="3063960" cy="818280"/>
          </a:xfrm>
          <a:custGeom>
            <a:avLst/>
            <a:gdLst/>
            <a:ahLst/>
            <a:rect l="l" t="t" r="r" b="b"/>
            <a:pathLst>
              <a:path w="31986" h="8545">
                <a:moveTo>
                  <a:pt x="7475" y="0"/>
                </a:moveTo>
                <a:cubicBezTo>
                  <a:pt x="7324" y="0"/>
                  <a:pt x="7173" y="4"/>
                  <a:pt x="7022" y="12"/>
                </a:cubicBezTo>
                <a:cubicBezTo>
                  <a:pt x="6983" y="11"/>
                  <a:pt x="6943" y="11"/>
                  <a:pt x="6903" y="11"/>
                </a:cubicBezTo>
                <a:cubicBezTo>
                  <a:pt x="6148" y="11"/>
                  <a:pt x="5412" y="179"/>
                  <a:pt x="4735" y="522"/>
                </a:cubicBezTo>
                <a:cubicBezTo>
                  <a:pt x="4123" y="763"/>
                  <a:pt x="3595" y="1179"/>
                  <a:pt x="3197" y="1707"/>
                </a:cubicBezTo>
                <a:cubicBezTo>
                  <a:pt x="2799" y="2078"/>
                  <a:pt x="2521" y="2550"/>
                  <a:pt x="2400" y="3078"/>
                </a:cubicBezTo>
                <a:cubicBezTo>
                  <a:pt x="2252" y="3560"/>
                  <a:pt x="2187" y="4069"/>
                  <a:pt x="2215" y="4579"/>
                </a:cubicBezTo>
                <a:cubicBezTo>
                  <a:pt x="2206" y="5431"/>
                  <a:pt x="2308" y="6228"/>
                  <a:pt x="2697" y="6996"/>
                </a:cubicBezTo>
                <a:cubicBezTo>
                  <a:pt x="2821" y="7238"/>
                  <a:pt x="2952" y="7518"/>
                  <a:pt x="3184" y="7679"/>
                </a:cubicBezTo>
                <a:lnTo>
                  <a:pt x="3184" y="7679"/>
                </a:lnTo>
                <a:cubicBezTo>
                  <a:pt x="3067" y="7632"/>
                  <a:pt x="2929" y="7611"/>
                  <a:pt x="2784" y="7611"/>
                </a:cubicBezTo>
                <a:cubicBezTo>
                  <a:pt x="2334" y="7611"/>
                  <a:pt x="1815" y="7817"/>
                  <a:pt x="1632" y="8126"/>
                </a:cubicBezTo>
                <a:cubicBezTo>
                  <a:pt x="1524" y="8113"/>
                  <a:pt x="1416" y="8107"/>
                  <a:pt x="1309" y="8107"/>
                </a:cubicBezTo>
                <a:cubicBezTo>
                  <a:pt x="886" y="8107"/>
                  <a:pt x="471" y="8201"/>
                  <a:pt x="57" y="8312"/>
                </a:cubicBezTo>
                <a:cubicBezTo>
                  <a:pt x="0" y="8327"/>
                  <a:pt x="138" y="8336"/>
                  <a:pt x="369" y="8336"/>
                </a:cubicBezTo>
                <a:cubicBezTo>
                  <a:pt x="817" y="8336"/>
                  <a:pt x="1615" y="8305"/>
                  <a:pt x="2030" y="8237"/>
                </a:cubicBezTo>
                <a:cubicBezTo>
                  <a:pt x="2108" y="8226"/>
                  <a:pt x="2198" y="8222"/>
                  <a:pt x="2296" y="8222"/>
                </a:cubicBezTo>
                <a:cubicBezTo>
                  <a:pt x="2606" y="8222"/>
                  <a:pt x="2992" y="8269"/>
                  <a:pt x="3280" y="8312"/>
                </a:cubicBezTo>
                <a:lnTo>
                  <a:pt x="31892" y="8312"/>
                </a:lnTo>
                <a:cubicBezTo>
                  <a:pt x="31892" y="8452"/>
                  <a:pt x="31926" y="8544"/>
                  <a:pt x="31953" y="8544"/>
                </a:cubicBezTo>
                <a:cubicBezTo>
                  <a:pt x="31968" y="8544"/>
                  <a:pt x="31982" y="8513"/>
                  <a:pt x="31985" y="8441"/>
                </a:cubicBezTo>
                <a:cubicBezTo>
                  <a:pt x="31985" y="8173"/>
                  <a:pt x="31948" y="7765"/>
                  <a:pt x="31800" y="7534"/>
                </a:cubicBezTo>
                <a:cubicBezTo>
                  <a:pt x="31726" y="7395"/>
                  <a:pt x="31596" y="7293"/>
                  <a:pt x="31448" y="7246"/>
                </a:cubicBezTo>
                <a:cubicBezTo>
                  <a:pt x="31441" y="7246"/>
                  <a:pt x="31433" y="7246"/>
                  <a:pt x="31426" y="7246"/>
                </a:cubicBezTo>
                <a:cubicBezTo>
                  <a:pt x="31398" y="7246"/>
                  <a:pt x="31366" y="7249"/>
                  <a:pt x="31333" y="7256"/>
                </a:cubicBezTo>
                <a:lnTo>
                  <a:pt x="31333" y="7256"/>
                </a:lnTo>
                <a:cubicBezTo>
                  <a:pt x="31542" y="7000"/>
                  <a:pt x="31648" y="6531"/>
                  <a:pt x="31578" y="6292"/>
                </a:cubicBezTo>
                <a:cubicBezTo>
                  <a:pt x="31466" y="5903"/>
                  <a:pt x="31207" y="5598"/>
                  <a:pt x="30938" y="5301"/>
                </a:cubicBezTo>
                <a:cubicBezTo>
                  <a:pt x="30525" y="4830"/>
                  <a:pt x="29929" y="4563"/>
                  <a:pt x="29312" y="4563"/>
                </a:cubicBezTo>
                <a:cubicBezTo>
                  <a:pt x="29141" y="4563"/>
                  <a:pt x="28969" y="4583"/>
                  <a:pt x="28799" y="4625"/>
                </a:cubicBezTo>
                <a:cubicBezTo>
                  <a:pt x="27937" y="4810"/>
                  <a:pt x="27141" y="5422"/>
                  <a:pt x="26539" y="6033"/>
                </a:cubicBezTo>
                <a:cubicBezTo>
                  <a:pt x="26502" y="6068"/>
                  <a:pt x="26467" y="6104"/>
                  <a:pt x="26433" y="6140"/>
                </a:cubicBezTo>
                <a:lnTo>
                  <a:pt x="26433" y="6140"/>
                </a:lnTo>
                <a:cubicBezTo>
                  <a:pt x="26521" y="5936"/>
                  <a:pt x="26589" y="5724"/>
                  <a:pt x="26631" y="5505"/>
                </a:cubicBezTo>
                <a:cubicBezTo>
                  <a:pt x="26761" y="4912"/>
                  <a:pt x="26733" y="4292"/>
                  <a:pt x="26539" y="3717"/>
                </a:cubicBezTo>
                <a:cubicBezTo>
                  <a:pt x="26122" y="2430"/>
                  <a:pt x="25075" y="1226"/>
                  <a:pt x="23769" y="800"/>
                </a:cubicBezTo>
                <a:cubicBezTo>
                  <a:pt x="23473" y="679"/>
                  <a:pt x="23158" y="587"/>
                  <a:pt x="22843" y="513"/>
                </a:cubicBezTo>
                <a:cubicBezTo>
                  <a:pt x="22597" y="480"/>
                  <a:pt x="22350" y="464"/>
                  <a:pt x="22102" y="464"/>
                </a:cubicBezTo>
                <a:cubicBezTo>
                  <a:pt x="21854" y="464"/>
                  <a:pt x="21606" y="480"/>
                  <a:pt x="21361" y="513"/>
                </a:cubicBezTo>
                <a:cubicBezTo>
                  <a:pt x="20203" y="651"/>
                  <a:pt x="19129" y="1207"/>
                  <a:pt x="18351" y="2087"/>
                </a:cubicBezTo>
                <a:cubicBezTo>
                  <a:pt x="17554" y="2995"/>
                  <a:pt x="17072" y="4134"/>
                  <a:pt x="16980" y="5338"/>
                </a:cubicBezTo>
                <a:cubicBezTo>
                  <a:pt x="16925" y="5922"/>
                  <a:pt x="16906" y="6730"/>
                  <a:pt x="17144" y="7303"/>
                </a:cubicBezTo>
                <a:lnTo>
                  <a:pt x="17144" y="7303"/>
                </a:lnTo>
                <a:cubicBezTo>
                  <a:pt x="16905" y="6754"/>
                  <a:pt x="16360" y="6274"/>
                  <a:pt x="15743" y="6274"/>
                </a:cubicBezTo>
                <a:cubicBezTo>
                  <a:pt x="15696" y="6274"/>
                  <a:pt x="15648" y="6277"/>
                  <a:pt x="15600" y="6283"/>
                </a:cubicBezTo>
                <a:cubicBezTo>
                  <a:pt x="15266" y="6329"/>
                  <a:pt x="14960" y="6793"/>
                  <a:pt x="15044" y="7145"/>
                </a:cubicBezTo>
                <a:cubicBezTo>
                  <a:pt x="14952" y="6999"/>
                  <a:pt x="14639" y="6986"/>
                  <a:pt x="14434" y="6986"/>
                </a:cubicBezTo>
                <a:cubicBezTo>
                  <a:pt x="14390" y="6986"/>
                  <a:pt x="14352" y="6987"/>
                  <a:pt x="14321" y="6987"/>
                </a:cubicBezTo>
                <a:cubicBezTo>
                  <a:pt x="13951" y="7006"/>
                  <a:pt x="13691" y="7163"/>
                  <a:pt x="13367" y="7320"/>
                </a:cubicBezTo>
                <a:cubicBezTo>
                  <a:pt x="13608" y="6959"/>
                  <a:pt x="14738" y="6320"/>
                  <a:pt x="14071" y="5774"/>
                </a:cubicBezTo>
                <a:cubicBezTo>
                  <a:pt x="13940" y="5666"/>
                  <a:pt x="13794" y="5621"/>
                  <a:pt x="13644" y="5621"/>
                </a:cubicBezTo>
                <a:cubicBezTo>
                  <a:pt x="13390" y="5621"/>
                  <a:pt x="13125" y="5752"/>
                  <a:pt x="12903" y="5935"/>
                </a:cubicBezTo>
                <a:lnTo>
                  <a:pt x="12903" y="5935"/>
                </a:lnTo>
                <a:cubicBezTo>
                  <a:pt x="13136" y="5521"/>
                  <a:pt x="13246" y="5044"/>
                  <a:pt x="13210" y="4560"/>
                </a:cubicBezTo>
                <a:cubicBezTo>
                  <a:pt x="13164" y="3504"/>
                  <a:pt x="12404" y="2485"/>
                  <a:pt x="11737" y="1717"/>
                </a:cubicBezTo>
                <a:cubicBezTo>
                  <a:pt x="10628" y="464"/>
                  <a:pt x="9071" y="0"/>
                  <a:pt x="7475" y="0"/>
                </a:cubicBezTo>
                <a:close/>
              </a:path>
            </a:pathLst>
          </a:custGeom>
          <a:solidFill>
            <a:srgbClr val="ffffff">
              <a:alpha val="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PlaceHolder 30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907895-E4A1-4BA9-A411-120B61E6969F}" type="slidenum">
              <a:rPr b="0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AAB8CD7-C7B0-4518-9924-27BEA2A383DB}" type="slidenum">
              <a:rPr b="0" lang="en" sz="1300" spc="-1" strike="noStrike">
                <a:solidFill>
                  <a:srgbClr val="435d74"/>
                </a:solidFill>
                <a:latin typeface="Proxima Nova"/>
                <a:ea typeface="Proxima Nova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saurograndi/airplane-crashes-since-1908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3903480" y="290160"/>
            <a:ext cx="5155920" cy="1567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Visual Data Exploration Project - </a:t>
            </a:r>
            <a:r>
              <a:rPr b="1" lang="en" sz="3600" spc="-1" strike="noStrike">
                <a:solidFill>
                  <a:srgbClr val="073763"/>
                </a:solidFill>
                <a:latin typeface="Maven Pro"/>
                <a:ea typeface="Maven Pro"/>
              </a:rPr>
              <a:t>Prototype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6140160" y="3195000"/>
            <a:ext cx="3003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Nunito"/>
                <a:ea typeface="Nunito"/>
              </a:rPr>
              <a:t>Beatriz Gonçalves, 115367</a:t>
            </a:r>
            <a:endParaRPr b="0" lang="pt-PT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Nunito"/>
                <a:ea typeface="Nunito"/>
              </a:rPr>
              <a:t>Simão Bentes, 97761</a:t>
            </a:r>
            <a:endParaRPr b="0" lang="pt-PT" sz="17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pt-PT" sz="17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6364080" y="3636360"/>
            <a:ext cx="244440" cy="34200"/>
          </a:xfrm>
          <a:custGeom>
            <a:avLst/>
            <a:gdLst/>
            <a:ahLst/>
            <a:rect l="l" t="t" r="r" b="b"/>
            <a:pathLst>
              <a:path w="3937" h="557">
                <a:moveTo>
                  <a:pt x="3928" y="557"/>
                </a:moveTo>
                <a:cubicBezTo>
                  <a:pt x="2668" y="38"/>
                  <a:pt x="1269" y="38"/>
                  <a:pt x="19" y="557"/>
                </a:cubicBezTo>
                <a:lnTo>
                  <a:pt x="0" y="529"/>
                </a:lnTo>
                <a:cubicBezTo>
                  <a:pt x="1260" y="1"/>
                  <a:pt x="2677" y="1"/>
                  <a:pt x="3937" y="529"/>
                </a:cubicBezTo>
                <a:close/>
              </a:path>
            </a:pathLst>
          </a:custGeom>
          <a:solidFill>
            <a:srgbClr val="f5b19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4"/>
          <p:cNvSpPr txBox="1"/>
          <p:nvPr/>
        </p:nvSpPr>
        <p:spPr>
          <a:xfrm>
            <a:off x="4272480" y="2130120"/>
            <a:ext cx="423288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A look on airplane crashes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5"/>
          <p:cNvSpPr/>
          <p:nvPr/>
        </p:nvSpPr>
        <p:spPr>
          <a:xfrm>
            <a:off x="1461240" y="363744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8" name="Group 6"/>
          <p:cNvGrpSpPr/>
          <p:nvPr/>
        </p:nvGrpSpPr>
        <p:grpSpPr>
          <a:xfrm>
            <a:off x="190080" y="1631160"/>
            <a:ext cx="3890160" cy="2083320"/>
            <a:chOff x="190080" y="1631160"/>
            <a:chExt cx="3890160" cy="2083320"/>
          </a:xfrm>
        </p:grpSpPr>
        <p:sp>
          <p:nvSpPr>
            <p:cNvPr id="409" name="CustomShape 7"/>
            <p:cNvSpPr/>
            <p:nvPr/>
          </p:nvSpPr>
          <p:spPr>
            <a:xfrm rot="20562000">
              <a:off x="2773080" y="2417400"/>
              <a:ext cx="816840" cy="767880"/>
            </a:xfrm>
            <a:custGeom>
              <a:avLst/>
              <a:gdLst/>
              <a:ahLst/>
              <a:rect l="l" t="t" r="r" b="b"/>
              <a:pathLst>
                <a:path w="9106" h="8560">
                  <a:moveTo>
                    <a:pt x="1565" y="6234"/>
                  </a:moveTo>
                  <a:cubicBezTo>
                    <a:pt x="1565" y="6234"/>
                    <a:pt x="4020" y="8559"/>
                    <a:pt x="8920" y="7197"/>
                  </a:cubicBezTo>
                  <a:lnTo>
                    <a:pt x="9105" y="1621"/>
                  </a:lnTo>
                  <a:cubicBezTo>
                    <a:pt x="9105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65" y="6234"/>
                  </a:cubicBezTo>
                  <a:close/>
                </a:path>
              </a:pathLst>
            </a:custGeom>
            <a:gradFill rotWithShape="0">
              <a:gsLst>
                <a:gs pos="0">
                  <a:srgbClr val="ec9684"/>
                </a:gs>
                <a:gs pos="50000">
                  <a:srgbClr val="ffcca9"/>
                </a:gs>
                <a:gs pos="100000">
                  <a:srgbClr val="ec9684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8"/>
            <p:cNvSpPr/>
            <p:nvPr/>
          </p:nvSpPr>
          <p:spPr>
            <a:xfrm rot="20562000">
              <a:off x="3384000" y="2446920"/>
              <a:ext cx="350640" cy="498600"/>
            </a:xfrm>
            <a:custGeom>
              <a:avLst/>
              <a:gdLst/>
              <a:ahLst/>
              <a:rect l="l" t="t" r="r" b="b"/>
              <a:pathLst>
                <a:path w="3910" h="5559">
                  <a:moveTo>
                    <a:pt x="3909" y="2780"/>
                  </a:moveTo>
                  <a:cubicBezTo>
                    <a:pt x="3909" y="4308"/>
                    <a:pt x="3029" y="5558"/>
                    <a:pt x="1955" y="5558"/>
                  </a:cubicBezTo>
                  <a:cubicBezTo>
                    <a:pt x="880" y="5558"/>
                    <a:pt x="1" y="4308"/>
                    <a:pt x="1" y="2780"/>
                  </a:cubicBezTo>
                  <a:cubicBezTo>
                    <a:pt x="1" y="1242"/>
                    <a:pt x="880" y="1"/>
                    <a:pt x="1955" y="1"/>
                  </a:cubicBezTo>
                  <a:cubicBezTo>
                    <a:pt x="3029" y="1"/>
                    <a:pt x="3909" y="1242"/>
                    <a:pt x="3909" y="278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50000">
                  <a:srgbClr val="ec9684"/>
                </a:gs>
                <a:gs pos="100000">
                  <a:srgbClr val="ffcca9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9"/>
            <p:cNvSpPr/>
            <p:nvPr/>
          </p:nvSpPr>
          <p:spPr>
            <a:xfrm rot="20562000">
              <a:off x="3408840" y="2472120"/>
              <a:ext cx="312120" cy="445320"/>
            </a:xfrm>
            <a:custGeom>
              <a:avLst/>
              <a:gdLst/>
              <a:ahLst/>
              <a:rect l="l" t="t" r="r" b="b"/>
              <a:pathLst>
                <a:path w="3484" h="4966">
                  <a:moveTo>
                    <a:pt x="3483" y="2483"/>
                  </a:moveTo>
                  <a:cubicBezTo>
                    <a:pt x="3483" y="3854"/>
                    <a:pt x="2705" y="4965"/>
                    <a:pt x="1742" y="4965"/>
                  </a:cubicBezTo>
                  <a:cubicBezTo>
                    <a:pt x="778" y="4965"/>
                    <a:pt x="0" y="3854"/>
                    <a:pt x="0" y="2483"/>
                  </a:cubicBezTo>
                  <a:cubicBezTo>
                    <a:pt x="0" y="1112"/>
                    <a:pt x="778" y="0"/>
                    <a:pt x="1742" y="0"/>
                  </a:cubicBezTo>
                  <a:cubicBezTo>
                    <a:pt x="2705" y="0"/>
                    <a:pt x="3483" y="1112"/>
                    <a:pt x="3483" y="2483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0"/>
            <p:cNvSpPr/>
            <p:nvPr/>
          </p:nvSpPr>
          <p:spPr>
            <a:xfrm rot="20562000">
              <a:off x="3412440" y="2528280"/>
              <a:ext cx="230760" cy="375480"/>
            </a:xfrm>
            <a:custGeom>
              <a:avLst/>
              <a:gdLst/>
              <a:ahLst/>
              <a:rect l="l" t="t" r="r" b="b"/>
              <a:pathLst>
                <a:path w="2576" h="4187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84" y="4187"/>
                    <a:pt x="0" y="3242"/>
                    <a:pt x="0" y="2094"/>
                  </a:cubicBezTo>
                  <a:cubicBezTo>
                    <a:pt x="0" y="936"/>
                    <a:pt x="584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cc427c"/>
                </a:gs>
                <a:gs pos="100000">
                  <a:srgbClr val="000000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1"/>
            <p:cNvSpPr/>
            <p:nvPr/>
          </p:nvSpPr>
          <p:spPr>
            <a:xfrm rot="20562000">
              <a:off x="3475440" y="2693880"/>
              <a:ext cx="44640" cy="72720"/>
            </a:xfrm>
            <a:custGeom>
              <a:avLst/>
              <a:gdLst/>
              <a:ahLst/>
              <a:rect l="l" t="t" r="r" b="b"/>
              <a:pathLst>
                <a:path w="501" h="816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20" y="816"/>
                    <a:pt x="0" y="631"/>
                    <a:pt x="0" y="408"/>
                  </a:cubicBezTo>
                  <a:cubicBezTo>
                    <a:pt x="0" y="186"/>
                    <a:pt x="120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2"/>
            <p:cNvSpPr/>
            <p:nvPr/>
          </p:nvSpPr>
          <p:spPr>
            <a:xfrm rot="20562000">
              <a:off x="772560" y="2131560"/>
              <a:ext cx="372240" cy="703800"/>
            </a:xfrm>
            <a:custGeom>
              <a:avLst/>
              <a:gdLst/>
              <a:ahLst/>
              <a:rect l="l" t="t" r="r" b="b"/>
              <a:pathLst>
                <a:path w="4151" h="7846">
                  <a:moveTo>
                    <a:pt x="3808" y="7845"/>
                  </a:moveTo>
                  <a:lnTo>
                    <a:pt x="1" y="0"/>
                  </a:lnTo>
                  <a:lnTo>
                    <a:pt x="232" y="19"/>
                  </a:lnTo>
                  <a:lnTo>
                    <a:pt x="4150" y="7753"/>
                  </a:ln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50000">
                  <a:srgbClr val="ec9684"/>
                </a:gs>
                <a:gs pos="100000">
                  <a:srgbClr val="ffcca9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3"/>
            <p:cNvSpPr/>
            <p:nvPr/>
          </p:nvSpPr>
          <p:spPr>
            <a:xfrm rot="20562000">
              <a:off x="756720" y="2138040"/>
              <a:ext cx="392760" cy="926280"/>
            </a:xfrm>
            <a:custGeom>
              <a:avLst/>
              <a:gdLst/>
              <a:ahLst/>
              <a:rect l="l" t="t" r="r" b="b"/>
              <a:pathLst>
                <a:path w="4364" h="10319">
                  <a:moveTo>
                    <a:pt x="1" y="10318"/>
                  </a:moveTo>
                  <a:lnTo>
                    <a:pt x="93" y="778"/>
                  </a:lnTo>
                  <a:lnTo>
                    <a:pt x="557" y="0"/>
                  </a:lnTo>
                  <a:lnTo>
                    <a:pt x="4363" y="7845"/>
                  </a:lnTo>
                  <a:cubicBezTo>
                    <a:pt x="4363" y="7845"/>
                    <a:pt x="2659" y="8484"/>
                    <a:pt x="1" y="10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4"/>
            <p:cNvSpPr/>
            <p:nvPr/>
          </p:nvSpPr>
          <p:spPr>
            <a:xfrm rot="20562000">
              <a:off x="717840" y="2089800"/>
              <a:ext cx="3258360" cy="1145160"/>
            </a:xfrm>
            <a:custGeom>
              <a:avLst/>
              <a:gdLst/>
              <a:ahLst/>
              <a:rect l="l" t="t" r="r" b="b"/>
              <a:pathLst>
                <a:path w="36385" h="12765">
                  <a:moveTo>
                    <a:pt x="36384" y="8235"/>
                  </a:moveTo>
                  <a:cubicBezTo>
                    <a:pt x="36384" y="8235"/>
                    <a:pt x="35375" y="4419"/>
                    <a:pt x="31058" y="2168"/>
                  </a:cubicBezTo>
                  <a:cubicBezTo>
                    <a:pt x="26927" y="1"/>
                    <a:pt x="7661" y="3113"/>
                    <a:pt x="5771" y="3798"/>
                  </a:cubicBezTo>
                  <a:cubicBezTo>
                    <a:pt x="3891" y="4493"/>
                    <a:pt x="399" y="6855"/>
                    <a:pt x="205" y="7253"/>
                  </a:cubicBezTo>
                  <a:cubicBezTo>
                    <a:pt x="1" y="7642"/>
                    <a:pt x="6651" y="10995"/>
                    <a:pt x="12922" y="11885"/>
                  </a:cubicBezTo>
                  <a:cubicBezTo>
                    <a:pt x="19184" y="12764"/>
                    <a:pt x="28733" y="12681"/>
                    <a:pt x="30632" y="12385"/>
                  </a:cubicBezTo>
                  <a:cubicBezTo>
                    <a:pt x="32531" y="12088"/>
                    <a:pt x="36088" y="9921"/>
                    <a:pt x="36384" y="823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100000">
                  <a:srgbClr val="ec9684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15"/>
            <p:cNvSpPr/>
            <p:nvPr/>
          </p:nvSpPr>
          <p:spPr>
            <a:xfrm rot="20562000">
              <a:off x="3053160" y="1954080"/>
              <a:ext cx="563400" cy="194040"/>
            </a:xfrm>
            <a:custGeom>
              <a:avLst/>
              <a:gdLst/>
              <a:ahLst/>
              <a:rect l="l" t="t" r="r" b="b"/>
              <a:pathLst>
                <a:path w="6281" h="2168">
                  <a:moveTo>
                    <a:pt x="6281" y="2168"/>
                  </a:moveTo>
                  <a:cubicBezTo>
                    <a:pt x="6281" y="2168"/>
                    <a:pt x="3132" y="1816"/>
                    <a:pt x="1" y="2168"/>
                  </a:cubicBezTo>
                  <a:lnTo>
                    <a:pt x="251" y="1084"/>
                  </a:lnTo>
                  <a:cubicBezTo>
                    <a:pt x="251" y="1084"/>
                    <a:pt x="3196" y="1"/>
                    <a:pt x="5030" y="1084"/>
                  </a:cubicBezTo>
                  <a:close/>
                </a:path>
              </a:pathLst>
            </a:custGeom>
            <a:gradFill rotWithShape="0">
              <a:gsLst>
                <a:gs pos="0">
                  <a:srgbClr val="cc427c"/>
                </a:gs>
                <a:gs pos="100000">
                  <a:srgbClr val="000000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16"/>
            <p:cNvSpPr/>
            <p:nvPr/>
          </p:nvSpPr>
          <p:spPr>
            <a:xfrm rot="20562000">
              <a:off x="3186720" y="2071800"/>
              <a:ext cx="4680" cy="113760"/>
            </a:xfrm>
            <a:custGeom>
              <a:avLst/>
              <a:gdLst/>
              <a:ahLst/>
              <a:rect l="l" t="t" r="r" b="b"/>
              <a:pathLst>
                <a:path w="57" h="1270">
                  <a:moveTo>
                    <a:pt x="1" y="1"/>
                  </a:moveTo>
                  <a:lnTo>
                    <a:pt x="56" y="1"/>
                  </a:lnTo>
                  <a:lnTo>
                    <a:pt x="56" y="1270"/>
                  </a:lnTo>
                  <a:lnTo>
                    <a:pt x="1" y="1270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7"/>
            <p:cNvSpPr/>
            <p:nvPr/>
          </p:nvSpPr>
          <p:spPr>
            <a:xfrm rot="20562000">
              <a:off x="3386520" y="1980360"/>
              <a:ext cx="100440" cy="128520"/>
            </a:xfrm>
            <a:custGeom>
              <a:avLst/>
              <a:gdLst/>
              <a:ahLst/>
              <a:rect l="l" t="t" r="r" b="b"/>
              <a:pathLst>
                <a:path w="1122" h="1437">
                  <a:moveTo>
                    <a:pt x="0" y="28"/>
                  </a:moveTo>
                  <a:lnTo>
                    <a:pt x="47" y="0"/>
                  </a:lnTo>
                  <a:lnTo>
                    <a:pt x="1121" y="1399"/>
                  </a:lnTo>
                  <a:lnTo>
                    <a:pt x="1075" y="1436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8"/>
            <p:cNvSpPr/>
            <p:nvPr/>
          </p:nvSpPr>
          <p:spPr>
            <a:xfrm rot="20562000">
              <a:off x="700200" y="2373480"/>
              <a:ext cx="2230560" cy="540000"/>
            </a:xfrm>
            <a:custGeom>
              <a:avLst/>
              <a:gdLst/>
              <a:ahLst/>
              <a:rect l="l" t="t" r="r" b="b"/>
              <a:pathLst>
                <a:path w="24862" h="6022">
                  <a:moveTo>
                    <a:pt x="24861" y="1"/>
                  </a:moveTo>
                  <a:cubicBezTo>
                    <a:pt x="22675" y="834"/>
                    <a:pt x="21249" y="6021"/>
                    <a:pt x="21249" y="6021"/>
                  </a:cubicBezTo>
                  <a:cubicBezTo>
                    <a:pt x="21249" y="6021"/>
                    <a:pt x="5929" y="4345"/>
                    <a:pt x="1" y="5845"/>
                  </a:cubicBezTo>
                  <a:cubicBezTo>
                    <a:pt x="1" y="5845"/>
                    <a:pt x="2863" y="3344"/>
                    <a:pt x="5780" y="2270"/>
                  </a:cubicBezTo>
                  <a:cubicBezTo>
                    <a:pt x="8698" y="1195"/>
                    <a:pt x="19980" y="10"/>
                    <a:pt x="2486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51ca"/>
                </a:gs>
                <a:gs pos="100000">
                  <a:srgbClr val="41c9eb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19"/>
            <p:cNvSpPr/>
            <p:nvPr/>
          </p:nvSpPr>
          <p:spPr>
            <a:xfrm rot="20562000">
              <a:off x="2273400" y="2349720"/>
              <a:ext cx="42840" cy="7704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8" y="418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5" y="1"/>
                    <a:pt x="482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20"/>
            <p:cNvSpPr/>
            <p:nvPr/>
          </p:nvSpPr>
          <p:spPr>
            <a:xfrm rot="20562000">
              <a:off x="2145600" y="2400120"/>
              <a:ext cx="43920" cy="77040"/>
            </a:xfrm>
            <a:custGeom>
              <a:avLst/>
              <a:gdLst/>
              <a:ahLst/>
              <a:rect l="l" t="t" r="r" b="b"/>
              <a:pathLst>
                <a:path w="492" h="863">
                  <a:moveTo>
                    <a:pt x="427" y="418"/>
                  </a:moveTo>
                  <a:cubicBezTo>
                    <a:pt x="352" y="649"/>
                    <a:pt x="223" y="853"/>
                    <a:pt x="130" y="862"/>
                  </a:cubicBezTo>
                  <a:cubicBezTo>
                    <a:pt x="28" y="862"/>
                    <a:pt x="0" y="686"/>
                    <a:pt x="65" y="446"/>
                  </a:cubicBezTo>
                  <a:cubicBezTo>
                    <a:pt x="130" y="214"/>
                    <a:pt x="269" y="20"/>
                    <a:pt x="362" y="10"/>
                  </a:cubicBezTo>
                  <a:cubicBezTo>
                    <a:pt x="464" y="1"/>
                    <a:pt x="491" y="186"/>
                    <a:pt x="42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21"/>
            <p:cNvSpPr/>
            <p:nvPr/>
          </p:nvSpPr>
          <p:spPr>
            <a:xfrm rot="20562000">
              <a:off x="2017800" y="2450520"/>
              <a:ext cx="43920" cy="77040"/>
            </a:xfrm>
            <a:custGeom>
              <a:avLst/>
              <a:gdLst/>
              <a:ahLst/>
              <a:rect l="l" t="t" r="r" b="b"/>
              <a:pathLst>
                <a:path w="492" h="862">
                  <a:moveTo>
                    <a:pt x="426" y="417"/>
                  </a:moveTo>
                  <a:cubicBezTo>
                    <a:pt x="352" y="649"/>
                    <a:pt x="222" y="843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04"/>
                    <a:pt x="269" y="9"/>
                    <a:pt x="361" y="9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22"/>
            <p:cNvSpPr/>
            <p:nvPr/>
          </p:nvSpPr>
          <p:spPr>
            <a:xfrm rot="20562000">
              <a:off x="1890360" y="2500560"/>
              <a:ext cx="43560" cy="77040"/>
            </a:xfrm>
            <a:custGeom>
              <a:avLst/>
              <a:gdLst/>
              <a:ahLst/>
              <a:rect l="l" t="t" r="r" b="b"/>
              <a:pathLst>
                <a:path w="491" h="862">
                  <a:moveTo>
                    <a:pt x="426" y="426"/>
                  </a:moveTo>
                  <a:cubicBezTo>
                    <a:pt x="361" y="658"/>
                    <a:pt x="222" y="852"/>
                    <a:pt x="130" y="862"/>
                  </a:cubicBezTo>
                  <a:cubicBezTo>
                    <a:pt x="28" y="862"/>
                    <a:pt x="0" y="686"/>
                    <a:pt x="74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95"/>
                    <a:pt x="426" y="42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23"/>
            <p:cNvSpPr/>
            <p:nvPr/>
          </p:nvSpPr>
          <p:spPr>
            <a:xfrm rot="20562000">
              <a:off x="1763640" y="2551320"/>
              <a:ext cx="42840" cy="7704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8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04"/>
                    <a:pt x="260" y="10"/>
                    <a:pt x="362" y="10"/>
                  </a:cubicBezTo>
                  <a:cubicBezTo>
                    <a:pt x="464" y="1"/>
                    <a:pt x="483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24"/>
            <p:cNvSpPr/>
            <p:nvPr/>
          </p:nvSpPr>
          <p:spPr>
            <a:xfrm rot="20562000">
              <a:off x="1636200" y="2601360"/>
              <a:ext cx="42840" cy="7704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8" y="418"/>
                  </a:moveTo>
                  <a:cubicBezTo>
                    <a:pt x="353" y="649"/>
                    <a:pt x="214" y="844"/>
                    <a:pt x="121" y="853"/>
                  </a:cubicBezTo>
                  <a:cubicBezTo>
                    <a:pt x="19" y="862"/>
                    <a:pt x="1" y="677"/>
                    <a:pt x="66" y="445"/>
                  </a:cubicBezTo>
                  <a:cubicBezTo>
                    <a:pt x="131" y="205"/>
                    <a:pt x="260" y="10"/>
                    <a:pt x="362" y="1"/>
                  </a:cubicBezTo>
                  <a:cubicBezTo>
                    <a:pt x="455" y="1"/>
                    <a:pt x="483" y="177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25"/>
            <p:cNvSpPr/>
            <p:nvPr/>
          </p:nvSpPr>
          <p:spPr>
            <a:xfrm rot="20562000">
              <a:off x="1508400" y="2651760"/>
              <a:ext cx="43920" cy="77040"/>
            </a:xfrm>
            <a:custGeom>
              <a:avLst/>
              <a:gdLst/>
              <a:ahLst/>
              <a:rect l="l" t="t" r="r" b="b"/>
              <a:pathLst>
                <a:path w="492" h="863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6"/>
                  </a:cubicBezTo>
                  <a:cubicBezTo>
                    <a:pt x="130" y="205"/>
                    <a:pt x="269" y="10"/>
                    <a:pt x="362" y="1"/>
                  </a:cubicBezTo>
                  <a:cubicBezTo>
                    <a:pt x="464" y="1"/>
                    <a:pt x="492" y="186"/>
                    <a:pt x="41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26"/>
            <p:cNvSpPr/>
            <p:nvPr/>
          </p:nvSpPr>
          <p:spPr>
            <a:xfrm rot="20562000">
              <a:off x="1381320" y="2701800"/>
              <a:ext cx="42840" cy="77040"/>
            </a:xfrm>
            <a:custGeom>
              <a:avLst/>
              <a:gdLst/>
              <a:ahLst/>
              <a:rect l="l" t="t" r="r" b="b"/>
              <a:pathLst>
                <a:path w="483" h="862">
                  <a:moveTo>
                    <a:pt x="417" y="417"/>
                  </a:moveTo>
                  <a:cubicBezTo>
                    <a:pt x="353" y="649"/>
                    <a:pt x="223" y="843"/>
                    <a:pt x="121" y="852"/>
                  </a:cubicBezTo>
                  <a:cubicBezTo>
                    <a:pt x="19" y="862"/>
                    <a:pt x="1" y="676"/>
                    <a:pt x="65" y="445"/>
                  </a:cubicBezTo>
                  <a:cubicBezTo>
                    <a:pt x="130" y="204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27"/>
            <p:cNvSpPr/>
            <p:nvPr/>
          </p:nvSpPr>
          <p:spPr>
            <a:xfrm rot="20562000">
              <a:off x="1253160" y="2752200"/>
              <a:ext cx="43920" cy="77040"/>
            </a:xfrm>
            <a:custGeom>
              <a:avLst/>
              <a:gdLst/>
              <a:ahLst/>
              <a:rect l="l" t="t" r="r" b="b"/>
              <a:pathLst>
                <a:path w="492" h="862">
                  <a:moveTo>
                    <a:pt x="417" y="417"/>
                  </a:moveTo>
                  <a:cubicBezTo>
                    <a:pt x="352" y="649"/>
                    <a:pt x="223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91" y="186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28"/>
            <p:cNvSpPr/>
            <p:nvPr/>
          </p:nvSpPr>
          <p:spPr>
            <a:xfrm rot="20562000">
              <a:off x="2278440" y="2349000"/>
              <a:ext cx="42840" cy="77040"/>
            </a:xfrm>
            <a:custGeom>
              <a:avLst/>
              <a:gdLst/>
              <a:ahLst/>
              <a:rect l="l" t="t" r="r" b="b"/>
              <a:pathLst>
                <a:path w="482" h="862">
                  <a:moveTo>
                    <a:pt x="417" y="417"/>
                  </a:moveTo>
                  <a:cubicBezTo>
                    <a:pt x="352" y="648"/>
                    <a:pt x="223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29"/>
            <p:cNvSpPr/>
            <p:nvPr/>
          </p:nvSpPr>
          <p:spPr>
            <a:xfrm rot="20562000">
              <a:off x="2150640" y="2399400"/>
              <a:ext cx="43560" cy="77040"/>
            </a:xfrm>
            <a:custGeom>
              <a:avLst/>
              <a:gdLst/>
              <a:ahLst/>
              <a:rect l="l" t="t" r="r" b="b"/>
              <a:pathLst>
                <a:path w="491" h="862">
                  <a:moveTo>
                    <a:pt x="426" y="417"/>
                  </a:moveTo>
                  <a:cubicBezTo>
                    <a:pt x="352" y="649"/>
                    <a:pt x="222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30"/>
            <p:cNvSpPr/>
            <p:nvPr/>
          </p:nvSpPr>
          <p:spPr>
            <a:xfrm rot="20562000">
              <a:off x="2023560" y="2449440"/>
              <a:ext cx="42840" cy="77040"/>
            </a:xfrm>
            <a:custGeom>
              <a:avLst/>
              <a:gdLst/>
              <a:ahLst/>
              <a:rect l="l" t="t" r="r" b="b"/>
              <a:pathLst>
                <a:path w="483" h="862">
                  <a:moveTo>
                    <a:pt x="418" y="417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13"/>
                    <a:pt x="260" y="19"/>
                    <a:pt x="362" y="10"/>
                  </a:cubicBezTo>
                  <a:cubicBezTo>
                    <a:pt x="455" y="0"/>
                    <a:pt x="483" y="186"/>
                    <a:pt x="418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31"/>
            <p:cNvSpPr/>
            <p:nvPr/>
          </p:nvSpPr>
          <p:spPr>
            <a:xfrm rot="20562000">
              <a:off x="1895400" y="2499840"/>
              <a:ext cx="43920" cy="77040"/>
            </a:xfrm>
            <a:custGeom>
              <a:avLst/>
              <a:gdLst/>
              <a:ahLst/>
              <a:rect l="l" t="t" r="r" b="b"/>
              <a:pathLst>
                <a:path w="492" h="862">
                  <a:moveTo>
                    <a:pt x="427" y="417"/>
                  </a:moveTo>
                  <a:cubicBezTo>
                    <a:pt x="362" y="649"/>
                    <a:pt x="223" y="853"/>
                    <a:pt x="130" y="862"/>
                  </a:cubicBezTo>
                  <a:cubicBezTo>
                    <a:pt x="28" y="862"/>
                    <a:pt x="1" y="686"/>
                    <a:pt x="75" y="445"/>
                  </a:cubicBezTo>
                  <a:cubicBezTo>
                    <a:pt x="140" y="214"/>
                    <a:pt x="269" y="19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32"/>
            <p:cNvSpPr/>
            <p:nvPr/>
          </p:nvSpPr>
          <p:spPr>
            <a:xfrm rot="20562000">
              <a:off x="1768320" y="2549880"/>
              <a:ext cx="42840" cy="7704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5"/>
                  </a:cubicBezTo>
                  <a:cubicBezTo>
                    <a:pt x="130" y="204"/>
                    <a:pt x="269" y="10"/>
                    <a:pt x="362" y="10"/>
                  </a:cubicBezTo>
                  <a:cubicBezTo>
                    <a:pt x="464" y="1"/>
                    <a:pt x="482" y="186"/>
                    <a:pt x="417" y="418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33"/>
            <p:cNvSpPr/>
            <p:nvPr/>
          </p:nvSpPr>
          <p:spPr>
            <a:xfrm rot="20562000">
              <a:off x="1641240" y="2599920"/>
              <a:ext cx="42840" cy="7704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7" y="427"/>
                  </a:moveTo>
                  <a:cubicBezTo>
                    <a:pt x="352" y="658"/>
                    <a:pt x="214" y="853"/>
                    <a:pt x="121" y="862"/>
                  </a:cubicBezTo>
                  <a:cubicBezTo>
                    <a:pt x="19" y="862"/>
                    <a:pt x="0" y="686"/>
                    <a:pt x="65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4" y="1"/>
                    <a:pt x="482" y="195"/>
                    <a:pt x="417" y="42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34"/>
            <p:cNvSpPr/>
            <p:nvPr/>
          </p:nvSpPr>
          <p:spPr>
            <a:xfrm rot="20562000">
              <a:off x="1513440" y="2651040"/>
              <a:ext cx="42840" cy="77040"/>
            </a:xfrm>
            <a:custGeom>
              <a:avLst/>
              <a:gdLst/>
              <a:ahLst/>
              <a:rect l="l" t="t" r="r" b="b"/>
              <a:pathLst>
                <a:path w="482" h="862">
                  <a:moveTo>
                    <a:pt x="417" y="417"/>
                  </a:moveTo>
                  <a:cubicBezTo>
                    <a:pt x="352" y="649"/>
                    <a:pt x="222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82" y="18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35"/>
            <p:cNvSpPr/>
            <p:nvPr/>
          </p:nvSpPr>
          <p:spPr>
            <a:xfrm rot="20562000">
              <a:off x="1386360" y="2701080"/>
              <a:ext cx="42840" cy="77040"/>
            </a:xfrm>
            <a:custGeom>
              <a:avLst/>
              <a:gdLst/>
              <a:ahLst/>
              <a:rect l="l" t="t" r="r" b="b"/>
              <a:pathLst>
                <a:path w="482" h="862">
                  <a:moveTo>
                    <a:pt x="417" y="417"/>
                  </a:moveTo>
                  <a:cubicBezTo>
                    <a:pt x="352" y="649"/>
                    <a:pt x="222" y="843"/>
                    <a:pt x="121" y="853"/>
                  </a:cubicBezTo>
                  <a:cubicBezTo>
                    <a:pt x="28" y="862"/>
                    <a:pt x="0" y="677"/>
                    <a:pt x="65" y="445"/>
                  </a:cubicBezTo>
                  <a:cubicBezTo>
                    <a:pt x="130" y="204"/>
                    <a:pt x="259" y="10"/>
                    <a:pt x="361" y="0"/>
                  </a:cubicBezTo>
                  <a:cubicBezTo>
                    <a:pt x="454" y="0"/>
                    <a:pt x="482" y="17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36"/>
            <p:cNvSpPr/>
            <p:nvPr/>
          </p:nvSpPr>
          <p:spPr>
            <a:xfrm rot="20562000">
              <a:off x="1258200" y="2751480"/>
              <a:ext cx="43920" cy="77040"/>
            </a:xfrm>
            <a:custGeom>
              <a:avLst/>
              <a:gdLst/>
              <a:ahLst/>
              <a:rect l="l" t="t" r="r" b="b"/>
              <a:pathLst>
                <a:path w="492" h="862">
                  <a:moveTo>
                    <a:pt x="427" y="417"/>
                  </a:moveTo>
                  <a:cubicBezTo>
                    <a:pt x="353" y="649"/>
                    <a:pt x="223" y="843"/>
                    <a:pt x="130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9" y="10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37"/>
            <p:cNvSpPr/>
            <p:nvPr/>
          </p:nvSpPr>
          <p:spPr>
            <a:xfrm rot="20562000">
              <a:off x="2369160" y="2249640"/>
              <a:ext cx="240120" cy="241560"/>
            </a:xfrm>
            <a:custGeom>
              <a:avLst/>
              <a:gdLst/>
              <a:ahLst/>
              <a:rect l="l" t="t" r="r" b="b"/>
              <a:pathLst>
                <a:path w="2678" h="2697">
                  <a:moveTo>
                    <a:pt x="1538" y="2696"/>
                  </a:moveTo>
                  <a:lnTo>
                    <a:pt x="1538" y="2696"/>
                  </a:lnTo>
                  <a:lnTo>
                    <a:pt x="177" y="2641"/>
                  </a:lnTo>
                  <a:cubicBezTo>
                    <a:pt x="131" y="2631"/>
                    <a:pt x="75" y="2613"/>
                    <a:pt x="47" y="2566"/>
                  </a:cubicBezTo>
                  <a:cubicBezTo>
                    <a:pt x="10" y="2520"/>
                    <a:pt x="1" y="2455"/>
                    <a:pt x="19" y="2400"/>
                  </a:cubicBezTo>
                  <a:cubicBezTo>
                    <a:pt x="131" y="1946"/>
                    <a:pt x="483" y="816"/>
                    <a:pt x="1085" y="112"/>
                  </a:cubicBezTo>
                  <a:cubicBezTo>
                    <a:pt x="1112" y="75"/>
                    <a:pt x="1149" y="56"/>
                    <a:pt x="1196" y="56"/>
                  </a:cubicBezTo>
                  <a:lnTo>
                    <a:pt x="2493" y="10"/>
                  </a:lnTo>
                  <a:cubicBezTo>
                    <a:pt x="2557" y="1"/>
                    <a:pt x="2613" y="38"/>
                    <a:pt x="2641" y="84"/>
                  </a:cubicBezTo>
                  <a:cubicBezTo>
                    <a:pt x="2678" y="149"/>
                    <a:pt x="2678" y="223"/>
                    <a:pt x="2641" y="288"/>
                  </a:cubicBezTo>
                  <a:lnTo>
                    <a:pt x="2622" y="316"/>
                  </a:lnTo>
                  <a:cubicBezTo>
                    <a:pt x="2381" y="769"/>
                    <a:pt x="1863" y="1705"/>
                    <a:pt x="1696" y="2548"/>
                  </a:cubicBezTo>
                  <a:cubicBezTo>
                    <a:pt x="1687" y="2631"/>
                    <a:pt x="1622" y="2696"/>
                    <a:pt x="1538" y="2696"/>
                  </a:cubicBezTo>
                  <a:close/>
                  <a:moveTo>
                    <a:pt x="2502" y="66"/>
                  </a:moveTo>
                  <a:lnTo>
                    <a:pt x="2502" y="66"/>
                  </a:lnTo>
                  <a:lnTo>
                    <a:pt x="1205" y="112"/>
                  </a:lnTo>
                  <a:cubicBezTo>
                    <a:pt x="1177" y="112"/>
                    <a:pt x="1140" y="121"/>
                    <a:pt x="1122" y="149"/>
                  </a:cubicBezTo>
                  <a:cubicBezTo>
                    <a:pt x="529" y="844"/>
                    <a:pt x="195" y="1964"/>
                    <a:pt x="75" y="2409"/>
                  </a:cubicBezTo>
                  <a:lnTo>
                    <a:pt x="75" y="2409"/>
                  </a:lnTo>
                  <a:cubicBezTo>
                    <a:pt x="66" y="2446"/>
                    <a:pt x="75" y="2492"/>
                    <a:pt x="94" y="2529"/>
                  </a:cubicBezTo>
                  <a:cubicBezTo>
                    <a:pt x="112" y="2557"/>
                    <a:pt x="149" y="2566"/>
                    <a:pt x="177" y="2576"/>
                  </a:cubicBezTo>
                  <a:lnTo>
                    <a:pt x="1538" y="2631"/>
                  </a:lnTo>
                  <a:lnTo>
                    <a:pt x="1538" y="2631"/>
                  </a:lnTo>
                  <a:cubicBezTo>
                    <a:pt x="1594" y="2631"/>
                    <a:pt x="1640" y="2585"/>
                    <a:pt x="1650" y="2529"/>
                  </a:cubicBezTo>
                  <a:cubicBezTo>
                    <a:pt x="1816" y="1677"/>
                    <a:pt x="2335" y="732"/>
                    <a:pt x="2576" y="279"/>
                  </a:cubicBezTo>
                  <a:lnTo>
                    <a:pt x="2594" y="251"/>
                  </a:lnTo>
                  <a:cubicBezTo>
                    <a:pt x="2613" y="204"/>
                    <a:pt x="2613" y="158"/>
                    <a:pt x="2594" y="112"/>
                  </a:cubicBezTo>
                  <a:cubicBezTo>
                    <a:pt x="2576" y="75"/>
                    <a:pt x="2539" y="56"/>
                    <a:pt x="2502" y="66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38"/>
            <p:cNvSpPr/>
            <p:nvPr/>
          </p:nvSpPr>
          <p:spPr>
            <a:xfrm rot="20562000">
              <a:off x="811440" y="2498400"/>
              <a:ext cx="419400" cy="553320"/>
            </a:xfrm>
            <a:custGeom>
              <a:avLst/>
              <a:gdLst/>
              <a:ahLst/>
              <a:rect l="l" t="t" r="r" b="b"/>
              <a:pathLst>
                <a:path w="4679" h="6170">
                  <a:moveTo>
                    <a:pt x="2928" y="84"/>
                  </a:moveTo>
                  <a:lnTo>
                    <a:pt x="2576" y="1"/>
                  </a:lnTo>
                  <a:lnTo>
                    <a:pt x="29" y="1307"/>
                  </a:lnTo>
                  <a:lnTo>
                    <a:pt x="1" y="6169"/>
                  </a:lnTo>
                  <a:cubicBezTo>
                    <a:pt x="1" y="6169"/>
                    <a:pt x="2770" y="4215"/>
                    <a:pt x="4678" y="3539"/>
                  </a:cubicBezTo>
                  <a:close/>
                </a:path>
              </a:pathLst>
            </a:custGeom>
            <a:gradFill rotWithShape="0">
              <a:gsLst>
                <a:gs pos="0">
                  <a:srgbClr val="6351ca"/>
                </a:gs>
                <a:gs pos="100000">
                  <a:srgbClr val="41c9eb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39"/>
            <p:cNvSpPr/>
            <p:nvPr/>
          </p:nvSpPr>
          <p:spPr>
            <a:xfrm rot="20562000">
              <a:off x="1003320" y="2469240"/>
              <a:ext cx="188280" cy="325440"/>
            </a:xfrm>
            <a:custGeom>
              <a:avLst/>
              <a:gdLst/>
              <a:ahLst/>
              <a:rect l="l" t="t" r="r" b="b"/>
              <a:pathLst>
                <a:path w="2104" h="3632">
                  <a:moveTo>
                    <a:pt x="1" y="1"/>
                  </a:moveTo>
                  <a:lnTo>
                    <a:pt x="1844" y="3632"/>
                  </a:lnTo>
                  <a:lnTo>
                    <a:pt x="2103" y="3530"/>
                  </a:lnTo>
                  <a:lnTo>
                    <a:pt x="353" y="84"/>
                  </a:lnTo>
                  <a:close/>
                </a:path>
              </a:pathLst>
            </a:custGeom>
            <a:gradFill rotWithShape="0">
              <a:gsLst>
                <a:gs pos="0">
                  <a:srgbClr val="6351ca"/>
                </a:gs>
                <a:gs pos="100000">
                  <a:srgbClr val="41c9eb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40"/>
            <p:cNvSpPr/>
            <p:nvPr/>
          </p:nvSpPr>
          <p:spPr>
            <a:xfrm rot="20562000">
              <a:off x="248040" y="2794320"/>
              <a:ext cx="2354040" cy="256680"/>
            </a:xfrm>
            <a:custGeom>
              <a:avLst/>
              <a:gdLst/>
              <a:ahLst/>
              <a:rect l="l" t="t" r="r" b="b"/>
              <a:pathLst>
                <a:path w="26473" h="2863">
                  <a:moveTo>
                    <a:pt x="26445" y="2344"/>
                  </a:moveTo>
                  <a:lnTo>
                    <a:pt x="26473" y="2863"/>
                  </a:lnTo>
                  <a:lnTo>
                    <a:pt x="1" y="353"/>
                  </a:lnTo>
                  <a:lnTo>
                    <a:pt x="1121" y="232"/>
                  </a:lnTo>
                  <a:cubicBezTo>
                    <a:pt x="1121" y="232"/>
                    <a:pt x="16655" y="1"/>
                    <a:pt x="26445" y="2344"/>
                  </a:cubicBezTo>
                  <a:close/>
                </a:path>
              </a:pathLst>
            </a:custGeom>
            <a:gradFill rotWithShape="0">
              <a:gsLst>
                <a:gs pos="0">
                  <a:srgbClr val="ec9684"/>
                </a:gs>
                <a:gs pos="50000">
                  <a:srgbClr val="ffcca9"/>
                </a:gs>
                <a:gs pos="100000">
                  <a:srgbClr val="ec9684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41"/>
            <p:cNvSpPr/>
            <p:nvPr/>
          </p:nvSpPr>
          <p:spPr>
            <a:xfrm rot="20562000">
              <a:off x="187560" y="2834640"/>
              <a:ext cx="2434680" cy="309600"/>
            </a:xfrm>
            <a:custGeom>
              <a:avLst/>
              <a:gdLst/>
              <a:ahLst/>
              <a:rect l="l" t="t" r="r" b="b"/>
              <a:pathLst>
                <a:path w="27335" h="3456">
                  <a:moveTo>
                    <a:pt x="27334" y="2511"/>
                  </a:moveTo>
                  <a:cubicBezTo>
                    <a:pt x="27334" y="2511"/>
                    <a:pt x="24778" y="3456"/>
                    <a:pt x="16775" y="2844"/>
                  </a:cubicBezTo>
                  <a:cubicBezTo>
                    <a:pt x="8772" y="2242"/>
                    <a:pt x="0" y="427"/>
                    <a:pt x="0" y="427"/>
                  </a:cubicBezTo>
                  <a:lnTo>
                    <a:pt x="853" y="1"/>
                  </a:lnTo>
                  <a:cubicBezTo>
                    <a:pt x="853" y="1"/>
                    <a:pt x="16636" y="1103"/>
                    <a:pt x="27334" y="251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100000">
                  <a:srgbClr val="ec9684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42"/>
            <p:cNvSpPr/>
            <p:nvPr/>
          </p:nvSpPr>
          <p:spPr>
            <a:xfrm rot="20562000">
              <a:off x="1515960" y="2809080"/>
              <a:ext cx="816120" cy="767880"/>
            </a:xfrm>
            <a:custGeom>
              <a:avLst/>
              <a:gdLst/>
              <a:ahLst/>
              <a:rect l="l" t="t" r="r" b="b"/>
              <a:pathLst>
                <a:path w="9097" h="8560">
                  <a:moveTo>
                    <a:pt x="1575" y="6234"/>
                  </a:moveTo>
                  <a:cubicBezTo>
                    <a:pt x="1575" y="6234"/>
                    <a:pt x="4029" y="8559"/>
                    <a:pt x="8920" y="7197"/>
                  </a:cubicBezTo>
                  <a:lnTo>
                    <a:pt x="9096" y="1621"/>
                  </a:lnTo>
                  <a:cubicBezTo>
                    <a:pt x="9096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75" y="6234"/>
                  </a:cubicBezTo>
                  <a:close/>
                </a:path>
              </a:pathLst>
            </a:custGeom>
            <a:gradFill rotWithShape="0">
              <a:gsLst>
                <a:gs pos="0">
                  <a:srgbClr val="ec9684"/>
                </a:gs>
                <a:gs pos="50000">
                  <a:srgbClr val="ffcca9"/>
                </a:gs>
                <a:gs pos="100000">
                  <a:srgbClr val="ec9684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43"/>
            <p:cNvSpPr/>
            <p:nvPr/>
          </p:nvSpPr>
          <p:spPr>
            <a:xfrm rot="20562000">
              <a:off x="2127240" y="2838960"/>
              <a:ext cx="349560" cy="498600"/>
            </a:xfrm>
            <a:custGeom>
              <a:avLst/>
              <a:gdLst/>
              <a:ahLst/>
              <a:rect l="l" t="t" r="r" b="b"/>
              <a:pathLst>
                <a:path w="3901" h="5559">
                  <a:moveTo>
                    <a:pt x="3900" y="2780"/>
                  </a:moveTo>
                  <a:cubicBezTo>
                    <a:pt x="3900" y="4308"/>
                    <a:pt x="3029" y="5558"/>
                    <a:pt x="1955" y="5558"/>
                  </a:cubicBezTo>
                  <a:cubicBezTo>
                    <a:pt x="871" y="5558"/>
                    <a:pt x="1" y="4308"/>
                    <a:pt x="1" y="2780"/>
                  </a:cubicBezTo>
                  <a:cubicBezTo>
                    <a:pt x="1" y="1242"/>
                    <a:pt x="871" y="1"/>
                    <a:pt x="1955" y="1"/>
                  </a:cubicBezTo>
                  <a:cubicBezTo>
                    <a:pt x="3029" y="1"/>
                    <a:pt x="3900" y="1242"/>
                    <a:pt x="3900" y="278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100000">
                  <a:srgbClr val="ec9684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44"/>
            <p:cNvSpPr/>
            <p:nvPr/>
          </p:nvSpPr>
          <p:spPr>
            <a:xfrm rot="20562000">
              <a:off x="2151000" y="2863800"/>
              <a:ext cx="313200" cy="445320"/>
            </a:xfrm>
            <a:custGeom>
              <a:avLst/>
              <a:gdLst/>
              <a:ahLst/>
              <a:rect l="l" t="t" r="r" b="b"/>
              <a:pathLst>
                <a:path w="3493" h="4966">
                  <a:moveTo>
                    <a:pt x="3492" y="2483"/>
                  </a:moveTo>
                  <a:cubicBezTo>
                    <a:pt x="3492" y="3854"/>
                    <a:pt x="2714" y="4965"/>
                    <a:pt x="1751" y="4965"/>
                  </a:cubicBezTo>
                  <a:cubicBezTo>
                    <a:pt x="788" y="4965"/>
                    <a:pt x="0" y="3854"/>
                    <a:pt x="0" y="2483"/>
                  </a:cubicBezTo>
                  <a:cubicBezTo>
                    <a:pt x="0" y="1112"/>
                    <a:pt x="788" y="0"/>
                    <a:pt x="1751" y="0"/>
                  </a:cubicBezTo>
                  <a:cubicBezTo>
                    <a:pt x="2714" y="0"/>
                    <a:pt x="3492" y="1112"/>
                    <a:pt x="3492" y="2483"/>
                  </a:cubicBezTo>
                  <a:close/>
                </a:path>
              </a:pathLst>
            </a:custGeom>
            <a:solidFill>
              <a:srgbClr val="f5bd9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45"/>
            <p:cNvSpPr/>
            <p:nvPr/>
          </p:nvSpPr>
          <p:spPr>
            <a:xfrm rot="20562000">
              <a:off x="2155680" y="2917800"/>
              <a:ext cx="231480" cy="379440"/>
            </a:xfrm>
            <a:custGeom>
              <a:avLst/>
              <a:gdLst/>
              <a:ahLst/>
              <a:rect l="l" t="t" r="r" b="b"/>
              <a:pathLst>
                <a:path w="2576" h="4187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75" y="4187"/>
                    <a:pt x="0" y="3242"/>
                    <a:pt x="0" y="2094"/>
                  </a:cubicBezTo>
                  <a:cubicBezTo>
                    <a:pt x="0" y="936"/>
                    <a:pt x="575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cc427c"/>
                </a:gs>
                <a:gs pos="100000">
                  <a:srgbClr val="000000"/>
                </a:gs>
              </a:gsLst>
              <a:lin ang="4992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46"/>
            <p:cNvSpPr/>
            <p:nvPr/>
          </p:nvSpPr>
          <p:spPr>
            <a:xfrm rot="20562000">
              <a:off x="2203200" y="2928240"/>
              <a:ext cx="52920" cy="187560"/>
            </a:xfrm>
            <a:custGeom>
              <a:avLst/>
              <a:gdLst/>
              <a:ahLst/>
              <a:rect l="l" t="t" r="r" b="b"/>
              <a:pathLst>
                <a:path w="594" h="2094">
                  <a:moveTo>
                    <a:pt x="1" y="2094"/>
                  </a:moveTo>
                  <a:lnTo>
                    <a:pt x="1" y="2094"/>
                  </a:lnTo>
                  <a:lnTo>
                    <a:pt x="381" y="0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47"/>
            <p:cNvSpPr/>
            <p:nvPr/>
          </p:nvSpPr>
          <p:spPr>
            <a:xfrm rot="20562000">
              <a:off x="2186640" y="2955240"/>
              <a:ext cx="20520" cy="171000"/>
            </a:xfrm>
            <a:custGeom>
              <a:avLst/>
              <a:gdLst/>
              <a:ahLst/>
              <a:rect l="l" t="t" r="r" b="b"/>
              <a:pathLst>
                <a:path w="232" h="1909">
                  <a:moveTo>
                    <a:pt x="232" y="1909"/>
                  </a:moveTo>
                  <a:lnTo>
                    <a:pt x="232" y="1909"/>
                  </a:lnTo>
                  <a:lnTo>
                    <a:pt x="0" y="18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48"/>
            <p:cNvSpPr/>
            <p:nvPr/>
          </p:nvSpPr>
          <p:spPr>
            <a:xfrm rot="20562000">
              <a:off x="2159280" y="3022920"/>
              <a:ext cx="57960" cy="107640"/>
            </a:xfrm>
            <a:custGeom>
              <a:avLst/>
              <a:gdLst/>
              <a:ahLst/>
              <a:rect l="l" t="t" r="r" b="b"/>
              <a:pathLst>
                <a:path w="649" h="1205">
                  <a:moveTo>
                    <a:pt x="649" y="1205"/>
                  </a:moveTo>
                  <a:lnTo>
                    <a:pt x="649" y="1205"/>
                  </a:lnTo>
                  <a:lnTo>
                    <a:pt x="0" y="31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49"/>
            <p:cNvSpPr/>
            <p:nvPr/>
          </p:nvSpPr>
          <p:spPr>
            <a:xfrm rot="20562000">
              <a:off x="2165400" y="3113640"/>
              <a:ext cx="67680" cy="32040"/>
            </a:xfrm>
            <a:custGeom>
              <a:avLst/>
              <a:gdLst/>
              <a:ahLst/>
              <a:rect l="l" t="t" r="r" b="b"/>
              <a:pathLst>
                <a:path w="760" h="362">
                  <a:moveTo>
                    <a:pt x="760" y="186"/>
                  </a:moveTo>
                  <a:lnTo>
                    <a:pt x="760" y="186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50"/>
            <p:cNvSpPr/>
            <p:nvPr/>
          </p:nvSpPr>
          <p:spPr>
            <a:xfrm rot="20562000">
              <a:off x="2191320" y="3125880"/>
              <a:ext cx="57960" cy="107640"/>
            </a:xfrm>
            <a:custGeom>
              <a:avLst/>
              <a:gdLst/>
              <a:ahLst/>
              <a:rect l="l" t="t" r="r" b="b"/>
              <a:pathLst>
                <a:path w="649" h="1205">
                  <a:moveTo>
                    <a:pt x="649" y="1"/>
                  </a:moveTo>
                  <a:lnTo>
                    <a:pt x="649" y="1"/>
                  </a:lnTo>
                  <a:lnTo>
                    <a:pt x="112" y="1205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51"/>
            <p:cNvSpPr/>
            <p:nvPr/>
          </p:nvSpPr>
          <p:spPr>
            <a:xfrm rot="20562000">
              <a:off x="2237400" y="3118680"/>
              <a:ext cx="20520" cy="170280"/>
            </a:xfrm>
            <a:custGeom>
              <a:avLst/>
              <a:gdLst/>
              <a:ahLst/>
              <a:rect l="l" t="t" r="r" b="b"/>
              <a:pathLst>
                <a:path w="232" h="1900">
                  <a:moveTo>
                    <a:pt x="232" y="1"/>
                  </a:moveTo>
                  <a:lnTo>
                    <a:pt x="232" y="1"/>
                  </a:lnTo>
                  <a:lnTo>
                    <a:pt x="186" y="1899"/>
                  </a:lnTo>
                  <a:lnTo>
                    <a:pt x="0" y="17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52"/>
            <p:cNvSpPr/>
            <p:nvPr/>
          </p:nvSpPr>
          <p:spPr>
            <a:xfrm rot="20562000">
              <a:off x="2259000" y="3107520"/>
              <a:ext cx="52920" cy="187560"/>
            </a:xfrm>
            <a:custGeom>
              <a:avLst/>
              <a:gdLst/>
              <a:ahLst/>
              <a:rect l="l" t="t" r="r" b="b"/>
              <a:pathLst>
                <a:path w="594" h="2094">
                  <a:moveTo>
                    <a:pt x="1" y="1"/>
                  </a:moveTo>
                  <a:lnTo>
                    <a:pt x="1" y="1"/>
                  </a:lnTo>
                  <a:lnTo>
                    <a:pt x="594" y="2094"/>
                  </a:lnTo>
                  <a:lnTo>
                    <a:pt x="381" y="20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53"/>
            <p:cNvSpPr/>
            <p:nvPr/>
          </p:nvSpPr>
          <p:spPr>
            <a:xfrm rot="20562000">
              <a:off x="2255040" y="3099600"/>
              <a:ext cx="108000" cy="170280"/>
            </a:xfrm>
            <a:custGeom>
              <a:avLst/>
              <a:gdLst/>
              <a:ahLst/>
              <a:rect l="l" t="t" r="r" b="b"/>
              <a:pathLst>
                <a:path w="1206" h="1900">
                  <a:moveTo>
                    <a:pt x="1" y="1"/>
                  </a:moveTo>
                  <a:lnTo>
                    <a:pt x="1" y="1"/>
                  </a:lnTo>
                  <a:lnTo>
                    <a:pt x="1205" y="1723"/>
                  </a:lnTo>
                  <a:lnTo>
                    <a:pt x="1020" y="1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54"/>
            <p:cNvSpPr/>
            <p:nvPr/>
          </p:nvSpPr>
          <p:spPr>
            <a:xfrm rot="20562000">
              <a:off x="2244960" y="3095280"/>
              <a:ext cx="146160" cy="107640"/>
            </a:xfrm>
            <a:custGeom>
              <a:avLst/>
              <a:gdLst/>
              <a:ahLst/>
              <a:rect l="l" t="t" r="r" b="b"/>
              <a:pathLst>
                <a:path w="1632" h="1205">
                  <a:moveTo>
                    <a:pt x="1" y="1"/>
                  </a:moveTo>
                  <a:lnTo>
                    <a:pt x="1" y="1"/>
                  </a:lnTo>
                  <a:lnTo>
                    <a:pt x="1631" y="890"/>
                  </a:lnTo>
                  <a:lnTo>
                    <a:pt x="1520" y="12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55"/>
            <p:cNvSpPr/>
            <p:nvPr/>
          </p:nvSpPr>
          <p:spPr>
            <a:xfrm rot="20562000">
              <a:off x="2228400" y="3079800"/>
              <a:ext cx="155880" cy="32040"/>
            </a:xfrm>
            <a:custGeom>
              <a:avLst/>
              <a:gdLst/>
              <a:ahLst/>
              <a:rect l="l" t="t" r="r" b="b"/>
              <a:pathLst>
                <a:path w="1743" h="362">
                  <a:moveTo>
                    <a:pt x="1" y="186"/>
                  </a:moveTo>
                  <a:lnTo>
                    <a:pt x="1" y="186"/>
                  </a:lnTo>
                  <a:lnTo>
                    <a:pt x="1742" y="0"/>
                  </a:lnTo>
                  <a:lnTo>
                    <a:pt x="1742" y="3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56"/>
            <p:cNvSpPr/>
            <p:nvPr/>
          </p:nvSpPr>
          <p:spPr>
            <a:xfrm rot="20562000">
              <a:off x="2212920" y="2992320"/>
              <a:ext cx="146160" cy="107640"/>
            </a:xfrm>
            <a:custGeom>
              <a:avLst/>
              <a:gdLst/>
              <a:ahLst/>
              <a:rect l="l" t="t" r="r" b="b"/>
              <a:pathLst>
                <a:path w="1632" h="1205">
                  <a:moveTo>
                    <a:pt x="1" y="1205"/>
                  </a:moveTo>
                  <a:lnTo>
                    <a:pt x="1" y="1205"/>
                  </a:lnTo>
                  <a:lnTo>
                    <a:pt x="1520" y="1"/>
                  </a:lnTo>
                  <a:lnTo>
                    <a:pt x="1631" y="3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57"/>
            <p:cNvSpPr/>
            <p:nvPr/>
          </p:nvSpPr>
          <p:spPr>
            <a:xfrm rot="20562000">
              <a:off x="2204280" y="2936160"/>
              <a:ext cx="108000" cy="171000"/>
            </a:xfrm>
            <a:custGeom>
              <a:avLst/>
              <a:gdLst/>
              <a:ahLst/>
              <a:rect l="l" t="t" r="r" b="b"/>
              <a:pathLst>
                <a:path w="1206" h="1909">
                  <a:moveTo>
                    <a:pt x="1" y="1909"/>
                  </a:moveTo>
                  <a:lnTo>
                    <a:pt x="1" y="1909"/>
                  </a:lnTo>
                  <a:lnTo>
                    <a:pt x="1020" y="1"/>
                  </a:lnTo>
                  <a:lnTo>
                    <a:pt x="1205" y="1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58"/>
            <p:cNvSpPr/>
            <p:nvPr/>
          </p:nvSpPr>
          <p:spPr>
            <a:xfrm rot="20562000">
              <a:off x="2218320" y="3085560"/>
              <a:ext cx="44640" cy="72720"/>
            </a:xfrm>
            <a:custGeom>
              <a:avLst/>
              <a:gdLst/>
              <a:ahLst/>
              <a:rect l="l" t="t" r="r" b="b"/>
              <a:pathLst>
                <a:path w="501" h="816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11" y="816"/>
                    <a:pt x="0" y="631"/>
                    <a:pt x="0" y="408"/>
                  </a:cubicBezTo>
                  <a:cubicBezTo>
                    <a:pt x="0" y="186"/>
                    <a:pt x="111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59"/>
            <p:cNvSpPr/>
            <p:nvPr/>
          </p:nvSpPr>
          <p:spPr>
            <a:xfrm rot="20562000">
              <a:off x="2116440" y="2869920"/>
              <a:ext cx="307080" cy="206640"/>
            </a:xfrm>
            <a:custGeom>
              <a:avLst/>
              <a:gdLst/>
              <a:ahLst/>
              <a:rect l="l" t="t" r="r" b="b"/>
              <a:pathLst>
                <a:path w="3428" h="2307">
                  <a:moveTo>
                    <a:pt x="3428" y="1862"/>
                  </a:moveTo>
                  <a:cubicBezTo>
                    <a:pt x="3428" y="1862"/>
                    <a:pt x="1621" y="399"/>
                    <a:pt x="1" y="2307"/>
                  </a:cubicBezTo>
                  <a:cubicBezTo>
                    <a:pt x="1" y="2307"/>
                    <a:pt x="176" y="0"/>
                    <a:pt x="1742" y="0"/>
                  </a:cubicBezTo>
                  <a:cubicBezTo>
                    <a:pt x="3150" y="0"/>
                    <a:pt x="3428" y="1862"/>
                    <a:pt x="3428" y="1862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60"/>
            <p:cNvSpPr/>
            <p:nvPr/>
          </p:nvSpPr>
          <p:spPr>
            <a:xfrm rot="20562000">
              <a:off x="2776680" y="2267280"/>
              <a:ext cx="140040" cy="37080"/>
            </a:xfrm>
            <a:custGeom>
              <a:avLst/>
              <a:gdLst/>
              <a:ahLst/>
              <a:rect l="l" t="t" r="r" b="b"/>
              <a:pathLst>
                <a:path w="1566" h="417">
                  <a:moveTo>
                    <a:pt x="0" y="139"/>
                  </a:moveTo>
                  <a:cubicBezTo>
                    <a:pt x="538" y="0"/>
                    <a:pt x="1112" y="102"/>
                    <a:pt x="1566" y="417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61"/>
            <p:cNvSpPr/>
            <p:nvPr/>
          </p:nvSpPr>
          <p:spPr>
            <a:xfrm rot="20562000">
              <a:off x="1435680" y="2822760"/>
              <a:ext cx="140040" cy="147600"/>
            </a:xfrm>
            <a:custGeom>
              <a:avLst/>
              <a:gdLst/>
              <a:ahLst/>
              <a:rect l="l" t="t" r="r" b="b"/>
              <a:pathLst>
                <a:path w="1566" h="1650">
                  <a:moveTo>
                    <a:pt x="1" y="1"/>
                  </a:moveTo>
                  <a:cubicBezTo>
                    <a:pt x="1" y="1"/>
                    <a:pt x="732" y="1650"/>
                    <a:pt x="1566" y="112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62"/>
            <p:cNvSpPr/>
            <p:nvPr/>
          </p:nvSpPr>
          <p:spPr>
            <a:xfrm rot="20562000">
              <a:off x="1748160" y="3389400"/>
              <a:ext cx="136800" cy="69480"/>
            </a:xfrm>
            <a:custGeom>
              <a:avLst/>
              <a:gdLst/>
              <a:ahLst/>
              <a:rect l="l" t="t" r="r" b="b"/>
              <a:pathLst>
                <a:path w="1529" h="779">
                  <a:moveTo>
                    <a:pt x="0" y="37"/>
                  </a:moveTo>
                  <a:cubicBezTo>
                    <a:pt x="0" y="37"/>
                    <a:pt x="287" y="463"/>
                    <a:pt x="1529" y="778"/>
                  </a:cubicBezTo>
                  <a:cubicBezTo>
                    <a:pt x="1529" y="778"/>
                    <a:pt x="399" y="0"/>
                    <a:pt x="0" y="37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63"/>
            <p:cNvSpPr/>
            <p:nvPr/>
          </p:nvSpPr>
          <p:spPr>
            <a:xfrm rot="20562000">
              <a:off x="3088080" y="1955520"/>
              <a:ext cx="219240" cy="48960"/>
            </a:xfrm>
            <a:custGeom>
              <a:avLst/>
              <a:gdLst/>
              <a:ahLst/>
              <a:rect l="l" t="t" r="r" b="b"/>
              <a:pathLst>
                <a:path w="2446" h="548">
                  <a:moveTo>
                    <a:pt x="1" y="1"/>
                  </a:moveTo>
                  <a:cubicBezTo>
                    <a:pt x="1" y="1"/>
                    <a:pt x="1659" y="10"/>
                    <a:pt x="2446" y="547"/>
                  </a:cubicBezTo>
                  <a:cubicBezTo>
                    <a:pt x="1640" y="307"/>
                    <a:pt x="825" y="1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64"/>
            <p:cNvSpPr/>
            <p:nvPr/>
          </p:nvSpPr>
          <p:spPr>
            <a:xfrm rot="20562000">
              <a:off x="2782080" y="2955600"/>
              <a:ext cx="310680" cy="32040"/>
            </a:xfrm>
            <a:custGeom>
              <a:avLst/>
              <a:gdLst/>
              <a:ahLst/>
              <a:rect l="l" t="t" r="r" b="b"/>
              <a:pathLst>
                <a:path w="3465" h="362">
                  <a:moveTo>
                    <a:pt x="0" y="37"/>
                  </a:moveTo>
                  <a:cubicBezTo>
                    <a:pt x="0" y="37"/>
                    <a:pt x="2001" y="361"/>
                    <a:pt x="3465" y="0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65"/>
            <p:cNvSpPr/>
            <p:nvPr/>
          </p:nvSpPr>
          <p:spPr>
            <a:xfrm rot="20562000">
              <a:off x="1620360" y="2380680"/>
              <a:ext cx="756000" cy="59760"/>
            </a:xfrm>
            <a:custGeom>
              <a:avLst/>
              <a:gdLst/>
              <a:ahLst/>
              <a:rect l="l" t="t" r="r" b="b"/>
              <a:pathLst>
                <a:path w="8430" h="668">
                  <a:moveTo>
                    <a:pt x="0" y="667"/>
                  </a:moveTo>
                  <a:cubicBezTo>
                    <a:pt x="0" y="667"/>
                    <a:pt x="5271" y="0"/>
                    <a:pt x="8429" y="0"/>
                  </a:cubicBezTo>
                  <a:cubicBezTo>
                    <a:pt x="8429" y="0"/>
                    <a:pt x="2585" y="575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66"/>
            <p:cNvSpPr/>
            <p:nvPr/>
          </p:nvSpPr>
          <p:spPr>
            <a:xfrm rot="20562000">
              <a:off x="1476000" y="3031200"/>
              <a:ext cx="324000" cy="268200"/>
            </a:xfrm>
            <a:custGeom>
              <a:avLst/>
              <a:gdLst/>
              <a:ahLst/>
              <a:rect l="l" t="t" r="r" b="b"/>
              <a:pathLst>
                <a:path w="3613" h="2992">
                  <a:moveTo>
                    <a:pt x="1167" y="2992"/>
                  </a:moveTo>
                  <a:cubicBezTo>
                    <a:pt x="1167" y="2992"/>
                    <a:pt x="936" y="917"/>
                    <a:pt x="3613" y="37"/>
                  </a:cubicBezTo>
                  <a:lnTo>
                    <a:pt x="3149" y="0"/>
                  </a:lnTo>
                  <a:cubicBezTo>
                    <a:pt x="3149" y="0"/>
                    <a:pt x="0" y="732"/>
                    <a:pt x="1167" y="2992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67"/>
            <p:cNvSpPr/>
            <p:nvPr/>
          </p:nvSpPr>
          <p:spPr>
            <a:xfrm rot="20562000">
              <a:off x="3711240" y="2081880"/>
              <a:ext cx="147600" cy="225000"/>
            </a:xfrm>
            <a:custGeom>
              <a:avLst/>
              <a:gdLst/>
              <a:ahLst/>
              <a:rect l="l" t="t" r="r" b="b"/>
              <a:pathLst>
                <a:path w="1650" h="2511">
                  <a:moveTo>
                    <a:pt x="1" y="0"/>
                  </a:moveTo>
                  <a:cubicBezTo>
                    <a:pt x="1" y="0"/>
                    <a:pt x="1159" y="1038"/>
                    <a:pt x="1650" y="2510"/>
                  </a:cubicBezTo>
                  <a:cubicBezTo>
                    <a:pt x="1177" y="1621"/>
                    <a:pt x="621" y="787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68"/>
            <p:cNvSpPr/>
            <p:nvPr/>
          </p:nvSpPr>
          <p:spPr>
            <a:xfrm rot="20562000">
              <a:off x="214560" y="2828880"/>
              <a:ext cx="2434680" cy="535320"/>
            </a:xfrm>
            <a:custGeom>
              <a:avLst/>
              <a:gdLst/>
              <a:ahLst/>
              <a:rect l="l" t="t" r="r" b="b"/>
              <a:pathLst>
                <a:path w="27344" h="5864">
                  <a:moveTo>
                    <a:pt x="27343" y="2511"/>
                  </a:moveTo>
                  <a:lnTo>
                    <a:pt x="24601" y="4169"/>
                  </a:lnTo>
                  <a:cubicBezTo>
                    <a:pt x="24601" y="4169"/>
                    <a:pt x="24073" y="3020"/>
                    <a:pt x="23184" y="2955"/>
                  </a:cubicBezTo>
                  <a:cubicBezTo>
                    <a:pt x="22286" y="2881"/>
                    <a:pt x="21424" y="3419"/>
                    <a:pt x="21054" y="5503"/>
                  </a:cubicBezTo>
                  <a:cubicBezTo>
                    <a:pt x="21054" y="5503"/>
                    <a:pt x="17423" y="4243"/>
                    <a:pt x="15033" y="5864"/>
                  </a:cubicBezTo>
                  <a:cubicBezTo>
                    <a:pt x="15033" y="5864"/>
                    <a:pt x="10587" y="4391"/>
                    <a:pt x="8290" y="3270"/>
                  </a:cubicBezTo>
                  <a:lnTo>
                    <a:pt x="11273" y="2279"/>
                  </a:lnTo>
                  <a:cubicBezTo>
                    <a:pt x="11273" y="2279"/>
                    <a:pt x="3372" y="1177"/>
                    <a:pt x="0" y="427"/>
                  </a:cubicBezTo>
                  <a:lnTo>
                    <a:pt x="862" y="1"/>
                  </a:lnTo>
                  <a:cubicBezTo>
                    <a:pt x="862" y="1"/>
                    <a:pt x="20544" y="1659"/>
                    <a:pt x="27343" y="2511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69"/>
            <p:cNvSpPr/>
            <p:nvPr/>
          </p:nvSpPr>
          <p:spPr>
            <a:xfrm rot="20562000">
              <a:off x="3055320" y="1969560"/>
              <a:ext cx="451080" cy="195840"/>
            </a:xfrm>
            <a:custGeom>
              <a:avLst/>
              <a:gdLst/>
              <a:ahLst/>
              <a:rect l="l" t="t" r="r" b="b"/>
              <a:pathLst>
                <a:path w="5031" h="2187">
                  <a:moveTo>
                    <a:pt x="5030" y="1103"/>
                  </a:moveTo>
                  <a:cubicBezTo>
                    <a:pt x="4391" y="1094"/>
                    <a:pt x="3761" y="1150"/>
                    <a:pt x="3141" y="1251"/>
                  </a:cubicBezTo>
                  <a:lnTo>
                    <a:pt x="3224" y="2029"/>
                  </a:lnTo>
                  <a:cubicBezTo>
                    <a:pt x="3224" y="2029"/>
                    <a:pt x="1881" y="2048"/>
                    <a:pt x="1" y="2187"/>
                  </a:cubicBezTo>
                  <a:lnTo>
                    <a:pt x="251" y="1103"/>
                  </a:lnTo>
                  <a:cubicBezTo>
                    <a:pt x="251" y="1103"/>
                    <a:pt x="3104" y="1"/>
                    <a:pt x="5030" y="1103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70"/>
            <p:cNvSpPr/>
            <p:nvPr/>
          </p:nvSpPr>
          <p:spPr>
            <a:xfrm rot="20560800">
              <a:off x="3591000" y="2240280"/>
              <a:ext cx="279000" cy="279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71"/>
            <p:cNvSpPr/>
            <p:nvPr/>
          </p:nvSpPr>
          <p:spPr>
            <a:xfrm rot="20562000">
              <a:off x="2881800" y="2164320"/>
              <a:ext cx="864000" cy="366120"/>
            </a:xfrm>
            <a:custGeom>
              <a:avLst/>
              <a:gdLst/>
              <a:ahLst/>
              <a:rect l="l" t="t" r="r" b="b"/>
              <a:pathLst>
                <a:path w="9634" h="4086">
                  <a:moveTo>
                    <a:pt x="9633" y="4085"/>
                  </a:moveTo>
                  <a:cubicBezTo>
                    <a:pt x="9633" y="4085"/>
                    <a:pt x="6132" y="566"/>
                    <a:pt x="1834" y="1"/>
                  </a:cubicBezTo>
                  <a:lnTo>
                    <a:pt x="0" y="1260"/>
                  </a:lnTo>
                  <a:cubicBezTo>
                    <a:pt x="0" y="1260"/>
                    <a:pt x="4391" y="1659"/>
                    <a:pt x="9633" y="4085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72"/>
            <p:cNvSpPr/>
            <p:nvPr/>
          </p:nvSpPr>
          <p:spPr>
            <a:xfrm rot="20562000">
              <a:off x="2595600" y="2541600"/>
              <a:ext cx="1455840" cy="415440"/>
            </a:xfrm>
            <a:custGeom>
              <a:avLst/>
              <a:gdLst/>
              <a:ahLst/>
              <a:rect l="l" t="t" r="r" b="b"/>
              <a:pathLst>
                <a:path w="16229" h="4632">
                  <a:moveTo>
                    <a:pt x="16228" y="0"/>
                  </a:moveTo>
                  <a:lnTo>
                    <a:pt x="14218" y="46"/>
                  </a:lnTo>
                  <a:cubicBezTo>
                    <a:pt x="14218" y="46"/>
                    <a:pt x="5484" y="3714"/>
                    <a:pt x="0" y="4224"/>
                  </a:cubicBezTo>
                  <a:cubicBezTo>
                    <a:pt x="0" y="4224"/>
                    <a:pt x="5965" y="4631"/>
                    <a:pt x="10689" y="4113"/>
                  </a:cubicBezTo>
                  <a:cubicBezTo>
                    <a:pt x="15506" y="2631"/>
                    <a:pt x="16228" y="0"/>
                    <a:pt x="16228" y="0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5" name="TextShape 7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BEBA0E4-D7D9-4449-8653-C3E35712C4EE}" type="slidenum">
              <a:rPr b="0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CustomShape 1"/>
          <p:cNvSpPr/>
          <p:nvPr/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Maven Pro"/>
                <a:ea typeface="Maven Pro"/>
              </a:rPr>
              <a:t>Accidents by country</a:t>
            </a:r>
            <a:endParaRPr b="0" lang="pt-PT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PT" sz="3500" spc="-1" strike="noStrike">
              <a:latin typeface="Arial"/>
            </a:endParaRPr>
          </a:p>
        </p:txBody>
      </p:sp>
      <p:pic>
        <p:nvPicPr>
          <p:cNvPr id="1117" name="Google Shape;2687;p40" descr=""/>
          <p:cNvPicPr/>
          <p:nvPr/>
        </p:nvPicPr>
        <p:blipFill>
          <a:blip r:embed="rId1"/>
          <a:stretch/>
        </p:blipFill>
        <p:spPr>
          <a:xfrm>
            <a:off x="564120" y="974160"/>
            <a:ext cx="8015400" cy="4032000"/>
          </a:xfrm>
          <a:prstGeom prst="rect">
            <a:avLst/>
          </a:prstGeom>
          <a:ln>
            <a:noFill/>
          </a:ln>
        </p:spPr>
      </p:pic>
      <p:sp>
        <p:nvSpPr>
          <p:cNvPr id="1118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0C289C8-DF05-41F5-9A98-9DE376CC1592}" type="slidenum">
              <a:rPr b="0" lang="en" sz="1300" spc="-1" strike="noStrike">
                <a:solidFill>
                  <a:srgbClr val="435d74"/>
                </a:solidFill>
                <a:latin typeface="Proxima Nova"/>
                <a:ea typeface="Proxima Nova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CustomShape 1"/>
          <p:cNvSpPr/>
          <p:nvPr/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Maven Pro"/>
                <a:ea typeface="Maven Pro"/>
              </a:rPr>
              <a:t>Flight by type</a:t>
            </a:r>
            <a:endParaRPr b="0" lang="pt-PT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PT" sz="3500" spc="-1" strike="noStrike">
              <a:latin typeface="Arial"/>
            </a:endParaRPr>
          </a:p>
        </p:txBody>
      </p:sp>
      <p:pic>
        <p:nvPicPr>
          <p:cNvPr id="1120" name="Google Shape;2694;p41" descr=""/>
          <p:cNvPicPr/>
          <p:nvPr/>
        </p:nvPicPr>
        <p:blipFill>
          <a:blip r:embed="rId1"/>
          <a:stretch/>
        </p:blipFill>
        <p:spPr>
          <a:xfrm>
            <a:off x="880920" y="989640"/>
            <a:ext cx="7381800" cy="4032000"/>
          </a:xfrm>
          <a:prstGeom prst="rect">
            <a:avLst/>
          </a:prstGeom>
          <a:ln>
            <a:noFill/>
          </a:ln>
        </p:spPr>
      </p:pic>
      <p:sp>
        <p:nvSpPr>
          <p:cNvPr id="1121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EEACA6-130E-4101-8222-98F76C35EC65}" type="slidenum">
              <a:rPr b="0" lang="en" sz="1300" spc="-1" strike="noStrike">
                <a:solidFill>
                  <a:srgbClr val="435d74"/>
                </a:solidFill>
                <a:latin typeface="Proxima Nova"/>
                <a:ea typeface="Proxima Nova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213120" y="12600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TextShape 2"/>
          <p:cNvSpPr txBox="1"/>
          <p:nvPr/>
        </p:nvSpPr>
        <p:spPr>
          <a:xfrm>
            <a:off x="115200" y="12600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01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TextShape 3"/>
          <p:cNvSpPr txBox="1"/>
          <p:nvPr/>
        </p:nvSpPr>
        <p:spPr>
          <a:xfrm>
            <a:off x="1070280" y="135108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Date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79" name="TextShape 4"/>
          <p:cNvSpPr txBox="1"/>
          <p:nvPr/>
        </p:nvSpPr>
        <p:spPr>
          <a:xfrm>
            <a:off x="439200" y="468000"/>
            <a:ext cx="82648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Maven Pro"/>
                <a:ea typeface="Maven Pro"/>
              </a:rPr>
              <a:t>Dataset: Airplane Crashes since 1908</a:t>
            </a:r>
            <a:br/>
            <a:r>
              <a:rPr b="0" lang="en" sz="1580" spc="-1" strike="noStrike">
                <a:solidFill>
                  <a:srgbClr val="424242"/>
                </a:solidFill>
                <a:latin typeface="Maven Pro"/>
                <a:ea typeface="Maven Pro"/>
              </a:rPr>
              <a:t> (</a:t>
            </a:r>
            <a:r>
              <a:rPr b="0" lang="en" sz="1580" spc="-1" strike="noStrike" u="sng">
                <a:solidFill>
                  <a:srgbClr val="ffffff"/>
                </a:solidFill>
                <a:uFillTx/>
                <a:latin typeface="Maven Pro"/>
                <a:ea typeface="Maven Pro"/>
                <a:hlinkClick r:id="rId1"/>
              </a:rPr>
              <a:t>https://www.kaggle.com/datasets/saurograndi/airplane-crashes-since-1908</a:t>
            </a:r>
            <a:r>
              <a:rPr b="0" lang="en" sz="1580" spc="-1" strike="noStrike">
                <a:solidFill>
                  <a:srgbClr val="424242"/>
                </a:solidFill>
                <a:latin typeface="Maven Pro"/>
                <a:ea typeface="Maven Pro"/>
              </a:rPr>
              <a:t>)  </a:t>
            </a:r>
            <a:endParaRPr b="0" lang="pt-PT" sz="15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CustomShape 5"/>
          <p:cNvSpPr/>
          <p:nvPr/>
        </p:nvSpPr>
        <p:spPr>
          <a:xfrm>
            <a:off x="200160" y="362124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6"/>
          <p:cNvSpPr/>
          <p:nvPr/>
        </p:nvSpPr>
        <p:spPr>
          <a:xfrm>
            <a:off x="213120" y="20196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TextShape 7"/>
          <p:cNvSpPr txBox="1"/>
          <p:nvPr/>
        </p:nvSpPr>
        <p:spPr>
          <a:xfrm>
            <a:off x="115200" y="20196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02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CustomShape 8"/>
          <p:cNvSpPr/>
          <p:nvPr/>
        </p:nvSpPr>
        <p:spPr>
          <a:xfrm>
            <a:off x="225000" y="27792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TextShape 9"/>
          <p:cNvSpPr txBox="1"/>
          <p:nvPr/>
        </p:nvSpPr>
        <p:spPr>
          <a:xfrm>
            <a:off x="115200" y="27792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03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10"/>
          <p:cNvSpPr/>
          <p:nvPr/>
        </p:nvSpPr>
        <p:spPr>
          <a:xfrm>
            <a:off x="176760" y="414720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11"/>
          <p:cNvSpPr/>
          <p:nvPr/>
        </p:nvSpPr>
        <p:spPr>
          <a:xfrm>
            <a:off x="213120" y="355032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TextShape 12"/>
          <p:cNvSpPr txBox="1"/>
          <p:nvPr/>
        </p:nvSpPr>
        <p:spPr>
          <a:xfrm>
            <a:off x="103680" y="355032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04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13"/>
          <p:cNvSpPr/>
          <p:nvPr/>
        </p:nvSpPr>
        <p:spPr>
          <a:xfrm>
            <a:off x="212040" y="439272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14"/>
          <p:cNvSpPr/>
          <p:nvPr/>
        </p:nvSpPr>
        <p:spPr>
          <a:xfrm>
            <a:off x="188640" y="491832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5"/>
          <p:cNvSpPr/>
          <p:nvPr/>
        </p:nvSpPr>
        <p:spPr>
          <a:xfrm>
            <a:off x="225000" y="432144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TextShape 16"/>
          <p:cNvSpPr txBox="1"/>
          <p:nvPr/>
        </p:nvSpPr>
        <p:spPr>
          <a:xfrm>
            <a:off x="115200" y="432144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05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17"/>
          <p:cNvSpPr txBox="1"/>
          <p:nvPr/>
        </p:nvSpPr>
        <p:spPr>
          <a:xfrm>
            <a:off x="1070280" y="213696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Time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93" name="TextShape 18"/>
          <p:cNvSpPr txBox="1"/>
          <p:nvPr/>
        </p:nvSpPr>
        <p:spPr>
          <a:xfrm>
            <a:off x="1070280" y="289980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Location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94" name="TextShape 19"/>
          <p:cNvSpPr txBox="1"/>
          <p:nvPr/>
        </p:nvSpPr>
        <p:spPr>
          <a:xfrm>
            <a:off x="1070280" y="366264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Operator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95" name="TextShape 20"/>
          <p:cNvSpPr txBox="1"/>
          <p:nvPr/>
        </p:nvSpPr>
        <p:spPr>
          <a:xfrm>
            <a:off x="1070280" y="442512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Flight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96" name="CustomShape 21"/>
          <p:cNvSpPr/>
          <p:nvPr/>
        </p:nvSpPr>
        <p:spPr>
          <a:xfrm>
            <a:off x="3407400" y="124848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TextShape 22"/>
          <p:cNvSpPr txBox="1"/>
          <p:nvPr/>
        </p:nvSpPr>
        <p:spPr>
          <a:xfrm>
            <a:off x="3309480" y="124812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06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23"/>
          <p:cNvSpPr txBox="1"/>
          <p:nvPr/>
        </p:nvSpPr>
        <p:spPr>
          <a:xfrm>
            <a:off x="4264560" y="133956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Route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499" name="CustomShape 24"/>
          <p:cNvSpPr/>
          <p:nvPr/>
        </p:nvSpPr>
        <p:spPr>
          <a:xfrm>
            <a:off x="3394440" y="360972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5"/>
          <p:cNvSpPr/>
          <p:nvPr/>
        </p:nvSpPr>
        <p:spPr>
          <a:xfrm>
            <a:off x="3407400" y="200808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TextShape 26"/>
          <p:cNvSpPr txBox="1"/>
          <p:nvPr/>
        </p:nvSpPr>
        <p:spPr>
          <a:xfrm>
            <a:off x="3309480" y="200808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07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ustomShape 27"/>
          <p:cNvSpPr/>
          <p:nvPr/>
        </p:nvSpPr>
        <p:spPr>
          <a:xfrm>
            <a:off x="3418920" y="276768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TextShape 28"/>
          <p:cNvSpPr txBox="1"/>
          <p:nvPr/>
        </p:nvSpPr>
        <p:spPr>
          <a:xfrm>
            <a:off x="3309480" y="276768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08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ustomShape 29"/>
          <p:cNvSpPr/>
          <p:nvPr/>
        </p:nvSpPr>
        <p:spPr>
          <a:xfrm>
            <a:off x="3371040" y="413568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30"/>
          <p:cNvSpPr/>
          <p:nvPr/>
        </p:nvSpPr>
        <p:spPr>
          <a:xfrm>
            <a:off x="3407400" y="35388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TextShape 31"/>
          <p:cNvSpPr txBox="1"/>
          <p:nvPr/>
        </p:nvSpPr>
        <p:spPr>
          <a:xfrm>
            <a:off x="3297600" y="35388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09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ustomShape 32"/>
          <p:cNvSpPr/>
          <p:nvPr/>
        </p:nvSpPr>
        <p:spPr>
          <a:xfrm>
            <a:off x="3405960" y="438120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3"/>
          <p:cNvSpPr/>
          <p:nvPr/>
        </p:nvSpPr>
        <p:spPr>
          <a:xfrm>
            <a:off x="3418920" y="430992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TextShape 34"/>
          <p:cNvSpPr txBox="1"/>
          <p:nvPr/>
        </p:nvSpPr>
        <p:spPr>
          <a:xfrm>
            <a:off x="3309480" y="430992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10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TextShape 35"/>
          <p:cNvSpPr txBox="1"/>
          <p:nvPr/>
        </p:nvSpPr>
        <p:spPr>
          <a:xfrm>
            <a:off x="4264560" y="212544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Type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11" name="TextShape 36"/>
          <p:cNvSpPr txBox="1"/>
          <p:nvPr/>
        </p:nvSpPr>
        <p:spPr>
          <a:xfrm>
            <a:off x="4264560" y="2888280"/>
            <a:ext cx="136152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Registration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12" name="TextShape 37"/>
          <p:cNvSpPr txBox="1"/>
          <p:nvPr/>
        </p:nvSpPr>
        <p:spPr>
          <a:xfrm>
            <a:off x="4264560" y="365076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cn/ln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13" name="TextShape 38"/>
          <p:cNvSpPr txBox="1"/>
          <p:nvPr/>
        </p:nvSpPr>
        <p:spPr>
          <a:xfrm>
            <a:off x="4264560" y="441360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Aboard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14" name="CustomShape 39"/>
          <p:cNvSpPr/>
          <p:nvPr/>
        </p:nvSpPr>
        <p:spPr>
          <a:xfrm>
            <a:off x="6485400" y="12366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TextShape 40"/>
          <p:cNvSpPr txBox="1"/>
          <p:nvPr/>
        </p:nvSpPr>
        <p:spPr>
          <a:xfrm>
            <a:off x="6387480" y="12366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11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Shape 41"/>
          <p:cNvSpPr txBox="1"/>
          <p:nvPr/>
        </p:nvSpPr>
        <p:spPr>
          <a:xfrm>
            <a:off x="7342560" y="132804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Fatalities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17" name="CustomShape 42"/>
          <p:cNvSpPr/>
          <p:nvPr/>
        </p:nvSpPr>
        <p:spPr>
          <a:xfrm>
            <a:off x="6485400" y="19962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TextShape 43"/>
          <p:cNvSpPr txBox="1"/>
          <p:nvPr/>
        </p:nvSpPr>
        <p:spPr>
          <a:xfrm>
            <a:off x="6387480" y="19962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12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44"/>
          <p:cNvSpPr/>
          <p:nvPr/>
        </p:nvSpPr>
        <p:spPr>
          <a:xfrm>
            <a:off x="6497280" y="275616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TextShape 45"/>
          <p:cNvSpPr txBox="1"/>
          <p:nvPr/>
        </p:nvSpPr>
        <p:spPr>
          <a:xfrm>
            <a:off x="6387480" y="275616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13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TextShape 46"/>
          <p:cNvSpPr txBox="1"/>
          <p:nvPr/>
        </p:nvSpPr>
        <p:spPr>
          <a:xfrm>
            <a:off x="7342560" y="211392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Ground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22" name="TextShape 47"/>
          <p:cNvSpPr txBox="1"/>
          <p:nvPr/>
        </p:nvSpPr>
        <p:spPr>
          <a:xfrm>
            <a:off x="7342560" y="2876400"/>
            <a:ext cx="136152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Summary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23" name="TextShape 4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030913-F6B4-46FE-8080-E349650F9212}" type="slidenum">
              <a:rPr b="0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714240" y="535680"/>
            <a:ext cx="7715520" cy="425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ffffff"/>
                </a:solidFill>
                <a:latin typeface="Chango"/>
                <a:ea typeface="Chango"/>
              </a:rPr>
              <a:t>Persona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 flipH="1">
            <a:off x="714240" y="1243440"/>
            <a:ext cx="2368800" cy="2365920"/>
          </a:xfrm>
          <a:prstGeom prst="ellipse">
            <a:avLst/>
          </a:prstGeom>
          <a:blipFill rotWithShape="0">
            <a:blip r:embed="rId1"/>
            <a:stretch>
              <a:fillRect l="0" t="0" r="0" b="88461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3"/>
          <p:cNvSpPr/>
          <p:nvPr/>
        </p:nvSpPr>
        <p:spPr>
          <a:xfrm>
            <a:off x="794520" y="3735000"/>
            <a:ext cx="102852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Gender: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527" name="CustomShape 4"/>
          <p:cNvSpPr/>
          <p:nvPr/>
        </p:nvSpPr>
        <p:spPr>
          <a:xfrm>
            <a:off x="794520" y="4062960"/>
            <a:ext cx="102852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Age: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528" name="CustomShape 5"/>
          <p:cNvSpPr/>
          <p:nvPr/>
        </p:nvSpPr>
        <p:spPr>
          <a:xfrm>
            <a:off x="794520" y="4391280"/>
            <a:ext cx="102852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Job: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529" name="CustomShape 6"/>
          <p:cNvSpPr/>
          <p:nvPr/>
        </p:nvSpPr>
        <p:spPr>
          <a:xfrm>
            <a:off x="1973880" y="3735000"/>
            <a:ext cx="102852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Female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30" name="CustomShape 7"/>
          <p:cNvSpPr/>
          <p:nvPr/>
        </p:nvSpPr>
        <p:spPr>
          <a:xfrm>
            <a:off x="1973880" y="4062960"/>
            <a:ext cx="102852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25 - 40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531" name="CustomShape 8"/>
          <p:cNvSpPr/>
          <p:nvPr/>
        </p:nvSpPr>
        <p:spPr>
          <a:xfrm>
            <a:off x="1973880" y="4391280"/>
            <a:ext cx="102852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Writer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32" name="Group 9"/>
          <p:cNvGrpSpPr/>
          <p:nvPr/>
        </p:nvGrpSpPr>
        <p:grpSpPr>
          <a:xfrm>
            <a:off x="3329640" y="1697400"/>
            <a:ext cx="2689920" cy="1734120"/>
            <a:chOff x="3329640" y="1697400"/>
            <a:chExt cx="2689920" cy="1734120"/>
          </a:xfrm>
        </p:grpSpPr>
        <p:sp>
          <p:nvSpPr>
            <p:cNvPr id="533" name="CustomShape 10"/>
            <p:cNvSpPr/>
            <p:nvPr/>
          </p:nvSpPr>
          <p:spPr>
            <a:xfrm>
              <a:off x="3329640" y="1814760"/>
              <a:ext cx="999000" cy="1616760"/>
            </a:xfrm>
            <a:custGeom>
              <a:avLst/>
              <a:gdLst/>
              <a:ahLst/>
              <a:rect l="l" t="t" r="r" b="b"/>
              <a:pathLst>
                <a:path w="103689" h="1677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11"/>
            <p:cNvSpPr/>
            <p:nvPr/>
          </p:nvSpPr>
          <p:spPr>
            <a:xfrm>
              <a:off x="4152240" y="1697400"/>
              <a:ext cx="391680" cy="446400"/>
            </a:xfrm>
            <a:custGeom>
              <a:avLst/>
              <a:gdLst/>
              <a:ahLst/>
              <a:rect l="l" t="t" r="r" b="b"/>
              <a:pathLst>
                <a:path w="40679" h="4634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2"/>
            <p:cNvSpPr/>
            <p:nvPr/>
          </p:nvSpPr>
          <p:spPr>
            <a:xfrm>
              <a:off x="4450320" y="1762560"/>
              <a:ext cx="1566360" cy="1350360"/>
            </a:xfrm>
            <a:custGeom>
              <a:avLst/>
              <a:gdLst/>
              <a:ahLst/>
              <a:rect l="l" t="t" r="r" b="b"/>
              <a:pathLst>
                <a:path w="162574" h="140159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3"/>
            <p:cNvSpPr/>
            <p:nvPr/>
          </p:nvSpPr>
          <p:spPr>
            <a:xfrm>
              <a:off x="5608080" y="2757960"/>
              <a:ext cx="131760" cy="72720"/>
            </a:xfrm>
            <a:custGeom>
              <a:avLst/>
              <a:gdLst/>
              <a:ahLst/>
              <a:rect l="l" t="t" r="r" b="b"/>
              <a:pathLst>
                <a:path w="13717" h="758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4"/>
            <p:cNvSpPr/>
            <p:nvPr/>
          </p:nvSpPr>
          <p:spPr>
            <a:xfrm>
              <a:off x="5513760" y="2750400"/>
              <a:ext cx="214920" cy="154800"/>
            </a:xfrm>
            <a:custGeom>
              <a:avLst/>
              <a:gdLst/>
              <a:ahLst/>
              <a:rect l="l" t="t" r="r" b="b"/>
              <a:pathLst>
                <a:path w="22348" h="16115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5"/>
            <p:cNvSpPr/>
            <p:nvPr/>
          </p:nvSpPr>
          <p:spPr>
            <a:xfrm>
              <a:off x="5648040" y="2908080"/>
              <a:ext cx="371520" cy="312480"/>
            </a:xfrm>
            <a:custGeom>
              <a:avLst/>
              <a:gdLst/>
              <a:ahLst/>
              <a:rect l="l" t="t" r="r" b="b"/>
              <a:pathLst>
                <a:path w="38583" h="32445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9" name="CustomShape 16"/>
          <p:cNvSpPr/>
          <p:nvPr/>
        </p:nvSpPr>
        <p:spPr>
          <a:xfrm flipH="1">
            <a:off x="5375520" y="1920960"/>
            <a:ext cx="178200" cy="262440"/>
          </a:xfrm>
          <a:custGeom>
            <a:avLst/>
            <a:gdLst/>
            <a:ahLst/>
            <a:rect l="l" t="t" r="r" b="b"/>
            <a:pathLst>
              <a:path w="133027" h="195758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7"/>
          <p:cNvSpPr/>
          <p:nvPr/>
        </p:nvSpPr>
        <p:spPr>
          <a:xfrm flipH="1">
            <a:off x="3704400" y="2063160"/>
            <a:ext cx="178200" cy="262440"/>
          </a:xfrm>
          <a:custGeom>
            <a:avLst/>
            <a:gdLst/>
            <a:ahLst/>
            <a:rect l="l" t="t" r="r" b="b"/>
            <a:pathLst>
              <a:path w="133027" h="195758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8"/>
          <p:cNvSpPr/>
          <p:nvPr/>
        </p:nvSpPr>
        <p:spPr>
          <a:xfrm flipH="1">
            <a:off x="4509720" y="2366640"/>
            <a:ext cx="178200" cy="262440"/>
          </a:xfrm>
          <a:custGeom>
            <a:avLst/>
            <a:gdLst/>
            <a:ahLst/>
            <a:rect l="l" t="t" r="r" b="b"/>
            <a:pathLst>
              <a:path w="133027" h="195758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9"/>
          <p:cNvSpPr/>
          <p:nvPr/>
        </p:nvSpPr>
        <p:spPr>
          <a:xfrm flipH="1">
            <a:off x="6206400" y="1758960"/>
            <a:ext cx="178200" cy="262440"/>
          </a:xfrm>
          <a:custGeom>
            <a:avLst/>
            <a:gdLst/>
            <a:ahLst/>
            <a:rect l="l" t="t" r="r" b="b"/>
            <a:pathLst>
              <a:path w="133027" h="195758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0"/>
          <p:cNvSpPr/>
          <p:nvPr/>
        </p:nvSpPr>
        <p:spPr>
          <a:xfrm>
            <a:off x="6424200" y="1596960"/>
            <a:ext cx="200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Motivation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544" name="CustomShape 21"/>
          <p:cNvSpPr/>
          <p:nvPr/>
        </p:nvSpPr>
        <p:spPr>
          <a:xfrm>
            <a:off x="6424200" y="2056680"/>
            <a:ext cx="21916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Writer who wants to travel for inspiration in her stories.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latin typeface="Arial"/>
            </a:endParaRPr>
          </a:p>
        </p:txBody>
      </p:sp>
      <p:sp>
        <p:nvSpPr>
          <p:cNvPr id="545" name="CustomShape 22"/>
          <p:cNvSpPr/>
          <p:nvPr/>
        </p:nvSpPr>
        <p:spPr>
          <a:xfrm flipH="1">
            <a:off x="6206400" y="2772360"/>
            <a:ext cx="178200" cy="262440"/>
          </a:xfrm>
          <a:custGeom>
            <a:avLst/>
            <a:gdLst/>
            <a:ahLst/>
            <a:rect l="l" t="t" r="r" b="b"/>
            <a:pathLst>
              <a:path w="133027" h="195758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3"/>
          <p:cNvSpPr/>
          <p:nvPr/>
        </p:nvSpPr>
        <p:spPr>
          <a:xfrm>
            <a:off x="6424200" y="2629440"/>
            <a:ext cx="200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Problem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547" name="CustomShape 24"/>
          <p:cNvSpPr/>
          <p:nvPr/>
        </p:nvSpPr>
        <p:spPr>
          <a:xfrm>
            <a:off x="6424200" y="2915640"/>
            <a:ext cx="2465640" cy="11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She has never flown and doubts the safety of this kind of transportation.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latin typeface="Arial"/>
            </a:endParaRPr>
          </a:p>
        </p:txBody>
      </p:sp>
      <p:sp>
        <p:nvSpPr>
          <p:cNvPr id="548" name="CustomShape 25"/>
          <p:cNvSpPr/>
          <p:nvPr/>
        </p:nvSpPr>
        <p:spPr>
          <a:xfrm flipH="1">
            <a:off x="6206400" y="3901680"/>
            <a:ext cx="178200" cy="262440"/>
          </a:xfrm>
          <a:custGeom>
            <a:avLst/>
            <a:gdLst/>
            <a:ahLst/>
            <a:rect l="l" t="t" r="r" b="b"/>
            <a:pathLst>
              <a:path w="133027" h="195758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6"/>
          <p:cNvSpPr/>
          <p:nvPr/>
        </p:nvSpPr>
        <p:spPr>
          <a:xfrm>
            <a:off x="6424200" y="3738240"/>
            <a:ext cx="200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Montserrat"/>
                <a:ea typeface="Montserrat"/>
              </a:rPr>
              <a:t>What she needs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550" name="CustomShape 27"/>
          <p:cNvSpPr/>
          <p:nvPr/>
        </p:nvSpPr>
        <p:spPr>
          <a:xfrm>
            <a:off x="6424200" y="4024440"/>
            <a:ext cx="2465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A statistical point of view of air disasters, including the probability of surviving one.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1" name="Group 28"/>
          <p:cNvGrpSpPr/>
          <p:nvPr/>
        </p:nvGrpSpPr>
        <p:grpSpPr>
          <a:xfrm>
            <a:off x="7814880" y="469440"/>
            <a:ext cx="1029600" cy="550440"/>
            <a:chOff x="7814880" y="469440"/>
            <a:chExt cx="1029600" cy="550440"/>
          </a:xfrm>
        </p:grpSpPr>
        <p:sp>
          <p:nvSpPr>
            <p:cNvPr id="552" name="CustomShape 29"/>
            <p:cNvSpPr/>
            <p:nvPr/>
          </p:nvSpPr>
          <p:spPr>
            <a:xfrm flipV="1" rot="11838000">
              <a:off x="7944480" y="677160"/>
              <a:ext cx="216000" cy="203040"/>
            </a:xfrm>
            <a:custGeom>
              <a:avLst/>
              <a:gdLst/>
              <a:ahLst/>
              <a:rect l="l" t="t" r="r" b="b"/>
              <a:pathLst>
                <a:path w="9106" h="8560">
                  <a:moveTo>
                    <a:pt x="1565" y="6234"/>
                  </a:moveTo>
                  <a:cubicBezTo>
                    <a:pt x="1565" y="6234"/>
                    <a:pt x="4020" y="8559"/>
                    <a:pt x="8920" y="7197"/>
                  </a:cubicBezTo>
                  <a:lnTo>
                    <a:pt x="9105" y="1621"/>
                  </a:lnTo>
                  <a:cubicBezTo>
                    <a:pt x="9105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65" y="6234"/>
                  </a:cubicBezTo>
                  <a:close/>
                </a:path>
              </a:pathLst>
            </a:custGeom>
            <a:gradFill rotWithShape="0">
              <a:gsLst>
                <a:gs pos="0">
                  <a:srgbClr val="ec9684"/>
                </a:gs>
                <a:gs pos="50000">
                  <a:srgbClr val="ffcca9"/>
                </a:gs>
                <a:gs pos="100000">
                  <a:srgbClr val="ec9684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30"/>
            <p:cNvSpPr/>
            <p:nvPr/>
          </p:nvSpPr>
          <p:spPr>
            <a:xfrm flipV="1" rot="11838000">
              <a:off x="7906680" y="685440"/>
              <a:ext cx="92520" cy="131760"/>
            </a:xfrm>
            <a:custGeom>
              <a:avLst/>
              <a:gdLst/>
              <a:ahLst/>
              <a:rect l="l" t="t" r="r" b="b"/>
              <a:pathLst>
                <a:path w="3910" h="5559">
                  <a:moveTo>
                    <a:pt x="3909" y="2780"/>
                  </a:moveTo>
                  <a:cubicBezTo>
                    <a:pt x="3909" y="4308"/>
                    <a:pt x="3029" y="5558"/>
                    <a:pt x="1955" y="5558"/>
                  </a:cubicBezTo>
                  <a:cubicBezTo>
                    <a:pt x="880" y="5558"/>
                    <a:pt x="1" y="4308"/>
                    <a:pt x="1" y="2780"/>
                  </a:cubicBezTo>
                  <a:cubicBezTo>
                    <a:pt x="1" y="1242"/>
                    <a:pt x="880" y="1"/>
                    <a:pt x="1955" y="1"/>
                  </a:cubicBezTo>
                  <a:cubicBezTo>
                    <a:pt x="3029" y="1"/>
                    <a:pt x="3909" y="1242"/>
                    <a:pt x="3909" y="278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50000">
                  <a:srgbClr val="ec9684"/>
                </a:gs>
                <a:gs pos="100000">
                  <a:srgbClr val="ffcca9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31"/>
            <p:cNvSpPr/>
            <p:nvPr/>
          </p:nvSpPr>
          <p:spPr>
            <a:xfrm flipV="1" rot="11838000">
              <a:off x="7909920" y="691920"/>
              <a:ext cx="82440" cy="117720"/>
            </a:xfrm>
            <a:custGeom>
              <a:avLst/>
              <a:gdLst/>
              <a:ahLst/>
              <a:rect l="l" t="t" r="r" b="b"/>
              <a:pathLst>
                <a:path w="3484" h="4966">
                  <a:moveTo>
                    <a:pt x="3483" y="2483"/>
                  </a:moveTo>
                  <a:cubicBezTo>
                    <a:pt x="3483" y="3854"/>
                    <a:pt x="2705" y="4965"/>
                    <a:pt x="1742" y="4965"/>
                  </a:cubicBezTo>
                  <a:cubicBezTo>
                    <a:pt x="778" y="4965"/>
                    <a:pt x="0" y="3854"/>
                    <a:pt x="0" y="2483"/>
                  </a:cubicBezTo>
                  <a:cubicBezTo>
                    <a:pt x="0" y="1112"/>
                    <a:pt x="778" y="0"/>
                    <a:pt x="1742" y="0"/>
                  </a:cubicBezTo>
                  <a:cubicBezTo>
                    <a:pt x="2705" y="0"/>
                    <a:pt x="3483" y="1112"/>
                    <a:pt x="3483" y="2483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32"/>
            <p:cNvSpPr/>
            <p:nvPr/>
          </p:nvSpPr>
          <p:spPr>
            <a:xfrm flipV="1" rot="11838000">
              <a:off x="7930800" y="706320"/>
              <a:ext cx="60840" cy="99000"/>
            </a:xfrm>
            <a:custGeom>
              <a:avLst/>
              <a:gdLst/>
              <a:ahLst/>
              <a:rect l="l" t="t" r="r" b="b"/>
              <a:pathLst>
                <a:path w="2576" h="4187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84" y="4187"/>
                    <a:pt x="0" y="3242"/>
                    <a:pt x="0" y="2094"/>
                  </a:cubicBezTo>
                  <a:cubicBezTo>
                    <a:pt x="0" y="936"/>
                    <a:pt x="584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cc427c"/>
                </a:gs>
                <a:gs pos="100000">
                  <a:srgbClr val="000000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33"/>
            <p:cNvSpPr/>
            <p:nvPr/>
          </p:nvSpPr>
          <p:spPr>
            <a:xfrm flipV="1" rot="11838000">
              <a:off x="7962840" y="750240"/>
              <a:ext cx="11880" cy="19080"/>
            </a:xfrm>
            <a:custGeom>
              <a:avLst/>
              <a:gdLst/>
              <a:ahLst/>
              <a:rect l="l" t="t" r="r" b="b"/>
              <a:pathLst>
                <a:path w="501" h="816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20" y="816"/>
                    <a:pt x="0" y="631"/>
                    <a:pt x="0" y="408"/>
                  </a:cubicBezTo>
                  <a:cubicBezTo>
                    <a:pt x="0" y="186"/>
                    <a:pt x="120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34"/>
            <p:cNvSpPr/>
            <p:nvPr/>
          </p:nvSpPr>
          <p:spPr>
            <a:xfrm flipV="1" rot="11838000">
              <a:off x="8591760" y="601200"/>
              <a:ext cx="98280" cy="185760"/>
            </a:xfrm>
            <a:custGeom>
              <a:avLst/>
              <a:gdLst/>
              <a:ahLst/>
              <a:rect l="l" t="t" r="r" b="b"/>
              <a:pathLst>
                <a:path w="4151" h="7846">
                  <a:moveTo>
                    <a:pt x="3808" y="7845"/>
                  </a:moveTo>
                  <a:lnTo>
                    <a:pt x="1" y="0"/>
                  </a:lnTo>
                  <a:lnTo>
                    <a:pt x="232" y="19"/>
                  </a:lnTo>
                  <a:lnTo>
                    <a:pt x="4150" y="7753"/>
                  </a:ln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50000">
                  <a:srgbClr val="ec9684"/>
                </a:gs>
                <a:gs pos="100000">
                  <a:srgbClr val="ffcca9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35"/>
            <p:cNvSpPr/>
            <p:nvPr/>
          </p:nvSpPr>
          <p:spPr>
            <a:xfrm flipV="1" rot="11837400">
              <a:off x="8590320" y="603360"/>
              <a:ext cx="103680" cy="245160"/>
            </a:xfrm>
            <a:custGeom>
              <a:avLst/>
              <a:gdLst/>
              <a:ahLst/>
              <a:rect l="l" t="t" r="r" b="b"/>
              <a:pathLst>
                <a:path w="4364" h="10319">
                  <a:moveTo>
                    <a:pt x="1" y="10318"/>
                  </a:moveTo>
                  <a:lnTo>
                    <a:pt x="93" y="778"/>
                  </a:lnTo>
                  <a:lnTo>
                    <a:pt x="557" y="0"/>
                  </a:lnTo>
                  <a:lnTo>
                    <a:pt x="4363" y="7845"/>
                  </a:lnTo>
                  <a:cubicBezTo>
                    <a:pt x="4363" y="7845"/>
                    <a:pt x="2659" y="8484"/>
                    <a:pt x="1" y="10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36"/>
            <p:cNvSpPr/>
            <p:nvPr/>
          </p:nvSpPr>
          <p:spPr>
            <a:xfrm flipV="1" rot="11838000">
              <a:off x="7842600" y="590040"/>
              <a:ext cx="862200" cy="302760"/>
            </a:xfrm>
            <a:custGeom>
              <a:avLst/>
              <a:gdLst/>
              <a:ahLst/>
              <a:rect l="l" t="t" r="r" b="b"/>
              <a:pathLst>
                <a:path w="36385" h="12765">
                  <a:moveTo>
                    <a:pt x="36384" y="8235"/>
                  </a:moveTo>
                  <a:cubicBezTo>
                    <a:pt x="36384" y="8235"/>
                    <a:pt x="35375" y="4419"/>
                    <a:pt x="31058" y="2168"/>
                  </a:cubicBezTo>
                  <a:cubicBezTo>
                    <a:pt x="26927" y="1"/>
                    <a:pt x="7661" y="3113"/>
                    <a:pt x="5771" y="3798"/>
                  </a:cubicBezTo>
                  <a:cubicBezTo>
                    <a:pt x="3891" y="4493"/>
                    <a:pt x="399" y="6855"/>
                    <a:pt x="205" y="7253"/>
                  </a:cubicBezTo>
                  <a:cubicBezTo>
                    <a:pt x="1" y="7642"/>
                    <a:pt x="6651" y="10995"/>
                    <a:pt x="12922" y="11885"/>
                  </a:cubicBezTo>
                  <a:cubicBezTo>
                    <a:pt x="19184" y="12764"/>
                    <a:pt x="28733" y="12681"/>
                    <a:pt x="30632" y="12385"/>
                  </a:cubicBezTo>
                  <a:cubicBezTo>
                    <a:pt x="32531" y="12088"/>
                    <a:pt x="36088" y="9921"/>
                    <a:pt x="36384" y="823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100000">
                  <a:srgbClr val="ec9684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37"/>
            <p:cNvSpPr/>
            <p:nvPr/>
          </p:nvSpPr>
          <p:spPr>
            <a:xfrm flipV="1" rot="11838000">
              <a:off x="7938000" y="554760"/>
              <a:ext cx="148680" cy="51480"/>
            </a:xfrm>
            <a:custGeom>
              <a:avLst/>
              <a:gdLst/>
              <a:ahLst/>
              <a:rect l="l" t="t" r="r" b="b"/>
              <a:pathLst>
                <a:path w="6281" h="2168">
                  <a:moveTo>
                    <a:pt x="6281" y="2168"/>
                  </a:moveTo>
                  <a:cubicBezTo>
                    <a:pt x="6281" y="2168"/>
                    <a:pt x="3132" y="1816"/>
                    <a:pt x="1" y="2168"/>
                  </a:cubicBezTo>
                  <a:lnTo>
                    <a:pt x="251" y="1084"/>
                  </a:lnTo>
                  <a:cubicBezTo>
                    <a:pt x="251" y="1084"/>
                    <a:pt x="3196" y="1"/>
                    <a:pt x="5030" y="1084"/>
                  </a:cubicBezTo>
                  <a:close/>
                </a:path>
              </a:pathLst>
            </a:custGeom>
            <a:gradFill rotWithShape="0">
              <a:gsLst>
                <a:gs pos="0">
                  <a:srgbClr val="cc427c"/>
                </a:gs>
                <a:gs pos="100000">
                  <a:srgbClr val="000000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38"/>
            <p:cNvSpPr/>
            <p:nvPr/>
          </p:nvSpPr>
          <p:spPr>
            <a:xfrm flipV="1" rot="11838000">
              <a:off x="8049600" y="586080"/>
              <a:ext cx="1080" cy="29880"/>
            </a:xfrm>
            <a:custGeom>
              <a:avLst/>
              <a:gdLst/>
              <a:ahLst/>
              <a:rect l="l" t="t" r="r" b="b"/>
              <a:pathLst>
                <a:path w="57" h="1270">
                  <a:moveTo>
                    <a:pt x="1" y="1"/>
                  </a:moveTo>
                  <a:lnTo>
                    <a:pt x="56" y="1"/>
                  </a:lnTo>
                  <a:lnTo>
                    <a:pt x="56" y="1270"/>
                  </a:lnTo>
                  <a:lnTo>
                    <a:pt x="1" y="1270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39"/>
            <p:cNvSpPr/>
            <p:nvPr/>
          </p:nvSpPr>
          <p:spPr>
            <a:xfrm flipV="1" rot="11838000">
              <a:off x="7971840" y="561960"/>
              <a:ext cx="26280" cy="33840"/>
            </a:xfrm>
            <a:custGeom>
              <a:avLst/>
              <a:gdLst/>
              <a:ahLst/>
              <a:rect l="l" t="t" r="r" b="b"/>
              <a:pathLst>
                <a:path w="1122" h="1437">
                  <a:moveTo>
                    <a:pt x="0" y="28"/>
                  </a:moveTo>
                  <a:lnTo>
                    <a:pt x="47" y="0"/>
                  </a:lnTo>
                  <a:lnTo>
                    <a:pt x="1121" y="1399"/>
                  </a:lnTo>
                  <a:lnTo>
                    <a:pt x="1075" y="1436"/>
                  </a:ln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40"/>
            <p:cNvSpPr/>
            <p:nvPr/>
          </p:nvSpPr>
          <p:spPr>
            <a:xfrm flipV="1" rot="11838000">
              <a:off x="8119440" y="665280"/>
              <a:ext cx="590040" cy="142560"/>
            </a:xfrm>
            <a:custGeom>
              <a:avLst/>
              <a:gdLst/>
              <a:ahLst/>
              <a:rect l="l" t="t" r="r" b="b"/>
              <a:pathLst>
                <a:path w="24862" h="6022">
                  <a:moveTo>
                    <a:pt x="24861" y="1"/>
                  </a:moveTo>
                  <a:cubicBezTo>
                    <a:pt x="22675" y="834"/>
                    <a:pt x="21249" y="6021"/>
                    <a:pt x="21249" y="6021"/>
                  </a:cubicBezTo>
                  <a:cubicBezTo>
                    <a:pt x="21249" y="6021"/>
                    <a:pt x="5929" y="4345"/>
                    <a:pt x="1" y="5845"/>
                  </a:cubicBezTo>
                  <a:cubicBezTo>
                    <a:pt x="1" y="5845"/>
                    <a:pt x="2863" y="3344"/>
                    <a:pt x="5780" y="2270"/>
                  </a:cubicBezTo>
                  <a:cubicBezTo>
                    <a:pt x="8698" y="1195"/>
                    <a:pt x="19980" y="10"/>
                    <a:pt x="2486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6351ca"/>
                </a:gs>
                <a:gs pos="100000">
                  <a:srgbClr val="41c9eb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41"/>
            <p:cNvSpPr/>
            <p:nvPr/>
          </p:nvSpPr>
          <p:spPr>
            <a:xfrm flipV="1" rot="11838000">
              <a:off x="8281800" y="659880"/>
              <a:ext cx="11160" cy="1980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8" y="418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5" y="1"/>
                    <a:pt x="482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42"/>
            <p:cNvSpPr/>
            <p:nvPr/>
          </p:nvSpPr>
          <p:spPr>
            <a:xfrm flipV="1" rot="11838000">
              <a:off x="8315640" y="672840"/>
              <a:ext cx="11160" cy="19800"/>
            </a:xfrm>
            <a:custGeom>
              <a:avLst/>
              <a:gdLst/>
              <a:ahLst/>
              <a:rect l="l" t="t" r="r" b="b"/>
              <a:pathLst>
                <a:path w="492" h="863">
                  <a:moveTo>
                    <a:pt x="427" y="418"/>
                  </a:moveTo>
                  <a:cubicBezTo>
                    <a:pt x="352" y="649"/>
                    <a:pt x="223" y="853"/>
                    <a:pt x="130" y="862"/>
                  </a:cubicBezTo>
                  <a:cubicBezTo>
                    <a:pt x="28" y="862"/>
                    <a:pt x="0" y="686"/>
                    <a:pt x="65" y="446"/>
                  </a:cubicBezTo>
                  <a:cubicBezTo>
                    <a:pt x="130" y="214"/>
                    <a:pt x="269" y="20"/>
                    <a:pt x="362" y="10"/>
                  </a:cubicBezTo>
                  <a:cubicBezTo>
                    <a:pt x="464" y="1"/>
                    <a:pt x="491" y="186"/>
                    <a:pt x="42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43"/>
            <p:cNvSpPr/>
            <p:nvPr/>
          </p:nvSpPr>
          <p:spPr>
            <a:xfrm flipV="1" rot="11838000">
              <a:off x="8349480" y="686160"/>
              <a:ext cx="11160" cy="19800"/>
            </a:xfrm>
            <a:custGeom>
              <a:avLst/>
              <a:gdLst/>
              <a:ahLst/>
              <a:rect l="l" t="t" r="r" b="b"/>
              <a:pathLst>
                <a:path w="492" h="862">
                  <a:moveTo>
                    <a:pt x="426" y="417"/>
                  </a:moveTo>
                  <a:cubicBezTo>
                    <a:pt x="352" y="649"/>
                    <a:pt x="222" y="843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04"/>
                    <a:pt x="269" y="9"/>
                    <a:pt x="361" y="9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44"/>
            <p:cNvSpPr/>
            <p:nvPr/>
          </p:nvSpPr>
          <p:spPr>
            <a:xfrm flipV="1" rot="11838000">
              <a:off x="8383320" y="699480"/>
              <a:ext cx="11160" cy="19800"/>
            </a:xfrm>
            <a:custGeom>
              <a:avLst/>
              <a:gdLst/>
              <a:ahLst/>
              <a:rect l="l" t="t" r="r" b="b"/>
              <a:pathLst>
                <a:path w="491" h="862">
                  <a:moveTo>
                    <a:pt x="426" y="426"/>
                  </a:moveTo>
                  <a:cubicBezTo>
                    <a:pt x="361" y="658"/>
                    <a:pt x="222" y="852"/>
                    <a:pt x="130" y="862"/>
                  </a:cubicBezTo>
                  <a:cubicBezTo>
                    <a:pt x="28" y="862"/>
                    <a:pt x="0" y="686"/>
                    <a:pt x="74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95"/>
                    <a:pt x="426" y="42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45"/>
            <p:cNvSpPr/>
            <p:nvPr/>
          </p:nvSpPr>
          <p:spPr>
            <a:xfrm flipV="1" rot="11838000">
              <a:off x="8416800" y="713160"/>
              <a:ext cx="11160" cy="1980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8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04"/>
                    <a:pt x="260" y="10"/>
                    <a:pt x="362" y="10"/>
                  </a:cubicBezTo>
                  <a:cubicBezTo>
                    <a:pt x="464" y="1"/>
                    <a:pt x="483" y="186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46"/>
            <p:cNvSpPr/>
            <p:nvPr/>
          </p:nvSpPr>
          <p:spPr>
            <a:xfrm flipV="1" rot="11838000">
              <a:off x="8450640" y="726480"/>
              <a:ext cx="11160" cy="1980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8" y="418"/>
                  </a:moveTo>
                  <a:cubicBezTo>
                    <a:pt x="353" y="649"/>
                    <a:pt x="214" y="844"/>
                    <a:pt x="121" y="853"/>
                  </a:cubicBezTo>
                  <a:cubicBezTo>
                    <a:pt x="19" y="862"/>
                    <a:pt x="1" y="677"/>
                    <a:pt x="66" y="445"/>
                  </a:cubicBezTo>
                  <a:cubicBezTo>
                    <a:pt x="131" y="205"/>
                    <a:pt x="260" y="10"/>
                    <a:pt x="362" y="1"/>
                  </a:cubicBezTo>
                  <a:cubicBezTo>
                    <a:pt x="455" y="1"/>
                    <a:pt x="483" y="177"/>
                    <a:pt x="418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47"/>
            <p:cNvSpPr/>
            <p:nvPr/>
          </p:nvSpPr>
          <p:spPr>
            <a:xfrm flipV="1" rot="11838000">
              <a:off x="8484480" y="739440"/>
              <a:ext cx="11160" cy="19800"/>
            </a:xfrm>
            <a:custGeom>
              <a:avLst/>
              <a:gdLst/>
              <a:ahLst/>
              <a:rect l="l" t="t" r="r" b="b"/>
              <a:pathLst>
                <a:path w="492" h="863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6"/>
                  </a:cubicBezTo>
                  <a:cubicBezTo>
                    <a:pt x="130" y="205"/>
                    <a:pt x="269" y="10"/>
                    <a:pt x="362" y="1"/>
                  </a:cubicBezTo>
                  <a:cubicBezTo>
                    <a:pt x="464" y="1"/>
                    <a:pt x="492" y="186"/>
                    <a:pt x="417" y="418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48"/>
            <p:cNvSpPr/>
            <p:nvPr/>
          </p:nvSpPr>
          <p:spPr>
            <a:xfrm flipV="1" rot="11838000">
              <a:off x="8517960" y="752760"/>
              <a:ext cx="11160" cy="19800"/>
            </a:xfrm>
            <a:custGeom>
              <a:avLst/>
              <a:gdLst/>
              <a:ahLst/>
              <a:rect l="l" t="t" r="r" b="b"/>
              <a:pathLst>
                <a:path w="483" h="862">
                  <a:moveTo>
                    <a:pt x="417" y="417"/>
                  </a:moveTo>
                  <a:cubicBezTo>
                    <a:pt x="353" y="649"/>
                    <a:pt x="223" y="843"/>
                    <a:pt x="121" y="852"/>
                  </a:cubicBezTo>
                  <a:cubicBezTo>
                    <a:pt x="19" y="862"/>
                    <a:pt x="1" y="676"/>
                    <a:pt x="65" y="445"/>
                  </a:cubicBezTo>
                  <a:cubicBezTo>
                    <a:pt x="130" y="204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49"/>
            <p:cNvSpPr/>
            <p:nvPr/>
          </p:nvSpPr>
          <p:spPr>
            <a:xfrm flipV="1" rot="11838000">
              <a:off x="8551800" y="766080"/>
              <a:ext cx="11160" cy="19800"/>
            </a:xfrm>
            <a:custGeom>
              <a:avLst/>
              <a:gdLst/>
              <a:ahLst/>
              <a:rect l="l" t="t" r="r" b="b"/>
              <a:pathLst>
                <a:path w="492" h="862">
                  <a:moveTo>
                    <a:pt x="417" y="417"/>
                  </a:moveTo>
                  <a:cubicBezTo>
                    <a:pt x="352" y="649"/>
                    <a:pt x="223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91" y="186"/>
                    <a:pt x="417" y="41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50"/>
            <p:cNvSpPr/>
            <p:nvPr/>
          </p:nvSpPr>
          <p:spPr>
            <a:xfrm flipV="1" rot="11838000">
              <a:off x="8280360" y="659520"/>
              <a:ext cx="11160" cy="19800"/>
            </a:xfrm>
            <a:custGeom>
              <a:avLst/>
              <a:gdLst/>
              <a:ahLst/>
              <a:rect l="l" t="t" r="r" b="b"/>
              <a:pathLst>
                <a:path w="482" h="862">
                  <a:moveTo>
                    <a:pt x="417" y="417"/>
                  </a:moveTo>
                  <a:cubicBezTo>
                    <a:pt x="352" y="648"/>
                    <a:pt x="223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0" y="9"/>
                    <a:pt x="362" y="9"/>
                  </a:cubicBezTo>
                  <a:cubicBezTo>
                    <a:pt x="454" y="0"/>
                    <a:pt x="482" y="185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51"/>
            <p:cNvSpPr/>
            <p:nvPr/>
          </p:nvSpPr>
          <p:spPr>
            <a:xfrm flipV="1" rot="11838000">
              <a:off x="8314200" y="672840"/>
              <a:ext cx="11160" cy="19800"/>
            </a:xfrm>
            <a:custGeom>
              <a:avLst/>
              <a:gdLst/>
              <a:ahLst/>
              <a:rect l="l" t="t" r="r" b="b"/>
              <a:pathLst>
                <a:path w="491" h="862">
                  <a:moveTo>
                    <a:pt x="426" y="417"/>
                  </a:moveTo>
                  <a:cubicBezTo>
                    <a:pt x="352" y="649"/>
                    <a:pt x="222" y="852"/>
                    <a:pt x="130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9" y="213"/>
                    <a:pt x="269" y="19"/>
                    <a:pt x="361" y="10"/>
                  </a:cubicBezTo>
                  <a:cubicBezTo>
                    <a:pt x="463" y="0"/>
                    <a:pt x="491" y="185"/>
                    <a:pt x="426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52"/>
            <p:cNvSpPr/>
            <p:nvPr/>
          </p:nvSpPr>
          <p:spPr>
            <a:xfrm flipV="1" rot="11838000">
              <a:off x="8348040" y="686160"/>
              <a:ext cx="11160" cy="19800"/>
            </a:xfrm>
            <a:custGeom>
              <a:avLst/>
              <a:gdLst/>
              <a:ahLst/>
              <a:rect l="l" t="t" r="r" b="b"/>
              <a:pathLst>
                <a:path w="483" h="862">
                  <a:moveTo>
                    <a:pt x="418" y="417"/>
                  </a:moveTo>
                  <a:cubicBezTo>
                    <a:pt x="353" y="649"/>
                    <a:pt x="223" y="853"/>
                    <a:pt x="121" y="862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1" y="213"/>
                    <a:pt x="260" y="19"/>
                    <a:pt x="362" y="10"/>
                  </a:cubicBezTo>
                  <a:cubicBezTo>
                    <a:pt x="455" y="0"/>
                    <a:pt x="483" y="186"/>
                    <a:pt x="418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53"/>
            <p:cNvSpPr/>
            <p:nvPr/>
          </p:nvSpPr>
          <p:spPr>
            <a:xfrm flipV="1" rot="11838000">
              <a:off x="8381880" y="699480"/>
              <a:ext cx="11160" cy="19800"/>
            </a:xfrm>
            <a:custGeom>
              <a:avLst/>
              <a:gdLst/>
              <a:ahLst/>
              <a:rect l="l" t="t" r="r" b="b"/>
              <a:pathLst>
                <a:path w="492" h="862">
                  <a:moveTo>
                    <a:pt x="427" y="417"/>
                  </a:moveTo>
                  <a:cubicBezTo>
                    <a:pt x="362" y="649"/>
                    <a:pt x="223" y="853"/>
                    <a:pt x="130" y="862"/>
                  </a:cubicBezTo>
                  <a:cubicBezTo>
                    <a:pt x="28" y="862"/>
                    <a:pt x="1" y="686"/>
                    <a:pt x="75" y="445"/>
                  </a:cubicBezTo>
                  <a:cubicBezTo>
                    <a:pt x="140" y="214"/>
                    <a:pt x="269" y="19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54"/>
            <p:cNvSpPr/>
            <p:nvPr/>
          </p:nvSpPr>
          <p:spPr>
            <a:xfrm flipV="1" rot="11838000">
              <a:off x="8415720" y="712800"/>
              <a:ext cx="11160" cy="1980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7" y="418"/>
                  </a:moveTo>
                  <a:cubicBezTo>
                    <a:pt x="353" y="649"/>
                    <a:pt x="223" y="844"/>
                    <a:pt x="121" y="853"/>
                  </a:cubicBezTo>
                  <a:cubicBezTo>
                    <a:pt x="28" y="862"/>
                    <a:pt x="1" y="677"/>
                    <a:pt x="65" y="445"/>
                  </a:cubicBezTo>
                  <a:cubicBezTo>
                    <a:pt x="130" y="204"/>
                    <a:pt x="269" y="10"/>
                    <a:pt x="362" y="10"/>
                  </a:cubicBezTo>
                  <a:cubicBezTo>
                    <a:pt x="464" y="1"/>
                    <a:pt x="482" y="186"/>
                    <a:pt x="417" y="418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55"/>
            <p:cNvSpPr/>
            <p:nvPr/>
          </p:nvSpPr>
          <p:spPr>
            <a:xfrm flipV="1" rot="11838000">
              <a:off x="8449200" y="725760"/>
              <a:ext cx="11160" cy="19800"/>
            </a:xfrm>
            <a:custGeom>
              <a:avLst/>
              <a:gdLst/>
              <a:ahLst/>
              <a:rect l="l" t="t" r="r" b="b"/>
              <a:pathLst>
                <a:path w="483" h="863">
                  <a:moveTo>
                    <a:pt x="417" y="427"/>
                  </a:moveTo>
                  <a:cubicBezTo>
                    <a:pt x="352" y="658"/>
                    <a:pt x="214" y="853"/>
                    <a:pt x="121" y="862"/>
                  </a:cubicBezTo>
                  <a:cubicBezTo>
                    <a:pt x="19" y="862"/>
                    <a:pt x="0" y="686"/>
                    <a:pt x="65" y="445"/>
                  </a:cubicBezTo>
                  <a:cubicBezTo>
                    <a:pt x="130" y="214"/>
                    <a:pt x="260" y="19"/>
                    <a:pt x="362" y="10"/>
                  </a:cubicBezTo>
                  <a:cubicBezTo>
                    <a:pt x="454" y="1"/>
                    <a:pt x="482" y="195"/>
                    <a:pt x="417" y="42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56"/>
            <p:cNvSpPr/>
            <p:nvPr/>
          </p:nvSpPr>
          <p:spPr>
            <a:xfrm flipV="1" rot="11838000">
              <a:off x="8483040" y="739440"/>
              <a:ext cx="11160" cy="19800"/>
            </a:xfrm>
            <a:custGeom>
              <a:avLst/>
              <a:gdLst/>
              <a:ahLst/>
              <a:rect l="l" t="t" r="r" b="b"/>
              <a:pathLst>
                <a:path w="482" h="862">
                  <a:moveTo>
                    <a:pt x="417" y="417"/>
                  </a:moveTo>
                  <a:cubicBezTo>
                    <a:pt x="352" y="649"/>
                    <a:pt x="222" y="852"/>
                    <a:pt x="121" y="852"/>
                  </a:cubicBezTo>
                  <a:cubicBezTo>
                    <a:pt x="28" y="862"/>
                    <a:pt x="0" y="676"/>
                    <a:pt x="65" y="445"/>
                  </a:cubicBezTo>
                  <a:cubicBezTo>
                    <a:pt x="130" y="213"/>
                    <a:pt x="269" y="10"/>
                    <a:pt x="361" y="10"/>
                  </a:cubicBezTo>
                  <a:cubicBezTo>
                    <a:pt x="463" y="0"/>
                    <a:pt x="482" y="18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57"/>
            <p:cNvSpPr/>
            <p:nvPr/>
          </p:nvSpPr>
          <p:spPr>
            <a:xfrm flipV="1" rot="11838000">
              <a:off x="8516520" y="752760"/>
              <a:ext cx="11160" cy="19800"/>
            </a:xfrm>
            <a:custGeom>
              <a:avLst/>
              <a:gdLst/>
              <a:ahLst/>
              <a:rect l="l" t="t" r="r" b="b"/>
              <a:pathLst>
                <a:path w="482" h="862">
                  <a:moveTo>
                    <a:pt x="417" y="417"/>
                  </a:moveTo>
                  <a:cubicBezTo>
                    <a:pt x="352" y="649"/>
                    <a:pt x="222" y="843"/>
                    <a:pt x="121" y="853"/>
                  </a:cubicBezTo>
                  <a:cubicBezTo>
                    <a:pt x="28" y="862"/>
                    <a:pt x="0" y="677"/>
                    <a:pt x="65" y="445"/>
                  </a:cubicBezTo>
                  <a:cubicBezTo>
                    <a:pt x="130" y="204"/>
                    <a:pt x="259" y="10"/>
                    <a:pt x="361" y="0"/>
                  </a:cubicBezTo>
                  <a:cubicBezTo>
                    <a:pt x="454" y="0"/>
                    <a:pt x="482" y="176"/>
                    <a:pt x="41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58"/>
            <p:cNvSpPr/>
            <p:nvPr/>
          </p:nvSpPr>
          <p:spPr>
            <a:xfrm flipV="1" rot="11838000">
              <a:off x="8550720" y="766080"/>
              <a:ext cx="11160" cy="19800"/>
            </a:xfrm>
            <a:custGeom>
              <a:avLst/>
              <a:gdLst/>
              <a:ahLst/>
              <a:rect l="l" t="t" r="r" b="b"/>
              <a:pathLst>
                <a:path w="492" h="862">
                  <a:moveTo>
                    <a:pt x="427" y="417"/>
                  </a:moveTo>
                  <a:cubicBezTo>
                    <a:pt x="353" y="649"/>
                    <a:pt x="223" y="843"/>
                    <a:pt x="130" y="853"/>
                  </a:cubicBezTo>
                  <a:cubicBezTo>
                    <a:pt x="29" y="862"/>
                    <a:pt x="1" y="677"/>
                    <a:pt x="66" y="445"/>
                  </a:cubicBezTo>
                  <a:cubicBezTo>
                    <a:pt x="130" y="214"/>
                    <a:pt x="269" y="10"/>
                    <a:pt x="362" y="10"/>
                  </a:cubicBezTo>
                  <a:cubicBezTo>
                    <a:pt x="464" y="1"/>
                    <a:pt x="492" y="186"/>
                    <a:pt x="427" y="417"/>
                  </a:cubicBezTo>
                  <a:close/>
                </a:path>
              </a:pathLst>
            </a:custGeom>
            <a:solidFill>
              <a:srgbClr val="66213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59"/>
            <p:cNvSpPr/>
            <p:nvPr/>
          </p:nvSpPr>
          <p:spPr>
            <a:xfrm flipV="1" rot="11838000">
              <a:off x="8204040" y="632160"/>
              <a:ext cx="63360" cy="63720"/>
            </a:xfrm>
            <a:custGeom>
              <a:avLst/>
              <a:gdLst/>
              <a:ahLst/>
              <a:rect l="l" t="t" r="r" b="b"/>
              <a:pathLst>
                <a:path w="2678" h="2697">
                  <a:moveTo>
                    <a:pt x="1538" y="2696"/>
                  </a:moveTo>
                  <a:lnTo>
                    <a:pt x="1538" y="2696"/>
                  </a:lnTo>
                  <a:lnTo>
                    <a:pt x="177" y="2641"/>
                  </a:lnTo>
                  <a:cubicBezTo>
                    <a:pt x="131" y="2631"/>
                    <a:pt x="75" y="2613"/>
                    <a:pt x="47" y="2566"/>
                  </a:cubicBezTo>
                  <a:cubicBezTo>
                    <a:pt x="10" y="2520"/>
                    <a:pt x="1" y="2455"/>
                    <a:pt x="19" y="2400"/>
                  </a:cubicBezTo>
                  <a:cubicBezTo>
                    <a:pt x="131" y="1946"/>
                    <a:pt x="483" y="816"/>
                    <a:pt x="1085" y="112"/>
                  </a:cubicBezTo>
                  <a:cubicBezTo>
                    <a:pt x="1112" y="75"/>
                    <a:pt x="1149" y="56"/>
                    <a:pt x="1196" y="56"/>
                  </a:cubicBezTo>
                  <a:lnTo>
                    <a:pt x="2493" y="10"/>
                  </a:lnTo>
                  <a:cubicBezTo>
                    <a:pt x="2557" y="1"/>
                    <a:pt x="2613" y="38"/>
                    <a:pt x="2641" y="84"/>
                  </a:cubicBezTo>
                  <a:cubicBezTo>
                    <a:pt x="2678" y="149"/>
                    <a:pt x="2678" y="223"/>
                    <a:pt x="2641" y="288"/>
                  </a:cubicBezTo>
                  <a:lnTo>
                    <a:pt x="2622" y="316"/>
                  </a:lnTo>
                  <a:cubicBezTo>
                    <a:pt x="2381" y="769"/>
                    <a:pt x="1863" y="1705"/>
                    <a:pt x="1696" y="2548"/>
                  </a:cubicBezTo>
                  <a:cubicBezTo>
                    <a:pt x="1687" y="2631"/>
                    <a:pt x="1622" y="2696"/>
                    <a:pt x="1538" y="2696"/>
                  </a:cubicBezTo>
                  <a:close/>
                  <a:moveTo>
                    <a:pt x="2502" y="66"/>
                  </a:moveTo>
                  <a:lnTo>
                    <a:pt x="2502" y="66"/>
                  </a:lnTo>
                  <a:lnTo>
                    <a:pt x="1205" y="112"/>
                  </a:lnTo>
                  <a:cubicBezTo>
                    <a:pt x="1177" y="112"/>
                    <a:pt x="1140" y="121"/>
                    <a:pt x="1122" y="149"/>
                  </a:cubicBezTo>
                  <a:cubicBezTo>
                    <a:pt x="529" y="844"/>
                    <a:pt x="195" y="1964"/>
                    <a:pt x="75" y="2409"/>
                  </a:cubicBezTo>
                  <a:lnTo>
                    <a:pt x="75" y="2409"/>
                  </a:lnTo>
                  <a:cubicBezTo>
                    <a:pt x="66" y="2446"/>
                    <a:pt x="75" y="2492"/>
                    <a:pt x="94" y="2529"/>
                  </a:cubicBezTo>
                  <a:cubicBezTo>
                    <a:pt x="112" y="2557"/>
                    <a:pt x="149" y="2566"/>
                    <a:pt x="177" y="2576"/>
                  </a:cubicBezTo>
                  <a:lnTo>
                    <a:pt x="1538" y="2631"/>
                  </a:lnTo>
                  <a:lnTo>
                    <a:pt x="1538" y="2631"/>
                  </a:lnTo>
                  <a:cubicBezTo>
                    <a:pt x="1594" y="2631"/>
                    <a:pt x="1640" y="2585"/>
                    <a:pt x="1650" y="2529"/>
                  </a:cubicBezTo>
                  <a:cubicBezTo>
                    <a:pt x="1816" y="1677"/>
                    <a:pt x="2335" y="732"/>
                    <a:pt x="2576" y="279"/>
                  </a:cubicBezTo>
                  <a:lnTo>
                    <a:pt x="2594" y="251"/>
                  </a:lnTo>
                  <a:cubicBezTo>
                    <a:pt x="2613" y="204"/>
                    <a:pt x="2613" y="158"/>
                    <a:pt x="2594" y="112"/>
                  </a:cubicBezTo>
                  <a:cubicBezTo>
                    <a:pt x="2576" y="75"/>
                    <a:pt x="2539" y="56"/>
                    <a:pt x="2502" y="66"/>
                  </a:cubicBezTo>
                  <a:close/>
                </a:path>
              </a:pathLst>
            </a:custGeom>
            <a:solidFill>
              <a:srgbClr val="ffe5d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60"/>
            <p:cNvSpPr/>
            <p:nvPr/>
          </p:nvSpPr>
          <p:spPr>
            <a:xfrm flipV="1" rot="11838000">
              <a:off x="8569080" y="698400"/>
              <a:ext cx="110880" cy="146160"/>
            </a:xfrm>
            <a:custGeom>
              <a:avLst/>
              <a:gdLst/>
              <a:ahLst/>
              <a:rect l="l" t="t" r="r" b="b"/>
              <a:pathLst>
                <a:path w="4679" h="6170">
                  <a:moveTo>
                    <a:pt x="2928" y="84"/>
                  </a:moveTo>
                  <a:lnTo>
                    <a:pt x="2576" y="1"/>
                  </a:lnTo>
                  <a:lnTo>
                    <a:pt x="29" y="1307"/>
                  </a:lnTo>
                  <a:lnTo>
                    <a:pt x="1" y="6169"/>
                  </a:lnTo>
                  <a:cubicBezTo>
                    <a:pt x="1" y="6169"/>
                    <a:pt x="2770" y="4215"/>
                    <a:pt x="4678" y="3539"/>
                  </a:cubicBezTo>
                  <a:close/>
                </a:path>
              </a:pathLst>
            </a:custGeom>
            <a:gradFill rotWithShape="0">
              <a:gsLst>
                <a:gs pos="0">
                  <a:srgbClr val="6351ca"/>
                </a:gs>
                <a:gs pos="100000">
                  <a:srgbClr val="41c9eb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61"/>
            <p:cNvSpPr/>
            <p:nvPr/>
          </p:nvSpPr>
          <p:spPr>
            <a:xfrm flipV="1" rot="11838000">
              <a:off x="8579520" y="690120"/>
              <a:ext cx="49680" cy="86040"/>
            </a:xfrm>
            <a:custGeom>
              <a:avLst/>
              <a:gdLst/>
              <a:ahLst/>
              <a:rect l="l" t="t" r="r" b="b"/>
              <a:pathLst>
                <a:path w="2104" h="3632">
                  <a:moveTo>
                    <a:pt x="1" y="1"/>
                  </a:moveTo>
                  <a:lnTo>
                    <a:pt x="1844" y="3632"/>
                  </a:lnTo>
                  <a:lnTo>
                    <a:pt x="2103" y="3530"/>
                  </a:lnTo>
                  <a:lnTo>
                    <a:pt x="353" y="84"/>
                  </a:lnTo>
                  <a:close/>
                </a:path>
              </a:pathLst>
            </a:custGeom>
            <a:gradFill rotWithShape="0">
              <a:gsLst>
                <a:gs pos="0">
                  <a:srgbClr val="6351ca"/>
                </a:gs>
                <a:gs pos="100000">
                  <a:srgbClr val="41c9eb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62"/>
            <p:cNvSpPr/>
            <p:nvPr/>
          </p:nvSpPr>
          <p:spPr>
            <a:xfrm flipV="1" rot="11838000">
              <a:off x="8206200" y="776160"/>
              <a:ext cx="622800" cy="67680"/>
            </a:xfrm>
            <a:custGeom>
              <a:avLst/>
              <a:gdLst/>
              <a:ahLst/>
              <a:rect l="l" t="t" r="r" b="b"/>
              <a:pathLst>
                <a:path w="26473" h="2863">
                  <a:moveTo>
                    <a:pt x="26445" y="2344"/>
                  </a:moveTo>
                  <a:lnTo>
                    <a:pt x="26473" y="2863"/>
                  </a:lnTo>
                  <a:lnTo>
                    <a:pt x="1" y="353"/>
                  </a:lnTo>
                  <a:lnTo>
                    <a:pt x="1121" y="232"/>
                  </a:lnTo>
                  <a:cubicBezTo>
                    <a:pt x="1121" y="232"/>
                    <a:pt x="16655" y="1"/>
                    <a:pt x="26445" y="2344"/>
                  </a:cubicBezTo>
                  <a:close/>
                </a:path>
              </a:pathLst>
            </a:custGeom>
            <a:gradFill rotWithShape="0">
              <a:gsLst>
                <a:gs pos="0">
                  <a:srgbClr val="ec9684"/>
                </a:gs>
                <a:gs pos="50000">
                  <a:srgbClr val="ffcca9"/>
                </a:gs>
                <a:gs pos="100000">
                  <a:srgbClr val="ec9684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63"/>
            <p:cNvSpPr/>
            <p:nvPr/>
          </p:nvSpPr>
          <p:spPr>
            <a:xfrm flipV="1" rot="11838000">
              <a:off x="8200800" y="787320"/>
              <a:ext cx="644040" cy="81720"/>
            </a:xfrm>
            <a:custGeom>
              <a:avLst/>
              <a:gdLst/>
              <a:ahLst/>
              <a:rect l="l" t="t" r="r" b="b"/>
              <a:pathLst>
                <a:path w="27335" h="3456">
                  <a:moveTo>
                    <a:pt x="27334" y="2511"/>
                  </a:moveTo>
                  <a:cubicBezTo>
                    <a:pt x="27334" y="2511"/>
                    <a:pt x="24778" y="3456"/>
                    <a:pt x="16775" y="2844"/>
                  </a:cubicBezTo>
                  <a:cubicBezTo>
                    <a:pt x="8772" y="2242"/>
                    <a:pt x="0" y="427"/>
                    <a:pt x="0" y="427"/>
                  </a:cubicBezTo>
                  <a:lnTo>
                    <a:pt x="853" y="1"/>
                  </a:lnTo>
                  <a:cubicBezTo>
                    <a:pt x="853" y="1"/>
                    <a:pt x="16636" y="1103"/>
                    <a:pt x="27334" y="251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100000">
                  <a:srgbClr val="ec9684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64"/>
            <p:cNvSpPr/>
            <p:nvPr/>
          </p:nvSpPr>
          <p:spPr>
            <a:xfrm flipV="1" rot="11838000">
              <a:off x="8277840" y="780840"/>
              <a:ext cx="215640" cy="203040"/>
            </a:xfrm>
            <a:custGeom>
              <a:avLst/>
              <a:gdLst/>
              <a:ahLst/>
              <a:rect l="l" t="t" r="r" b="b"/>
              <a:pathLst>
                <a:path w="9097" h="8560">
                  <a:moveTo>
                    <a:pt x="1575" y="6234"/>
                  </a:moveTo>
                  <a:cubicBezTo>
                    <a:pt x="1575" y="6234"/>
                    <a:pt x="4029" y="8559"/>
                    <a:pt x="8920" y="7197"/>
                  </a:cubicBezTo>
                  <a:lnTo>
                    <a:pt x="9096" y="1621"/>
                  </a:lnTo>
                  <a:cubicBezTo>
                    <a:pt x="9096" y="1621"/>
                    <a:pt x="5298" y="1"/>
                    <a:pt x="1899" y="2381"/>
                  </a:cubicBezTo>
                  <a:cubicBezTo>
                    <a:pt x="1899" y="2381"/>
                    <a:pt x="0" y="3724"/>
                    <a:pt x="1575" y="6234"/>
                  </a:cubicBezTo>
                  <a:close/>
                </a:path>
              </a:pathLst>
            </a:custGeom>
            <a:gradFill rotWithShape="0">
              <a:gsLst>
                <a:gs pos="0">
                  <a:srgbClr val="ec9684"/>
                </a:gs>
                <a:gs pos="50000">
                  <a:srgbClr val="ffcca9"/>
                </a:gs>
                <a:gs pos="100000">
                  <a:srgbClr val="ec9684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65"/>
            <p:cNvSpPr/>
            <p:nvPr/>
          </p:nvSpPr>
          <p:spPr>
            <a:xfrm flipV="1" rot="11838000">
              <a:off x="8239680" y="789120"/>
              <a:ext cx="92160" cy="131760"/>
            </a:xfrm>
            <a:custGeom>
              <a:avLst/>
              <a:gdLst/>
              <a:ahLst/>
              <a:rect l="l" t="t" r="r" b="b"/>
              <a:pathLst>
                <a:path w="3901" h="5559">
                  <a:moveTo>
                    <a:pt x="3900" y="2780"/>
                  </a:moveTo>
                  <a:cubicBezTo>
                    <a:pt x="3900" y="4308"/>
                    <a:pt x="3029" y="5558"/>
                    <a:pt x="1955" y="5558"/>
                  </a:cubicBezTo>
                  <a:cubicBezTo>
                    <a:pt x="871" y="5558"/>
                    <a:pt x="1" y="4308"/>
                    <a:pt x="1" y="2780"/>
                  </a:cubicBezTo>
                  <a:cubicBezTo>
                    <a:pt x="1" y="1242"/>
                    <a:pt x="871" y="1"/>
                    <a:pt x="1955" y="1"/>
                  </a:cubicBezTo>
                  <a:cubicBezTo>
                    <a:pt x="3029" y="1"/>
                    <a:pt x="3900" y="1242"/>
                    <a:pt x="3900" y="278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100000">
                  <a:srgbClr val="ec9684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66"/>
            <p:cNvSpPr/>
            <p:nvPr/>
          </p:nvSpPr>
          <p:spPr>
            <a:xfrm flipV="1" rot="11838000">
              <a:off x="8242920" y="795600"/>
              <a:ext cx="82440" cy="117720"/>
            </a:xfrm>
            <a:custGeom>
              <a:avLst/>
              <a:gdLst/>
              <a:ahLst/>
              <a:rect l="l" t="t" r="r" b="b"/>
              <a:pathLst>
                <a:path w="3493" h="4966">
                  <a:moveTo>
                    <a:pt x="3492" y="2483"/>
                  </a:moveTo>
                  <a:cubicBezTo>
                    <a:pt x="3492" y="3854"/>
                    <a:pt x="2714" y="4965"/>
                    <a:pt x="1751" y="4965"/>
                  </a:cubicBezTo>
                  <a:cubicBezTo>
                    <a:pt x="788" y="4965"/>
                    <a:pt x="0" y="3854"/>
                    <a:pt x="0" y="2483"/>
                  </a:cubicBezTo>
                  <a:cubicBezTo>
                    <a:pt x="0" y="1112"/>
                    <a:pt x="788" y="0"/>
                    <a:pt x="1751" y="0"/>
                  </a:cubicBezTo>
                  <a:cubicBezTo>
                    <a:pt x="2714" y="0"/>
                    <a:pt x="3492" y="1112"/>
                    <a:pt x="3492" y="2483"/>
                  </a:cubicBezTo>
                  <a:close/>
                </a:path>
              </a:pathLst>
            </a:custGeom>
            <a:solidFill>
              <a:srgbClr val="f5bd9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67"/>
            <p:cNvSpPr/>
            <p:nvPr/>
          </p:nvSpPr>
          <p:spPr>
            <a:xfrm flipV="1" rot="11838000">
              <a:off x="8263080" y="809640"/>
              <a:ext cx="61200" cy="100440"/>
            </a:xfrm>
            <a:custGeom>
              <a:avLst/>
              <a:gdLst/>
              <a:ahLst/>
              <a:rect l="l" t="t" r="r" b="b"/>
              <a:pathLst>
                <a:path w="2576" h="4187">
                  <a:moveTo>
                    <a:pt x="2575" y="2094"/>
                  </a:moveTo>
                  <a:cubicBezTo>
                    <a:pt x="2575" y="3242"/>
                    <a:pt x="2001" y="4187"/>
                    <a:pt x="1288" y="4187"/>
                  </a:cubicBezTo>
                  <a:cubicBezTo>
                    <a:pt x="575" y="4187"/>
                    <a:pt x="0" y="3242"/>
                    <a:pt x="0" y="2094"/>
                  </a:cubicBezTo>
                  <a:cubicBezTo>
                    <a:pt x="0" y="936"/>
                    <a:pt x="575" y="0"/>
                    <a:pt x="1288" y="0"/>
                  </a:cubicBezTo>
                  <a:cubicBezTo>
                    <a:pt x="2001" y="0"/>
                    <a:pt x="2575" y="936"/>
                    <a:pt x="2575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cc427c"/>
                </a:gs>
                <a:gs pos="100000">
                  <a:srgbClr val="000000"/>
                </a:gs>
              </a:gsLst>
              <a:lin ang="15798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68"/>
            <p:cNvSpPr/>
            <p:nvPr/>
          </p:nvSpPr>
          <p:spPr>
            <a:xfrm flipV="1" rot="11838000">
              <a:off x="8298000" y="812520"/>
              <a:ext cx="13680" cy="49320"/>
            </a:xfrm>
            <a:custGeom>
              <a:avLst/>
              <a:gdLst/>
              <a:ahLst/>
              <a:rect l="l" t="t" r="r" b="b"/>
              <a:pathLst>
                <a:path w="594" h="2094">
                  <a:moveTo>
                    <a:pt x="1" y="2094"/>
                  </a:moveTo>
                  <a:lnTo>
                    <a:pt x="1" y="2094"/>
                  </a:lnTo>
                  <a:lnTo>
                    <a:pt x="381" y="0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69"/>
            <p:cNvSpPr/>
            <p:nvPr/>
          </p:nvSpPr>
          <p:spPr>
            <a:xfrm flipV="1" rot="11838000">
              <a:off x="8310960" y="819720"/>
              <a:ext cx="5040" cy="45000"/>
            </a:xfrm>
            <a:custGeom>
              <a:avLst/>
              <a:gdLst/>
              <a:ahLst/>
              <a:rect l="l" t="t" r="r" b="b"/>
              <a:pathLst>
                <a:path w="232" h="1909">
                  <a:moveTo>
                    <a:pt x="232" y="1909"/>
                  </a:moveTo>
                  <a:lnTo>
                    <a:pt x="232" y="1909"/>
                  </a:lnTo>
                  <a:lnTo>
                    <a:pt x="0" y="18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70"/>
            <p:cNvSpPr/>
            <p:nvPr/>
          </p:nvSpPr>
          <p:spPr>
            <a:xfrm flipV="1" rot="11838000">
              <a:off x="8308080" y="838080"/>
              <a:ext cx="15120" cy="27720"/>
            </a:xfrm>
            <a:custGeom>
              <a:avLst/>
              <a:gdLst/>
              <a:ahLst/>
              <a:rect l="l" t="t" r="r" b="b"/>
              <a:pathLst>
                <a:path w="649" h="1205">
                  <a:moveTo>
                    <a:pt x="649" y="1205"/>
                  </a:moveTo>
                  <a:lnTo>
                    <a:pt x="649" y="1205"/>
                  </a:lnTo>
                  <a:lnTo>
                    <a:pt x="0" y="31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71"/>
            <p:cNvSpPr/>
            <p:nvPr/>
          </p:nvSpPr>
          <p:spPr>
            <a:xfrm flipV="1" rot="11838000">
              <a:off x="8303760" y="860760"/>
              <a:ext cx="17640" cy="8280"/>
            </a:xfrm>
            <a:custGeom>
              <a:avLst/>
              <a:gdLst/>
              <a:ahLst/>
              <a:rect l="l" t="t" r="r" b="b"/>
              <a:pathLst>
                <a:path w="760" h="362">
                  <a:moveTo>
                    <a:pt x="760" y="186"/>
                  </a:moveTo>
                  <a:lnTo>
                    <a:pt x="760" y="186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72"/>
            <p:cNvSpPr/>
            <p:nvPr/>
          </p:nvSpPr>
          <p:spPr>
            <a:xfrm flipV="1" rot="11838000">
              <a:off x="8299800" y="865440"/>
              <a:ext cx="15120" cy="27720"/>
            </a:xfrm>
            <a:custGeom>
              <a:avLst/>
              <a:gdLst/>
              <a:ahLst/>
              <a:rect l="l" t="t" r="r" b="b"/>
              <a:pathLst>
                <a:path w="649" h="1205">
                  <a:moveTo>
                    <a:pt x="649" y="1"/>
                  </a:moveTo>
                  <a:lnTo>
                    <a:pt x="649" y="1"/>
                  </a:lnTo>
                  <a:lnTo>
                    <a:pt x="112" y="1205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73"/>
            <p:cNvSpPr/>
            <p:nvPr/>
          </p:nvSpPr>
          <p:spPr>
            <a:xfrm flipV="1" rot="11838000">
              <a:off x="8297640" y="863280"/>
              <a:ext cx="5040" cy="44640"/>
            </a:xfrm>
            <a:custGeom>
              <a:avLst/>
              <a:gdLst/>
              <a:ahLst/>
              <a:rect l="l" t="t" r="r" b="b"/>
              <a:pathLst>
                <a:path w="232" h="1900">
                  <a:moveTo>
                    <a:pt x="232" y="1"/>
                  </a:moveTo>
                  <a:lnTo>
                    <a:pt x="232" y="1"/>
                  </a:lnTo>
                  <a:lnTo>
                    <a:pt x="186" y="1899"/>
                  </a:lnTo>
                  <a:lnTo>
                    <a:pt x="0" y="17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74"/>
            <p:cNvSpPr/>
            <p:nvPr/>
          </p:nvSpPr>
          <p:spPr>
            <a:xfrm flipV="1" rot="11838000">
              <a:off x="8283240" y="860040"/>
              <a:ext cx="13680" cy="49320"/>
            </a:xfrm>
            <a:custGeom>
              <a:avLst/>
              <a:gdLst/>
              <a:ahLst/>
              <a:rect l="l" t="t" r="r" b="b"/>
              <a:pathLst>
                <a:path w="594" h="2094">
                  <a:moveTo>
                    <a:pt x="1" y="1"/>
                  </a:moveTo>
                  <a:lnTo>
                    <a:pt x="1" y="1"/>
                  </a:lnTo>
                  <a:lnTo>
                    <a:pt x="594" y="2094"/>
                  </a:lnTo>
                  <a:lnTo>
                    <a:pt x="381" y="20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75"/>
            <p:cNvSpPr/>
            <p:nvPr/>
          </p:nvSpPr>
          <p:spPr>
            <a:xfrm flipV="1" rot="11838000">
              <a:off x="8269920" y="857520"/>
              <a:ext cx="28080" cy="44640"/>
            </a:xfrm>
            <a:custGeom>
              <a:avLst/>
              <a:gdLst/>
              <a:ahLst/>
              <a:rect l="l" t="t" r="r" b="b"/>
              <a:pathLst>
                <a:path w="1206" h="1900">
                  <a:moveTo>
                    <a:pt x="1" y="1"/>
                  </a:moveTo>
                  <a:lnTo>
                    <a:pt x="1" y="1"/>
                  </a:lnTo>
                  <a:lnTo>
                    <a:pt x="1205" y="1723"/>
                  </a:lnTo>
                  <a:lnTo>
                    <a:pt x="1020" y="1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76"/>
            <p:cNvSpPr/>
            <p:nvPr/>
          </p:nvSpPr>
          <p:spPr>
            <a:xfrm flipV="1" rot="11838000">
              <a:off x="8262000" y="857160"/>
              <a:ext cx="38520" cy="28080"/>
            </a:xfrm>
            <a:custGeom>
              <a:avLst/>
              <a:gdLst/>
              <a:ahLst/>
              <a:rect l="l" t="t" r="r" b="b"/>
              <a:pathLst>
                <a:path w="1632" h="1205">
                  <a:moveTo>
                    <a:pt x="1" y="1"/>
                  </a:moveTo>
                  <a:lnTo>
                    <a:pt x="1" y="1"/>
                  </a:lnTo>
                  <a:lnTo>
                    <a:pt x="1631" y="890"/>
                  </a:lnTo>
                  <a:lnTo>
                    <a:pt x="1520" y="12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77"/>
            <p:cNvSpPr/>
            <p:nvPr/>
          </p:nvSpPr>
          <p:spPr>
            <a:xfrm flipV="1" rot="11838000">
              <a:off x="8263800" y="852840"/>
              <a:ext cx="41040" cy="8280"/>
            </a:xfrm>
            <a:custGeom>
              <a:avLst/>
              <a:gdLst/>
              <a:ahLst/>
              <a:rect l="l" t="t" r="r" b="b"/>
              <a:pathLst>
                <a:path w="1743" h="362">
                  <a:moveTo>
                    <a:pt x="1" y="186"/>
                  </a:moveTo>
                  <a:lnTo>
                    <a:pt x="1" y="186"/>
                  </a:lnTo>
                  <a:lnTo>
                    <a:pt x="1742" y="0"/>
                  </a:lnTo>
                  <a:lnTo>
                    <a:pt x="1742" y="3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78"/>
            <p:cNvSpPr/>
            <p:nvPr/>
          </p:nvSpPr>
          <p:spPr>
            <a:xfrm flipV="1" rot="11838000">
              <a:off x="8270280" y="829800"/>
              <a:ext cx="38520" cy="28080"/>
            </a:xfrm>
            <a:custGeom>
              <a:avLst/>
              <a:gdLst/>
              <a:ahLst/>
              <a:rect l="l" t="t" r="r" b="b"/>
              <a:pathLst>
                <a:path w="1632" h="1205">
                  <a:moveTo>
                    <a:pt x="1" y="1205"/>
                  </a:moveTo>
                  <a:lnTo>
                    <a:pt x="1" y="1205"/>
                  </a:lnTo>
                  <a:lnTo>
                    <a:pt x="1520" y="1"/>
                  </a:lnTo>
                  <a:lnTo>
                    <a:pt x="1631" y="3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79"/>
            <p:cNvSpPr/>
            <p:nvPr/>
          </p:nvSpPr>
          <p:spPr>
            <a:xfrm flipV="1" rot="11838000">
              <a:off x="8283240" y="814680"/>
              <a:ext cx="28080" cy="45000"/>
            </a:xfrm>
            <a:custGeom>
              <a:avLst/>
              <a:gdLst/>
              <a:ahLst/>
              <a:rect l="l" t="t" r="r" b="b"/>
              <a:pathLst>
                <a:path w="1206" h="1909">
                  <a:moveTo>
                    <a:pt x="1" y="1909"/>
                  </a:moveTo>
                  <a:lnTo>
                    <a:pt x="1" y="1909"/>
                  </a:lnTo>
                  <a:lnTo>
                    <a:pt x="1020" y="1"/>
                  </a:lnTo>
                  <a:lnTo>
                    <a:pt x="1205" y="1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80"/>
            <p:cNvSpPr/>
            <p:nvPr/>
          </p:nvSpPr>
          <p:spPr>
            <a:xfrm flipV="1" rot="11838000">
              <a:off x="8295480" y="853560"/>
              <a:ext cx="11880" cy="19080"/>
            </a:xfrm>
            <a:custGeom>
              <a:avLst/>
              <a:gdLst/>
              <a:ahLst/>
              <a:rect l="l" t="t" r="r" b="b"/>
              <a:pathLst>
                <a:path w="501" h="816">
                  <a:moveTo>
                    <a:pt x="500" y="408"/>
                  </a:moveTo>
                  <a:cubicBezTo>
                    <a:pt x="500" y="631"/>
                    <a:pt x="389" y="816"/>
                    <a:pt x="250" y="816"/>
                  </a:cubicBezTo>
                  <a:cubicBezTo>
                    <a:pt x="111" y="816"/>
                    <a:pt x="0" y="631"/>
                    <a:pt x="0" y="408"/>
                  </a:cubicBezTo>
                  <a:cubicBezTo>
                    <a:pt x="0" y="186"/>
                    <a:pt x="111" y="1"/>
                    <a:pt x="250" y="1"/>
                  </a:cubicBezTo>
                  <a:cubicBezTo>
                    <a:pt x="389" y="1"/>
                    <a:pt x="500" y="186"/>
                    <a:pt x="500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81"/>
            <p:cNvSpPr/>
            <p:nvPr/>
          </p:nvSpPr>
          <p:spPr>
            <a:xfrm flipV="1" rot="11838000">
              <a:off x="8253360" y="796320"/>
              <a:ext cx="81000" cy="54360"/>
            </a:xfrm>
            <a:custGeom>
              <a:avLst/>
              <a:gdLst/>
              <a:ahLst/>
              <a:rect l="l" t="t" r="r" b="b"/>
              <a:pathLst>
                <a:path w="3428" h="2307">
                  <a:moveTo>
                    <a:pt x="3428" y="1862"/>
                  </a:moveTo>
                  <a:cubicBezTo>
                    <a:pt x="3428" y="1862"/>
                    <a:pt x="1621" y="399"/>
                    <a:pt x="1" y="2307"/>
                  </a:cubicBezTo>
                  <a:cubicBezTo>
                    <a:pt x="1" y="2307"/>
                    <a:pt x="176" y="0"/>
                    <a:pt x="1742" y="0"/>
                  </a:cubicBezTo>
                  <a:cubicBezTo>
                    <a:pt x="3150" y="0"/>
                    <a:pt x="3428" y="1862"/>
                    <a:pt x="3428" y="1862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82"/>
            <p:cNvSpPr/>
            <p:nvPr/>
          </p:nvSpPr>
          <p:spPr>
            <a:xfrm flipV="1" rot="11838000">
              <a:off x="8123040" y="637200"/>
              <a:ext cx="36720" cy="9360"/>
            </a:xfrm>
            <a:custGeom>
              <a:avLst/>
              <a:gdLst/>
              <a:ahLst/>
              <a:rect l="l" t="t" r="r" b="b"/>
              <a:pathLst>
                <a:path w="1566" h="417">
                  <a:moveTo>
                    <a:pt x="0" y="139"/>
                  </a:moveTo>
                  <a:cubicBezTo>
                    <a:pt x="538" y="0"/>
                    <a:pt x="1112" y="102"/>
                    <a:pt x="1566" y="417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83"/>
            <p:cNvSpPr/>
            <p:nvPr/>
          </p:nvSpPr>
          <p:spPr>
            <a:xfrm flipV="1" rot="11838000">
              <a:off x="8478000" y="783720"/>
              <a:ext cx="36720" cy="38880"/>
            </a:xfrm>
            <a:custGeom>
              <a:avLst/>
              <a:gdLst/>
              <a:ahLst/>
              <a:rect l="l" t="t" r="r" b="b"/>
              <a:pathLst>
                <a:path w="1566" h="1650">
                  <a:moveTo>
                    <a:pt x="1" y="1"/>
                  </a:moveTo>
                  <a:cubicBezTo>
                    <a:pt x="1" y="1"/>
                    <a:pt x="732" y="1650"/>
                    <a:pt x="1566" y="112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84"/>
            <p:cNvSpPr/>
            <p:nvPr/>
          </p:nvSpPr>
          <p:spPr>
            <a:xfrm flipV="1" rot="11838000">
              <a:off x="8395920" y="934920"/>
              <a:ext cx="36000" cy="18000"/>
            </a:xfrm>
            <a:custGeom>
              <a:avLst/>
              <a:gdLst/>
              <a:ahLst/>
              <a:rect l="l" t="t" r="r" b="b"/>
              <a:pathLst>
                <a:path w="1529" h="779">
                  <a:moveTo>
                    <a:pt x="0" y="37"/>
                  </a:moveTo>
                  <a:cubicBezTo>
                    <a:pt x="0" y="37"/>
                    <a:pt x="287" y="463"/>
                    <a:pt x="1529" y="778"/>
                  </a:cubicBezTo>
                  <a:cubicBezTo>
                    <a:pt x="1529" y="778"/>
                    <a:pt x="399" y="0"/>
                    <a:pt x="0" y="37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85"/>
            <p:cNvSpPr/>
            <p:nvPr/>
          </p:nvSpPr>
          <p:spPr>
            <a:xfrm flipV="1" rot="11838000">
              <a:off x="8019720" y="554400"/>
              <a:ext cx="57600" cy="12600"/>
            </a:xfrm>
            <a:custGeom>
              <a:avLst/>
              <a:gdLst/>
              <a:ahLst/>
              <a:rect l="l" t="t" r="r" b="b"/>
              <a:pathLst>
                <a:path w="2446" h="548">
                  <a:moveTo>
                    <a:pt x="1" y="1"/>
                  </a:moveTo>
                  <a:cubicBezTo>
                    <a:pt x="1" y="1"/>
                    <a:pt x="1659" y="10"/>
                    <a:pt x="2446" y="547"/>
                  </a:cubicBezTo>
                  <a:cubicBezTo>
                    <a:pt x="1640" y="307"/>
                    <a:pt x="825" y="1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86"/>
            <p:cNvSpPr/>
            <p:nvPr/>
          </p:nvSpPr>
          <p:spPr>
            <a:xfrm flipV="1" rot="11838000">
              <a:off x="8076240" y="820080"/>
              <a:ext cx="82080" cy="8280"/>
            </a:xfrm>
            <a:custGeom>
              <a:avLst/>
              <a:gdLst/>
              <a:ahLst/>
              <a:rect l="l" t="t" r="r" b="b"/>
              <a:pathLst>
                <a:path w="3465" h="362">
                  <a:moveTo>
                    <a:pt x="0" y="37"/>
                  </a:moveTo>
                  <a:cubicBezTo>
                    <a:pt x="0" y="37"/>
                    <a:pt x="2001" y="361"/>
                    <a:pt x="3465" y="0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87"/>
            <p:cNvSpPr/>
            <p:nvPr/>
          </p:nvSpPr>
          <p:spPr>
            <a:xfrm flipV="1" rot="11838000">
              <a:off x="8266320" y="667800"/>
              <a:ext cx="199800" cy="15480"/>
            </a:xfrm>
            <a:custGeom>
              <a:avLst/>
              <a:gdLst/>
              <a:ahLst/>
              <a:rect l="l" t="t" r="r" b="b"/>
              <a:pathLst>
                <a:path w="8430" h="668">
                  <a:moveTo>
                    <a:pt x="0" y="667"/>
                  </a:moveTo>
                  <a:cubicBezTo>
                    <a:pt x="0" y="667"/>
                    <a:pt x="5271" y="0"/>
                    <a:pt x="8429" y="0"/>
                  </a:cubicBezTo>
                  <a:cubicBezTo>
                    <a:pt x="8429" y="0"/>
                    <a:pt x="2585" y="575"/>
                    <a:pt x="0" y="667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88"/>
            <p:cNvSpPr/>
            <p:nvPr/>
          </p:nvSpPr>
          <p:spPr>
            <a:xfrm flipV="1" rot="11838000">
              <a:off x="8418960" y="839160"/>
              <a:ext cx="85320" cy="70560"/>
            </a:xfrm>
            <a:custGeom>
              <a:avLst/>
              <a:gdLst/>
              <a:ahLst/>
              <a:rect l="l" t="t" r="r" b="b"/>
              <a:pathLst>
                <a:path w="3613" h="2992">
                  <a:moveTo>
                    <a:pt x="1167" y="2992"/>
                  </a:moveTo>
                  <a:cubicBezTo>
                    <a:pt x="1167" y="2992"/>
                    <a:pt x="936" y="917"/>
                    <a:pt x="3613" y="37"/>
                  </a:cubicBezTo>
                  <a:lnTo>
                    <a:pt x="3149" y="0"/>
                  </a:lnTo>
                  <a:cubicBezTo>
                    <a:pt x="3149" y="0"/>
                    <a:pt x="0" y="732"/>
                    <a:pt x="1167" y="2992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89"/>
            <p:cNvSpPr/>
            <p:nvPr/>
          </p:nvSpPr>
          <p:spPr>
            <a:xfrm flipV="1" rot="11838000">
              <a:off x="7873560" y="588240"/>
              <a:ext cx="38880" cy="59040"/>
            </a:xfrm>
            <a:custGeom>
              <a:avLst/>
              <a:gdLst/>
              <a:ahLst/>
              <a:rect l="l" t="t" r="r" b="b"/>
              <a:pathLst>
                <a:path w="1650" h="2511">
                  <a:moveTo>
                    <a:pt x="1" y="0"/>
                  </a:moveTo>
                  <a:cubicBezTo>
                    <a:pt x="1" y="0"/>
                    <a:pt x="1159" y="1038"/>
                    <a:pt x="1650" y="2510"/>
                  </a:cubicBezTo>
                  <a:cubicBezTo>
                    <a:pt x="1177" y="1621"/>
                    <a:pt x="621" y="787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90"/>
            <p:cNvSpPr/>
            <p:nvPr/>
          </p:nvSpPr>
          <p:spPr>
            <a:xfrm flipV="1" rot="11838000">
              <a:off x="8193960" y="785160"/>
              <a:ext cx="644040" cy="141480"/>
            </a:xfrm>
            <a:custGeom>
              <a:avLst/>
              <a:gdLst/>
              <a:ahLst/>
              <a:rect l="l" t="t" r="r" b="b"/>
              <a:pathLst>
                <a:path w="27344" h="5864">
                  <a:moveTo>
                    <a:pt x="27343" y="2511"/>
                  </a:moveTo>
                  <a:lnTo>
                    <a:pt x="24601" y="4169"/>
                  </a:lnTo>
                  <a:cubicBezTo>
                    <a:pt x="24601" y="4169"/>
                    <a:pt x="24073" y="3020"/>
                    <a:pt x="23184" y="2955"/>
                  </a:cubicBezTo>
                  <a:cubicBezTo>
                    <a:pt x="22286" y="2881"/>
                    <a:pt x="21424" y="3419"/>
                    <a:pt x="21054" y="5503"/>
                  </a:cubicBezTo>
                  <a:cubicBezTo>
                    <a:pt x="21054" y="5503"/>
                    <a:pt x="17423" y="4243"/>
                    <a:pt x="15033" y="5864"/>
                  </a:cubicBezTo>
                  <a:cubicBezTo>
                    <a:pt x="15033" y="5864"/>
                    <a:pt x="10587" y="4391"/>
                    <a:pt x="8290" y="3270"/>
                  </a:cubicBezTo>
                  <a:lnTo>
                    <a:pt x="11273" y="2279"/>
                  </a:lnTo>
                  <a:cubicBezTo>
                    <a:pt x="11273" y="2279"/>
                    <a:pt x="3372" y="1177"/>
                    <a:pt x="0" y="427"/>
                  </a:cubicBezTo>
                  <a:lnTo>
                    <a:pt x="862" y="1"/>
                  </a:lnTo>
                  <a:cubicBezTo>
                    <a:pt x="862" y="1"/>
                    <a:pt x="20544" y="1659"/>
                    <a:pt x="27343" y="2511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91"/>
            <p:cNvSpPr/>
            <p:nvPr/>
          </p:nvSpPr>
          <p:spPr>
            <a:xfrm flipV="1" rot="11838000">
              <a:off x="7966800" y="558360"/>
              <a:ext cx="119160" cy="51480"/>
            </a:xfrm>
            <a:custGeom>
              <a:avLst/>
              <a:gdLst/>
              <a:ahLst/>
              <a:rect l="l" t="t" r="r" b="b"/>
              <a:pathLst>
                <a:path w="5031" h="2187">
                  <a:moveTo>
                    <a:pt x="5030" y="1103"/>
                  </a:moveTo>
                  <a:cubicBezTo>
                    <a:pt x="4391" y="1094"/>
                    <a:pt x="3761" y="1150"/>
                    <a:pt x="3141" y="1251"/>
                  </a:cubicBezTo>
                  <a:lnTo>
                    <a:pt x="3224" y="2029"/>
                  </a:lnTo>
                  <a:cubicBezTo>
                    <a:pt x="3224" y="2029"/>
                    <a:pt x="1881" y="2048"/>
                    <a:pt x="1" y="2187"/>
                  </a:cubicBezTo>
                  <a:lnTo>
                    <a:pt x="251" y="1103"/>
                  </a:lnTo>
                  <a:cubicBezTo>
                    <a:pt x="251" y="1103"/>
                    <a:pt x="3104" y="1"/>
                    <a:pt x="5030" y="1103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92"/>
            <p:cNvSpPr/>
            <p:nvPr/>
          </p:nvSpPr>
          <p:spPr>
            <a:xfrm flipV="1" rot="11838600">
              <a:off x="7870320" y="630000"/>
              <a:ext cx="73800" cy="738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93"/>
            <p:cNvSpPr/>
            <p:nvPr/>
          </p:nvSpPr>
          <p:spPr>
            <a:xfrm flipV="1" rot="11838000">
              <a:off x="7903440" y="610560"/>
              <a:ext cx="228600" cy="96840"/>
            </a:xfrm>
            <a:custGeom>
              <a:avLst/>
              <a:gdLst/>
              <a:ahLst/>
              <a:rect l="l" t="t" r="r" b="b"/>
              <a:pathLst>
                <a:path w="9634" h="4086">
                  <a:moveTo>
                    <a:pt x="9633" y="4085"/>
                  </a:moveTo>
                  <a:cubicBezTo>
                    <a:pt x="9633" y="4085"/>
                    <a:pt x="6132" y="566"/>
                    <a:pt x="1834" y="1"/>
                  </a:cubicBezTo>
                  <a:lnTo>
                    <a:pt x="0" y="1260"/>
                  </a:lnTo>
                  <a:cubicBezTo>
                    <a:pt x="0" y="1260"/>
                    <a:pt x="4391" y="1659"/>
                    <a:pt x="9633" y="4085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94"/>
            <p:cNvSpPr/>
            <p:nvPr/>
          </p:nvSpPr>
          <p:spPr>
            <a:xfrm flipV="1" rot="11838000">
              <a:off x="7822440" y="709560"/>
              <a:ext cx="385200" cy="109800"/>
            </a:xfrm>
            <a:custGeom>
              <a:avLst/>
              <a:gdLst/>
              <a:ahLst/>
              <a:rect l="l" t="t" r="r" b="b"/>
              <a:pathLst>
                <a:path w="16229" h="4632">
                  <a:moveTo>
                    <a:pt x="16228" y="0"/>
                  </a:moveTo>
                  <a:lnTo>
                    <a:pt x="14218" y="46"/>
                  </a:lnTo>
                  <a:cubicBezTo>
                    <a:pt x="14218" y="46"/>
                    <a:pt x="5484" y="3714"/>
                    <a:pt x="0" y="4224"/>
                  </a:cubicBezTo>
                  <a:cubicBezTo>
                    <a:pt x="0" y="4224"/>
                    <a:pt x="5965" y="4631"/>
                    <a:pt x="10689" y="4113"/>
                  </a:cubicBezTo>
                  <a:cubicBezTo>
                    <a:pt x="15506" y="2631"/>
                    <a:pt x="16228" y="0"/>
                    <a:pt x="16228" y="0"/>
                  </a:cubicBezTo>
                  <a:close/>
                </a:path>
              </a:pathLst>
            </a:custGeom>
            <a:solidFill>
              <a:srgbClr val="cc427c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8" name="CustomShape 95"/>
          <p:cNvSpPr/>
          <p:nvPr/>
        </p:nvSpPr>
        <p:spPr>
          <a:xfrm>
            <a:off x="905760" y="4883040"/>
            <a:ext cx="141840" cy="131760"/>
          </a:xfrm>
          <a:custGeom>
            <a:avLst/>
            <a:gdLst/>
            <a:ahLst/>
            <a:rect l="l" t="t" r="r" b="b"/>
            <a:pathLst>
              <a:path w="1891" h="1759">
                <a:moveTo>
                  <a:pt x="1125" y="1"/>
                </a:moveTo>
                <a:cubicBezTo>
                  <a:pt x="714" y="1"/>
                  <a:pt x="213" y="175"/>
                  <a:pt x="84" y="554"/>
                </a:cubicBezTo>
                <a:cubicBezTo>
                  <a:pt x="1" y="785"/>
                  <a:pt x="75" y="961"/>
                  <a:pt x="195" y="1174"/>
                </a:cubicBezTo>
                <a:cubicBezTo>
                  <a:pt x="269" y="1313"/>
                  <a:pt x="371" y="1452"/>
                  <a:pt x="445" y="1564"/>
                </a:cubicBezTo>
                <a:cubicBezTo>
                  <a:pt x="528" y="1684"/>
                  <a:pt x="612" y="1702"/>
                  <a:pt x="742" y="1758"/>
                </a:cubicBezTo>
                <a:cubicBezTo>
                  <a:pt x="1029" y="1684"/>
                  <a:pt x="1307" y="1610"/>
                  <a:pt x="1510" y="1443"/>
                </a:cubicBezTo>
                <a:cubicBezTo>
                  <a:pt x="1677" y="1276"/>
                  <a:pt x="1788" y="1073"/>
                  <a:pt x="1835" y="850"/>
                </a:cubicBezTo>
                <a:cubicBezTo>
                  <a:pt x="1890" y="656"/>
                  <a:pt x="1872" y="443"/>
                  <a:pt x="1779" y="257"/>
                </a:cubicBezTo>
                <a:cubicBezTo>
                  <a:pt x="1696" y="91"/>
                  <a:pt x="1557" y="63"/>
                  <a:pt x="1381" y="26"/>
                </a:cubicBezTo>
                <a:cubicBezTo>
                  <a:pt x="1303" y="9"/>
                  <a:pt x="1216" y="1"/>
                  <a:pt x="112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96"/>
          <p:cNvSpPr/>
          <p:nvPr/>
        </p:nvSpPr>
        <p:spPr>
          <a:xfrm flipH="1">
            <a:off x="825480" y="4569480"/>
            <a:ext cx="79920" cy="60480"/>
          </a:xfrm>
          <a:custGeom>
            <a:avLst/>
            <a:gdLst/>
            <a:ahLst/>
            <a:rect l="l" t="t" r="r" b="b"/>
            <a:pathLst>
              <a:path w="1594" h="1203">
                <a:moveTo>
                  <a:pt x="895" y="0"/>
                </a:moveTo>
                <a:cubicBezTo>
                  <a:pt x="795" y="0"/>
                  <a:pt x="696" y="21"/>
                  <a:pt x="603" y="63"/>
                </a:cubicBezTo>
                <a:cubicBezTo>
                  <a:pt x="399" y="146"/>
                  <a:pt x="158" y="304"/>
                  <a:pt x="84" y="507"/>
                </a:cubicBezTo>
                <a:cubicBezTo>
                  <a:pt x="1" y="711"/>
                  <a:pt x="130" y="832"/>
                  <a:pt x="279" y="952"/>
                </a:cubicBezTo>
                <a:cubicBezTo>
                  <a:pt x="362" y="1017"/>
                  <a:pt x="455" y="1082"/>
                  <a:pt x="547" y="1146"/>
                </a:cubicBezTo>
                <a:cubicBezTo>
                  <a:pt x="649" y="1184"/>
                  <a:pt x="760" y="1202"/>
                  <a:pt x="871" y="1202"/>
                </a:cubicBezTo>
                <a:cubicBezTo>
                  <a:pt x="1020" y="1119"/>
                  <a:pt x="1168" y="1054"/>
                  <a:pt x="1288" y="971"/>
                </a:cubicBezTo>
                <a:cubicBezTo>
                  <a:pt x="1381" y="924"/>
                  <a:pt x="1511" y="878"/>
                  <a:pt x="1529" y="757"/>
                </a:cubicBezTo>
                <a:cubicBezTo>
                  <a:pt x="1594" y="498"/>
                  <a:pt x="1409" y="192"/>
                  <a:pt x="1186" y="63"/>
                </a:cubicBezTo>
                <a:cubicBezTo>
                  <a:pt x="1094" y="21"/>
                  <a:pt x="994" y="0"/>
                  <a:pt x="895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TextShape 97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A8713B2-C730-4BF1-B82F-2C8BB52341B1}" type="slidenum">
              <a:rPr b="0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213120" y="12600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TextShape 2"/>
          <p:cNvSpPr txBox="1"/>
          <p:nvPr/>
        </p:nvSpPr>
        <p:spPr>
          <a:xfrm>
            <a:off x="115200" y="12600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01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TextShape 3"/>
          <p:cNvSpPr txBox="1"/>
          <p:nvPr/>
        </p:nvSpPr>
        <p:spPr>
          <a:xfrm>
            <a:off x="1070280" y="135108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Date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24" name="TextShape 4"/>
          <p:cNvSpPr txBox="1"/>
          <p:nvPr/>
        </p:nvSpPr>
        <p:spPr>
          <a:xfrm>
            <a:off x="439200" y="468000"/>
            <a:ext cx="82648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Maven Pro"/>
                <a:ea typeface="Maven Pro"/>
              </a:rPr>
              <a:t>Data selection based on the persona</a:t>
            </a:r>
            <a:r>
              <a:rPr b="0" lang="en" sz="1580" spc="-1" strike="noStrike">
                <a:solidFill>
                  <a:srgbClr val="424242"/>
                </a:solidFill>
                <a:latin typeface="Maven Pro"/>
                <a:ea typeface="Maven Pro"/>
              </a:rPr>
              <a:t>  </a:t>
            </a:r>
            <a:endParaRPr b="0" lang="pt-PT" sz="15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CustomShape 5"/>
          <p:cNvSpPr/>
          <p:nvPr/>
        </p:nvSpPr>
        <p:spPr>
          <a:xfrm>
            <a:off x="200160" y="362124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6"/>
          <p:cNvSpPr/>
          <p:nvPr/>
        </p:nvSpPr>
        <p:spPr>
          <a:xfrm>
            <a:off x="213120" y="20196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TextShape 7"/>
          <p:cNvSpPr txBox="1"/>
          <p:nvPr/>
        </p:nvSpPr>
        <p:spPr>
          <a:xfrm>
            <a:off x="115200" y="2019600"/>
            <a:ext cx="891360" cy="61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02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CustomShape 8"/>
          <p:cNvSpPr/>
          <p:nvPr/>
        </p:nvSpPr>
        <p:spPr>
          <a:xfrm>
            <a:off x="225000" y="27792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TextShape 9"/>
          <p:cNvSpPr txBox="1"/>
          <p:nvPr/>
        </p:nvSpPr>
        <p:spPr>
          <a:xfrm>
            <a:off x="115200" y="27792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03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CustomShape 10"/>
          <p:cNvSpPr/>
          <p:nvPr/>
        </p:nvSpPr>
        <p:spPr>
          <a:xfrm>
            <a:off x="176760" y="414720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11"/>
          <p:cNvSpPr/>
          <p:nvPr/>
        </p:nvSpPr>
        <p:spPr>
          <a:xfrm>
            <a:off x="213120" y="355032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TextShape 12"/>
          <p:cNvSpPr txBox="1"/>
          <p:nvPr/>
        </p:nvSpPr>
        <p:spPr>
          <a:xfrm>
            <a:off x="103680" y="355032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04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CustomShape 13"/>
          <p:cNvSpPr/>
          <p:nvPr/>
        </p:nvSpPr>
        <p:spPr>
          <a:xfrm>
            <a:off x="212040" y="439272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4"/>
          <p:cNvSpPr/>
          <p:nvPr/>
        </p:nvSpPr>
        <p:spPr>
          <a:xfrm>
            <a:off x="188640" y="491832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5"/>
          <p:cNvSpPr/>
          <p:nvPr/>
        </p:nvSpPr>
        <p:spPr>
          <a:xfrm>
            <a:off x="225000" y="432144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TextShape 16"/>
          <p:cNvSpPr txBox="1"/>
          <p:nvPr/>
        </p:nvSpPr>
        <p:spPr>
          <a:xfrm>
            <a:off x="115200" y="4321440"/>
            <a:ext cx="891360" cy="61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05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TextShape 17"/>
          <p:cNvSpPr txBox="1"/>
          <p:nvPr/>
        </p:nvSpPr>
        <p:spPr>
          <a:xfrm>
            <a:off x="1070280" y="213696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Time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38" name="TextShape 18"/>
          <p:cNvSpPr txBox="1"/>
          <p:nvPr/>
        </p:nvSpPr>
        <p:spPr>
          <a:xfrm>
            <a:off x="1070280" y="289980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Location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39" name="TextShape 19"/>
          <p:cNvSpPr txBox="1"/>
          <p:nvPr/>
        </p:nvSpPr>
        <p:spPr>
          <a:xfrm>
            <a:off x="1070280" y="366264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Operator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40" name="TextShape 20"/>
          <p:cNvSpPr txBox="1"/>
          <p:nvPr/>
        </p:nvSpPr>
        <p:spPr>
          <a:xfrm>
            <a:off x="1070280" y="442512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Flight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41" name="CustomShape 21"/>
          <p:cNvSpPr/>
          <p:nvPr/>
        </p:nvSpPr>
        <p:spPr>
          <a:xfrm>
            <a:off x="3407400" y="124848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TextShape 22"/>
          <p:cNvSpPr txBox="1"/>
          <p:nvPr/>
        </p:nvSpPr>
        <p:spPr>
          <a:xfrm>
            <a:off x="3309480" y="1248120"/>
            <a:ext cx="891360" cy="61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06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TextShape 23"/>
          <p:cNvSpPr txBox="1"/>
          <p:nvPr/>
        </p:nvSpPr>
        <p:spPr>
          <a:xfrm>
            <a:off x="4264560" y="133956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Route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44" name="CustomShape 24"/>
          <p:cNvSpPr/>
          <p:nvPr/>
        </p:nvSpPr>
        <p:spPr>
          <a:xfrm>
            <a:off x="3394440" y="360972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25"/>
          <p:cNvSpPr/>
          <p:nvPr/>
        </p:nvSpPr>
        <p:spPr>
          <a:xfrm>
            <a:off x="3407400" y="200808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TextShape 26"/>
          <p:cNvSpPr txBox="1"/>
          <p:nvPr/>
        </p:nvSpPr>
        <p:spPr>
          <a:xfrm>
            <a:off x="3309480" y="2008080"/>
            <a:ext cx="891360" cy="61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07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CustomShape 27"/>
          <p:cNvSpPr/>
          <p:nvPr/>
        </p:nvSpPr>
        <p:spPr>
          <a:xfrm>
            <a:off x="3418920" y="276768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TextShape 28"/>
          <p:cNvSpPr txBox="1"/>
          <p:nvPr/>
        </p:nvSpPr>
        <p:spPr>
          <a:xfrm>
            <a:off x="3309480" y="2767680"/>
            <a:ext cx="891360" cy="61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08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CustomShape 29"/>
          <p:cNvSpPr/>
          <p:nvPr/>
        </p:nvSpPr>
        <p:spPr>
          <a:xfrm>
            <a:off x="3371040" y="413568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30"/>
          <p:cNvSpPr/>
          <p:nvPr/>
        </p:nvSpPr>
        <p:spPr>
          <a:xfrm>
            <a:off x="3407400" y="35388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TextShape 31"/>
          <p:cNvSpPr txBox="1"/>
          <p:nvPr/>
        </p:nvSpPr>
        <p:spPr>
          <a:xfrm>
            <a:off x="3297600" y="3538800"/>
            <a:ext cx="891360" cy="61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09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CustomShape 32"/>
          <p:cNvSpPr/>
          <p:nvPr/>
        </p:nvSpPr>
        <p:spPr>
          <a:xfrm>
            <a:off x="3405960" y="4381200"/>
            <a:ext cx="78480" cy="56880"/>
          </a:xfrm>
          <a:custGeom>
            <a:avLst/>
            <a:gdLst/>
            <a:ahLst/>
            <a:rect l="l" t="t" r="r" b="b"/>
            <a:pathLst>
              <a:path w="1047" h="763">
                <a:moveTo>
                  <a:pt x="504" y="0"/>
                </a:moveTo>
                <a:cubicBezTo>
                  <a:pt x="306" y="0"/>
                  <a:pt x="31" y="97"/>
                  <a:pt x="0" y="290"/>
                </a:cubicBezTo>
                <a:cubicBezTo>
                  <a:pt x="0" y="364"/>
                  <a:pt x="28" y="438"/>
                  <a:pt x="74" y="503"/>
                </a:cubicBezTo>
                <a:cubicBezTo>
                  <a:pt x="139" y="614"/>
                  <a:pt x="260" y="623"/>
                  <a:pt x="371" y="670"/>
                </a:cubicBezTo>
                <a:lnTo>
                  <a:pt x="491" y="762"/>
                </a:lnTo>
                <a:cubicBezTo>
                  <a:pt x="649" y="725"/>
                  <a:pt x="871" y="716"/>
                  <a:pt x="973" y="586"/>
                </a:cubicBezTo>
                <a:cubicBezTo>
                  <a:pt x="1019" y="531"/>
                  <a:pt x="1047" y="466"/>
                  <a:pt x="1047" y="392"/>
                </a:cubicBezTo>
                <a:cubicBezTo>
                  <a:pt x="1019" y="197"/>
                  <a:pt x="797" y="58"/>
                  <a:pt x="612" y="12"/>
                </a:cubicBezTo>
                <a:cubicBezTo>
                  <a:pt x="581" y="4"/>
                  <a:pt x="544" y="0"/>
                  <a:pt x="5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33"/>
          <p:cNvSpPr/>
          <p:nvPr/>
        </p:nvSpPr>
        <p:spPr>
          <a:xfrm>
            <a:off x="3418920" y="430992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TextShape 34"/>
          <p:cNvSpPr txBox="1"/>
          <p:nvPr/>
        </p:nvSpPr>
        <p:spPr>
          <a:xfrm>
            <a:off x="3309480" y="430992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10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TextShape 35"/>
          <p:cNvSpPr txBox="1"/>
          <p:nvPr/>
        </p:nvSpPr>
        <p:spPr>
          <a:xfrm>
            <a:off x="4264560" y="212544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Type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56" name="TextShape 36"/>
          <p:cNvSpPr txBox="1"/>
          <p:nvPr/>
        </p:nvSpPr>
        <p:spPr>
          <a:xfrm>
            <a:off x="4264560" y="2888280"/>
            <a:ext cx="136152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Registration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57" name="TextShape 37"/>
          <p:cNvSpPr txBox="1"/>
          <p:nvPr/>
        </p:nvSpPr>
        <p:spPr>
          <a:xfrm>
            <a:off x="4264560" y="365076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cn/ln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58" name="TextShape 38"/>
          <p:cNvSpPr txBox="1"/>
          <p:nvPr/>
        </p:nvSpPr>
        <p:spPr>
          <a:xfrm>
            <a:off x="4264560" y="441360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Aboard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59" name="CustomShape 39"/>
          <p:cNvSpPr/>
          <p:nvPr/>
        </p:nvSpPr>
        <p:spPr>
          <a:xfrm>
            <a:off x="6485400" y="12366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TextShape 40"/>
          <p:cNvSpPr txBox="1"/>
          <p:nvPr/>
        </p:nvSpPr>
        <p:spPr>
          <a:xfrm>
            <a:off x="6387480" y="12366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11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TextShape 41"/>
          <p:cNvSpPr txBox="1"/>
          <p:nvPr/>
        </p:nvSpPr>
        <p:spPr>
          <a:xfrm>
            <a:off x="7342560" y="132804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Fatalities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62" name="CustomShape 42"/>
          <p:cNvSpPr/>
          <p:nvPr/>
        </p:nvSpPr>
        <p:spPr>
          <a:xfrm>
            <a:off x="6485400" y="199620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TextShape 43"/>
          <p:cNvSpPr txBox="1"/>
          <p:nvPr/>
        </p:nvSpPr>
        <p:spPr>
          <a:xfrm>
            <a:off x="6387480" y="1996200"/>
            <a:ext cx="891360" cy="61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12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CustomShape 44"/>
          <p:cNvSpPr/>
          <p:nvPr/>
        </p:nvSpPr>
        <p:spPr>
          <a:xfrm>
            <a:off x="6497280" y="2756160"/>
            <a:ext cx="671760" cy="612360"/>
          </a:xfrm>
          <a:prstGeom prst="ellipse">
            <a:avLst/>
          </a:prstGeom>
          <a:noFill/>
          <a:ln w="93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TextShape 45"/>
          <p:cNvSpPr txBox="1"/>
          <p:nvPr/>
        </p:nvSpPr>
        <p:spPr>
          <a:xfrm>
            <a:off x="6387480" y="2756160"/>
            <a:ext cx="891360" cy="612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e5a4"/>
                </a:solidFill>
                <a:latin typeface="Maven Pro"/>
                <a:ea typeface="Maven Pro"/>
              </a:rPr>
              <a:t>13</a:t>
            </a:r>
            <a:endParaRPr b="0" lang="pt-P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TextShape 46"/>
          <p:cNvSpPr txBox="1"/>
          <p:nvPr/>
        </p:nvSpPr>
        <p:spPr>
          <a:xfrm>
            <a:off x="7342560" y="2113920"/>
            <a:ext cx="113508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Ground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67" name="TextShape 47"/>
          <p:cNvSpPr txBox="1"/>
          <p:nvPr/>
        </p:nvSpPr>
        <p:spPr>
          <a:xfrm>
            <a:off x="7342560" y="2876400"/>
            <a:ext cx="1361520" cy="429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400" spc="-1" strike="noStrike">
                <a:solidFill>
                  <a:srgbClr val="f2f2f2"/>
                </a:solidFill>
                <a:latin typeface="Maven Pro"/>
                <a:ea typeface="Maven Pro"/>
              </a:rPr>
              <a:t>Summary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668" name="TextShape 4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488FCBB-F19A-4A6B-96EC-46D0A7FC6C7E}" type="slidenum">
              <a:rPr b="0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Shape 1"/>
          <p:cNvSpPr txBox="1"/>
          <p:nvPr/>
        </p:nvSpPr>
        <p:spPr>
          <a:xfrm>
            <a:off x="4217040" y="537120"/>
            <a:ext cx="4672800" cy="956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Maven Pro"/>
                <a:ea typeface="Maven Pro"/>
              </a:rPr>
              <a:t>Important Questions</a:t>
            </a:r>
            <a:endParaRPr b="0" lang="pt-PT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0" name="Group 2"/>
          <p:cNvGrpSpPr/>
          <p:nvPr/>
        </p:nvGrpSpPr>
        <p:grpSpPr>
          <a:xfrm>
            <a:off x="392040" y="2791800"/>
            <a:ext cx="4060800" cy="2366640"/>
            <a:chOff x="392040" y="2791800"/>
            <a:chExt cx="4060800" cy="2366640"/>
          </a:xfrm>
        </p:grpSpPr>
        <p:sp>
          <p:nvSpPr>
            <p:cNvPr id="671" name="CustomShape 3"/>
            <p:cNvSpPr/>
            <p:nvPr/>
          </p:nvSpPr>
          <p:spPr>
            <a:xfrm>
              <a:off x="2009880" y="3331800"/>
              <a:ext cx="1878840" cy="1798200"/>
            </a:xfrm>
            <a:custGeom>
              <a:avLst/>
              <a:gdLst/>
              <a:ahLst/>
              <a:rect l="l" t="t" r="r" b="b"/>
              <a:pathLst>
                <a:path w="19628" h="18785">
                  <a:moveTo>
                    <a:pt x="9318" y="18785"/>
                  </a:moveTo>
                  <a:lnTo>
                    <a:pt x="16154" y="18785"/>
                  </a:lnTo>
                  <a:lnTo>
                    <a:pt x="19628" y="195"/>
                  </a:lnTo>
                  <a:cubicBezTo>
                    <a:pt x="19628" y="195"/>
                    <a:pt x="10032" y="0"/>
                    <a:pt x="28" y="8059"/>
                  </a:cubicBezTo>
                  <a:lnTo>
                    <a:pt x="0" y="18785"/>
                  </a:lnTo>
                  <a:close/>
                </a:path>
              </a:pathLst>
            </a:custGeom>
            <a:gradFill rotWithShape="0">
              <a:gsLst>
                <a:gs pos="0">
                  <a:srgbClr val="2768d5"/>
                </a:gs>
                <a:gs pos="100000">
                  <a:srgbClr val="41c9e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4"/>
            <p:cNvSpPr/>
            <p:nvPr/>
          </p:nvSpPr>
          <p:spPr>
            <a:xfrm>
              <a:off x="1862640" y="3291120"/>
              <a:ext cx="2239200" cy="863640"/>
            </a:xfrm>
            <a:custGeom>
              <a:avLst/>
              <a:gdLst/>
              <a:ahLst/>
              <a:rect l="l" t="t" r="r" b="b"/>
              <a:pathLst>
                <a:path w="23389" h="9022">
                  <a:moveTo>
                    <a:pt x="1" y="9022"/>
                  </a:moveTo>
                  <a:cubicBezTo>
                    <a:pt x="1" y="9022"/>
                    <a:pt x="8985" y="278"/>
                    <a:pt x="23389" y="0"/>
                  </a:cubicBezTo>
                  <a:lnTo>
                    <a:pt x="23389" y="621"/>
                  </a:lnTo>
                  <a:cubicBezTo>
                    <a:pt x="23389" y="621"/>
                    <a:pt x="11634" y="158"/>
                    <a:pt x="853" y="895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5"/>
            <p:cNvSpPr/>
            <p:nvPr/>
          </p:nvSpPr>
          <p:spPr>
            <a:xfrm>
              <a:off x="1945080" y="3295440"/>
              <a:ext cx="2156400" cy="852840"/>
            </a:xfrm>
            <a:custGeom>
              <a:avLst/>
              <a:gdLst/>
              <a:ahLst/>
              <a:rect l="l" t="t" r="r" b="b"/>
              <a:pathLst>
                <a:path w="22527" h="8911">
                  <a:moveTo>
                    <a:pt x="22527" y="575"/>
                  </a:moveTo>
                  <a:lnTo>
                    <a:pt x="20137" y="1455"/>
                  </a:lnTo>
                  <a:cubicBezTo>
                    <a:pt x="20137" y="1455"/>
                    <a:pt x="10365" y="1223"/>
                    <a:pt x="704" y="8818"/>
                  </a:cubicBezTo>
                  <a:lnTo>
                    <a:pt x="0" y="8911"/>
                  </a:lnTo>
                  <a:cubicBezTo>
                    <a:pt x="0" y="8911"/>
                    <a:pt x="9726" y="0"/>
                    <a:pt x="22527" y="575"/>
                  </a:cubicBezTo>
                  <a:close/>
                </a:path>
              </a:pathLst>
            </a:custGeom>
            <a:solidFill>
              <a:srgbClr val="ec968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6"/>
            <p:cNvSpPr/>
            <p:nvPr/>
          </p:nvSpPr>
          <p:spPr>
            <a:xfrm>
              <a:off x="3192840" y="3498480"/>
              <a:ext cx="660600" cy="46800"/>
            </a:xfrm>
            <a:custGeom>
              <a:avLst/>
              <a:gdLst/>
              <a:ahLst/>
              <a:rect l="l" t="t" r="r" b="b"/>
              <a:pathLst>
                <a:path w="6902" h="492">
                  <a:moveTo>
                    <a:pt x="6892" y="491"/>
                  </a:moveTo>
                  <a:cubicBezTo>
                    <a:pt x="3937" y="38"/>
                    <a:pt x="47" y="445"/>
                    <a:pt x="1" y="445"/>
                  </a:cubicBezTo>
                  <a:lnTo>
                    <a:pt x="1" y="408"/>
                  </a:lnTo>
                  <a:cubicBezTo>
                    <a:pt x="47" y="408"/>
                    <a:pt x="3937" y="1"/>
                    <a:pt x="6901" y="464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7"/>
            <p:cNvSpPr/>
            <p:nvPr/>
          </p:nvSpPr>
          <p:spPr>
            <a:xfrm>
              <a:off x="2571120" y="3691800"/>
              <a:ext cx="1234080" cy="91080"/>
            </a:xfrm>
            <a:custGeom>
              <a:avLst/>
              <a:gdLst/>
              <a:ahLst/>
              <a:rect l="l" t="t" r="r" b="b"/>
              <a:pathLst>
                <a:path w="12894" h="955">
                  <a:moveTo>
                    <a:pt x="0" y="955"/>
                  </a:moveTo>
                  <a:lnTo>
                    <a:pt x="0" y="927"/>
                  </a:lnTo>
                  <a:cubicBezTo>
                    <a:pt x="7327" y="1"/>
                    <a:pt x="12838" y="918"/>
                    <a:pt x="12894" y="927"/>
                  </a:cubicBezTo>
                  <a:lnTo>
                    <a:pt x="12894" y="955"/>
                  </a:lnTo>
                  <a:cubicBezTo>
                    <a:pt x="12829" y="946"/>
                    <a:pt x="7327" y="38"/>
                    <a:pt x="0" y="955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8"/>
            <p:cNvSpPr/>
            <p:nvPr/>
          </p:nvSpPr>
          <p:spPr>
            <a:xfrm>
              <a:off x="2151720" y="3913560"/>
              <a:ext cx="1612800" cy="123840"/>
            </a:xfrm>
            <a:custGeom>
              <a:avLst/>
              <a:gdLst/>
              <a:ahLst/>
              <a:rect l="l" t="t" r="r" b="b"/>
              <a:pathLst>
                <a:path w="16849" h="1298">
                  <a:moveTo>
                    <a:pt x="0" y="1297"/>
                  </a:moveTo>
                  <a:lnTo>
                    <a:pt x="0" y="1260"/>
                  </a:lnTo>
                  <a:cubicBezTo>
                    <a:pt x="93" y="1251"/>
                    <a:pt x="10013" y="0"/>
                    <a:pt x="16849" y="1093"/>
                  </a:cubicBezTo>
                  <a:lnTo>
                    <a:pt x="16849" y="1130"/>
                  </a:lnTo>
                  <a:cubicBezTo>
                    <a:pt x="10013" y="37"/>
                    <a:pt x="93" y="1288"/>
                    <a:pt x="0" y="129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9"/>
            <p:cNvSpPr/>
            <p:nvPr/>
          </p:nvSpPr>
          <p:spPr>
            <a:xfrm>
              <a:off x="1928880" y="4172400"/>
              <a:ext cx="1793160" cy="66960"/>
            </a:xfrm>
            <a:custGeom>
              <a:avLst/>
              <a:gdLst/>
              <a:ahLst/>
              <a:rect l="l" t="t" r="r" b="b"/>
              <a:pathLst>
                <a:path w="18730" h="704">
                  <a:moveTo>
                    <a:pt x="18729" y="704"/>
                  </a:moveTo>
                  <a:cubicBezTo>
                    <a:pt x="18600" y="695"/>
                    <a:pt x="5771" y="28"/>
                    <a:pt x="0" y="519"/>
                  </a:cubicBezTo>
                  <a:lnTo>
                    <a:pt x="0" y="482"/>
                  </a:lnTo>
                  <a:cubicBezTo>
                    <a:pt x="5771" y="0"/>
                    <a:pt x="18600" y="658"/>
                    <a:pt x="18729" y="66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10"/>
            <p:cNvSpPr/>
            <p:nvPr/>
          </p:nvSpPr>
          <p:spPr>
            <a:xfrm>
              <a:off x="1827000" y="4355280"/>
              <a:ext cx="1859400" cy="80280"/>
            </a:xfrm>
            <a:custGeom>
              <a:avLst/>
              <a:gdLst/>
              <a:ahLst/>
              <a:rect l="l" t="t" r="r" b="b"/>
              <a:pathLst>
                <a:path w="19424" h="843">
                  <a:moveTo>
                    <a:pt x="0" y="37"/>
                  </a:moveTo>
                  <a:lnTo>
                    <a:pt x="0" y="0"/>
                  </a:lnTo>
                  <a:lnTo>
                    <a:pt x="19424" y="815"/>
                  </a:lnTo>
                  <a:lnTo>
                    <a:pt x="19424" y="843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11"/>
            <p:cNvSpPr/>
            <p:nvPr/>
          </p:nvSpPr>
          <p:spPr>
            <a:xfrm>
              <a:off x="1756080" y="4623120"/>
              <a:ext cx="1878840" cy="61920"/>
            </a:xfrm>
            <a:custGeom>
              <a:avLst/>
              <a:gdLst/>
              <a:ahLst/>
              <a:rect l="l" t="t" r="r" b="b"/>
              <a:pathLst>
                <a:path w="19628" h="649">
                  <a:moveTo>
                    <a:pt x="0" y="37"/>
                  </a:moveTo>
                  <a:lnTo>
                    <a:pt x="9" y="0"/>
                  </a:lnTo>
                  <a:lnTo>
                    <a:pt x="19628" y="621"/>
                  </a:lnTo>
                  <a:lnTo>
                    <a:pt x="19628" y="649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12"/>
            <p:cNvSpPr/>
            <p:nvPr/>
          </p:nvSpPr>
          <p:spPr>
            <a:xfrm>
              <a:off x="1789920" y="4902480"/>
              <a:ext cx="1807200" cy="28800"/>
            </a:xfrm>
            <a:custGeom>
              <a:avLst/>
              <a:gdLst/>
              <a:ahLst/>
              <a:rect l="l" t="t" r="r" b="b"/>
              <a:pathLst>
                <a:path w="18878" h="306">
                  <a:moveTo>
                    <a:pt x="18877" y="306"/>
                  </a:moveTo>
                  <a:lnTo>
                    <a:pt x="0" y="37"/>
                  </a:lnTo>
                  <a:lnTo>
                    <a:pt x="9" y="0"/>
                  </a:lnTo>
                  <a:lnTo>
                    <a:pt x="18877" y="269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13"/>
            <p:cNvSpPr/>
            <p:nvPr/>
          </p:nvSpPr>
          <p:spPr>
            <a:xfrm>
              <a:off x="3369240" y="3463200"/>
              <a:ext cx="180000" cy="1667160"/>
            </a:xfrm>
            <a:custGeom>
              <a:avLst/>
              <a:gdLst/>
              <a:ahLst/>
              <a:rect l="l" t="t" r="r" b="b"/>
              <a:pathLst>
                <a:path w="1882" h="17414">
                  <a:moveTo>
                    <a:pt x="38" y="17414"/>
                  </a:moveTo>
                  <a:lnTo>
                    <a:pt x="1" y="17414"/>
                  </a:lnTo>
                  <a:lnTo>
                    <a:pt x="1844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4"/>
            <p:cNvSpPr/>
            <p:nvPr/>
          </p:nvSpPr>
          <p:spPr>
            <a:xfrm>
              <a:off x="3069360" y="3531240"/>
              <a:ext cx="155880" cy="1598760"/>
            </a:xfrm>
            <a:custGeom>
              <a:avLst/>
              <a:gdLst/>
              <a:ahLst/>
              <a:rect l="l" t="t" r="r" b="b"/>
              <a:pathLst>
                <a:path w="1631" h="16701">
                  <a:moveTo>
                    <a:pt x="37" y="16701"/>
                  </a:moveTo>
                  <a:lnTo>
                    <a:pt x="0" y="16701"/>
                  </a:lnTo>
                  <a:lnTo>
                    <a:pt x="1602" y="0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5"/>
            <p:cNvSpPr/>
            <p:nvPr/>
          </p:nvSpPr>
          <p:spPr>
            <a:xfrm>
              <a:off x="2773440" y="3659040"/>
              <a:ext cx="70560" cy="1470960"/>
            </a:xfrm>
            <a:custGeom>
              <a:avLst/>
              <a:gdLst/>
              <a:ahLst/>
              <a:rect l="l" t="t" r="r" b="b"/>
              <a:pathLst>
                <a:path w="742" h="15367">
                  <a:moveTo>
                    <a:pt x="0" y="15367"/>
                  </a:moveTo>
                  <a:lnTo>
                    <a:pt x="704" y="0"/>
                  </a:lnTo>
                  <a:lnTo>
                    <a:pt x="741" y="0"/>
                  </a:lnTo>
                  <a:lnTo>
                    <a:pt x="37" y="15367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16"/>
            <p:cNvSpPr/>
            <p:nvPr/>
          </p:nvSpPr>
          <p:spPr>
            <a:xfrm>
              <a:off x="2432880" y="3834720"/>
              <a:ext cx="41400" cy="1295640"/>
            </a:xfrm>
            <a:custGeom>
              <a:avLst/>
              <a:gdLst/>
              <a:ahLst/>
              <a:rect l="l" t="t" r="r" b="b"/>
              <a:pathLst>
                <a:path w="436" h="13534">
                  <a:moveTo>
                    <a:pt x="38" y="13534"/>
                  </a:moveTo>
                  <a:lnTo>
                    <a:pt x="1" y="13534"/>
                  </a:lnTo>
                  <a:lnTo>
                    <a:pt x="399" y="1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7"/>
            <p:cNvSpPr/>
            <p:nvPr/>
          </p:nvSpPr>
          <p:spPr>
            <a:xfrm>
              <a:off x="2140200" y="4042080"/>
              <a:ext cx="21240" cy="1087920"/>
            </a:xfrm>
            <a:custGeom>
              <a:avLst/>
              <a:gdLst/>
              <a:ahLst/>
              <a:rect l="l" t="t" r="r" b="b"/>
              <a:pathLst>
                <a:path w="224" h="11366">
                  <a:moveTo>
                    <a:pt x="195" y="11366"/>
                  </a:moveTo>
                  <a:lnTo>
                    <a:pt x="1" y="0"/>
                  </a:lnTo>
                  <a:lnTo>
                    <a:pt x="38" y="0"/>
                  </a:lnTo>
                  <a:lnTo>
                    <a:pt x="223" y="11366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8"/>
            <p:cNvSpPr/>
            <p:nvPr/>
          </p:nvSpPr>
          <p:spPr>
            <a:xfrm>
              <a:off x="399960" y="2863440"/>
              <a:ext cx="846720" cy="307440"/>
            </a:xfrm>
            <a:custGeom>
              <a:avLst/>
              <a:gdLst/>
              <a:ahLst/>
              <a:rect l="l" t="t" r="r" b="b"/>
              <a:pathLst>
                <a:path w="8847" h="3215">
                  <a:moveTo>
                    <a:pt x="1" y="2288"/>
                  </a:moveTo>
                  <a:cubicBezTo>
                    <a:pt x="1" y="2288"/>
                    <a:pt x="2789" y="3215"/>
                    <a:pt x="8846" y="2288"/>
                  </a:cubicBezTo>
                  <a:cubicBezTo>
                    <a:pt x="8846" y="2288"/>
                    <a:pt x="5345" y="1"/>
                    <a:pt x="1" y="2288"/>
                  </a:cubicBezTo>
                  <a:close/>
                </a:path>
              </a:pathLst>
            </a:custGeom>
            <a:solidFill>
              <a:srgbClr val="ec968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9"/>
            <p:cNvSpPr/>
            <p:nvPr/>
          </p:nvSpPr>
          <p:spPr>
            <a:xfrm>
              <a:off x="646560" y="3367080"/>
              <a:ext cx="317160" cy="1696320"/>
            </a:xfrm>
            <a:custGeom>
              <a:avLst/>
              <a:gdLst/>
              <a:ahLst/>
              <a:rect l="l" t="t" r="r" b="b"/>
              <a:pathLst>
                <a:path w="3317" h="17720">
                  <a:moveTo>
                    <a:pt x="677" y="17720"/>
                  </a:moveTo>
                  <a:lnTo>
                    <a:pt x="1" y="1001"/>
                  </a:lnTo>
                  <a:cubicBezTo>
                    <a:pt x="1" y="1001"/>
                    <a:pt x="1937" y="1"/>
                    <a:pt x="3317" y="1001"/>
                  </a:cubicBezTo>
                  <a:lnTo>
                    <a:pt x="3307" y="17720"/>
                  </a:lnTo>
                  <a:close/>
                </a:path>
              </a:pathLst>
            </a:custGeom>
            <a:gradFill rotWithShape="0">
              <a:gsLst>
                <a:gs pos="0">
                  <a:srgbClr val="ec9684"/>
                </a:gs>
                <a:gs pos="100000">
                  <a:srgbClr val="ffcca9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20"/>
            <p:cNvSpPr/>
            <p:nvPr/>
          </p:nvSpPr>
          <p:spPr>
            <a:xfrm>
              <a:off x="1292040" y="3930480"/>
              <a:ext cx="1856880" cy="442440"/>
            </a:xfrm>
            <a:custGeom>
              <a:avLst/>
              <a:gdLst/>
              <a:ahLst/>
              <a:rect l="l" t="t" r="r" b="b"/>
              <a:pathLst>
                <a:path w="19397" h="4623">
                  <a:moveTo>
                    <a:pt x="1" y="3937"/>
                  </a:moveTo>
                  <a:lnTo>
                    <a:pt x="1427" y="4335"/>
                  </a:lnTo>
                  <a:cubicBezTo>
                    <a:pt x="1427" y="4335"/>
                    <a:pt x="9699" y="2649"/>
                    <a:pt x="18146" y="4622"/>
                  </a:cubicBezTo>
                  <a:lnTo>
                    <a:pt x="19397" y="4335"/>
                  </a:lnTo>
                  <a:cubicBezTo>
                    <a:pt x="19397" y="4335"/>
                    <a:pt x="11357" y="0"/>
                    <a:pt x="1" y="3937"/>
                  </a:cubicBezTo>
                  <a:close/>
                </a:path>
              </a:pathLst>
            </a:custGeom>
            <a:solidFill>
              <a:srgbClr val="ec968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21"/>
            <p:cNvSpPr/>
            <p:nvPr/>
          </p:nvSpPr>
          <p:spPr>
            <a:xfrm>
              <a:off x="1428840" y="4122720"/>
              <a:ext cx="1600560" cy="1007280"/>
            </a:xfrm>
            <a:custGeom>
              <a:avLst/>
              <a:gdLst/>
              <a:ahLst/>
              <a:rect l="l" t="t" r="r" b="b"/>
              <a:pathLst>
                <a:path w="16720" h="10523">
                  <a:moveTo>
                    <a:pt x="0" y="2325"/>
                  </a:moveTo>
                  <a:lnTo>
                    <a:pt x="1093" y="10523"/>
                  </a:lnTo>
                  <a:lnTo>
                    <a:pt x="15385" y="10523"/>
                  </a:lnTo>
                  <a:lnTo>
                    <a:pt x="16719" y="2612"/>
                  </a:lnTo>
                  <a:cubicBezTo>
                    <a:pt x="16719" y="2612"/>
                    <a:pt x="10059" y="0"/>
                    <a:pt x="0" y="2325"/>
                  </a:cubicBezTo>
                  <a:close/>
                </a:path>
              </a:pathLst>
            </a:custGeom>
            <a:gradFill rotWithShape="0">
              <a:gsLst>
                <a:gs pos="0">
                  <a:srgbClr val="2768d5"/>
                </a:gs>
                <a:gs pos="100000">
                  <a:srgbClr val="41c9e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22"/>
            <p:cNvSpPr/>
            <p:nvPr/>
          </p:nvSpPr>
          <p:spPr>
            <a:xfrm>
              <a:off x="1279800" y="3948120"/>
              <a:ext cx="1883520" cy="397080"/>
            </a:xfrm>
            <a:custGeom>
              <a:avLst/>
              <a:gdLst/>
              <a:ahLst/>
              <a:rect l="l" t="t" r="r" b="b"/>
              <a:pathLst>
                <a:path w="19674" h="4151">
                  <a:moveTo>
                    <a:pt x="0" y="3270"/>
                  </a:moveTo>
                  <a:cubicBezTo>
                    <a:pt x="0" y="3270"/>
                    <a:pt x="9661" y="1"/>
                    <a:pt x="19674" y="3613"/>
                  </a:cubicBezTo>
                  <a:lnTo>
                    <a:pt x="19516" y="4150"/>
                  </a:lnTo>
                  <a:cubicBezTo>
                    <a:pt x="19516" y="4150"/>
                    <a:pt x="11514" y="278"/>
                    <a:pt x="130" y="3752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23"/>
            <p:cNvSpPr/>
            <p:nvPr/>
          </p:nvSpPr>
          <p:spPr>
            <a:xfrm>
              <a:off x="544680" y="4721400"/>
              <a:ext cx="940680" cy="97560"/>
            </a:xfrm>
            <a:custGeom>
              <a:avLst/>
              <a:gdLst/>
              <a:ahLst/>
              <a:rect l="l" t="t" r="r" b="b"/>
              <a:pathLst>
                <a:path w="9829" h="974">
                  <a:moveTo>
                    <a:pt x="9763" y="1"/>
                  </a:moveTo>
                  <a:lnTo>
                    <a:pt x="1" y="566"/>
                  </a:lnTo>
                  <a:lnTo>
                    <a:pt x="1" y="973"/>
                  </a:lnTo>
                  <a:lnTo>
                    <a:pt x="9828" y="491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24"/>
            <p:cNvSpPr/>
            <p:nvPr/>
          </p:nvSpPr>
          <p:spPr>
            <a:xfrm>
              <a:off x="586440" y="4768560"/>
              <a:ext cx="946800" cy="361440"/>
            </a:xfrm>
            <a:custGeom>
              <a:avLst/>
              <a:gdLst/>
              <a:ahLst/>
              <a:rect l="l" t="t" r="r" b="b"/>
              <a:pathLst>
                <a:path w="9894" h="3780">
                  <a:moveTo>
                    <a:pt x="1" y="482"/>
                  </a:moveTo>
                  <a:lnTo>
                    <a:pt x="223" y="3780"/>
                  </a:lnTo>
                  <a:lnTo>
                    <a:pt x="9893" y="3780"/>
                  </a:lnTo>
                  <a:lnTo>
                    <a:pt x="9393" y="0"/>
                  </a:lnTo>
                  <a:close/>
                </a:path>
              </a:pathLst>
            </a:custGeom>
            <a:gradFill rotWithShape="0">
              <a:gsLst>
                <a:gs pos="0">
                  <a:srgbClr val="2768d5"/>
                </a:gs>
                <a:gs pos="100000">
                  <a:srgbClr val="41c9e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25"/>
            <p:cNvSpPr/>
            <p:nvPr/>
          </p:nvSpPr>
          <p:spPr>
            <a:xfrm>
              <a:off x="486000" y="3349440"/>
              <a:ext cx="665640" cy="181440"/>
            </a:xfrm>
            <a:custGeom>
              <a:avLst/>
              <a:gdLst/>
              <a:ahLst/>
              <a:rect l="l" t="t" r="r" b="b"/>
              <a:pathLst>
                <a:path w="6957" h="1900">
                  <a:moveTo>
                    <a:pt x="0" y="1158"/>
                  </a:moveTo>
                  <a:lnTo>
                    <a:pt x="1695" y="1899"/>
                  </a:lnTo>
                  <a:cubicBezTo>
                    <a:pt x="1695" y="1899"/>
                    <a:pt x="3529" y="1482"/>
                    <a:pt x="4993" y="1899"/>
                  </a:cubicBezTo>
                  <a:lnTo>
                    <a:pt x="6956" y="1158"/>
                  </a:lnTo>
                  <a:cubicBezTo>
                    <a:pt x="6956" y="1158"/>
                    <a:pt x="4317" y="0"/>
                    <a:pt x="0" y="1158"/>
                  </a:cubicBezTo>
                  <a:close/>
                </a:path>
              </a:pathLst>
            </a:custGeom>
            <a:solidFill>
              <a:srgbClr val="ec968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26"/>
            <p:cNvSpPr/>
            <p:nvPr/>
          </p:nvSpPr>
          <p:spPr>
            <a:xfrm>
              <a:off x="473760" y="3323880"/>
              <a:ext cx="693360" cy="136440"/>
            </a:xfrm>
            <a:custGeom>
              <a:avLst/>
              <a:gdLst/>
              <a:ahLst/>
              <a:rect l="l" t="t" r="r" b="b"/>
              <a:pathLst>
                <a:path w="7244" h="1428">
                  <a:moveTo>
                    <a:pt x="130" y="1427"/>
                  </a:moveTo>
                  <a:lnTo>
                    <a:pt x="1" y="1112"/>
                  </a:lnTo>
                  <a:cubicBezTo>
                    <a:pt x="1" y="1112"/>
                    <a:pt x="3557" y="1"/>
                    <a:pt x="7244" y="1196"/>
                  </a:cubicBezTo>
                  <a:lnTo>
                    <a:pt x="7086" y="1427"/>
                  </a:lnTo>
                  <a:cubicBezTo>
                    <a:pt x="7086" y="1427"/>
                    <a:pt x="3965" y="371"/>
                    <a:pt x="130" y="142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27"/>
            <p:cNvSpPr/>
            <p:nvPr/>
          </p:nvSpPr>
          <p:spPr>
            <a:xfrm>
              <a:off x="456120" y="2932920"/>
              <a:ext cx="732240" cy="498960"/>
            </a:xfrm>
            <a:custGeom>
              <a:avLst/>
              <a:gdLst/>
              <a:ahLst/>
              <a:rect l="l" t="t" r="r" b="b"/>
              <a:pathLst>
                <a:path w="7652" h="5215">
                  <a:moveTo>
                    <a:pt x="399" y="5131"/>
                  </a:moveTo>
                  <a:lnTo>
                    <a:pt x="0" y="1593"/>
                  </a:lnTo>
                  <a:cubicBezTo>
                    <a:pt x="0" y="1593"/>
                    <a:pt x="3437" y="0"/>
                    <a:pt x="7651" y="1593"/>
                  </a:cubicBezTo>
                  <a:lnTo>
                    <a:pt x="7216" y="5215"/>
                  </a:lnTo>
                  <a:cubicBezTo>
                    <a:pt x="7216" y="5215"/>
                    <a:pt x="4650" y="4187"/>
                    <a:pt x="399" y="5131"/>
                  </a:cubicBezTo>
                  <a:close/>
                </a:path>
              </a:pathLst>
            </a:custGeom>
            <a:gradFill rotWithShape="0">
              <a:gsLst>
                <a:gs pos="0">
                  <a:srgbClr val="2768d5"/>
                </a:gs>
                <a:gs pos="100000">
                  <a:srgbClr val="41c9e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28"/>
            <p:cNvSpPr/>
            <p:nvPr/>
          </p:nvSpPr>
          <p:spPr>
            <a:xfrm>
              <a:off x="392040" y="2843280"/>
              <a:ext cx="854640" cy="239040"/>
            </a:xfrm>
            <a:custGeom>
              <a:avLst/>
              <a:gdLst/>
              <a:ahLst/>
              <a:rect l="l" t="t" r="r" b="b"/>
              <a:pathLst>
                <a:path w="8930" h="2502">
                  <a:moveTo>
                    <a:pt x="84" y="2501"/>
                  </a:moveTo>
                  <a:cubicBezTo>
                    <a:pt x="84" y="2501"/>
                    <a:pt x="4150" y="371"/>
                    <a:pt x="8929" y="2501"/>
                  </a:cubicBezTo>
                  <a:lnTo>
                    <a:pt x="8929" y="2196"/>
                  </a:lnTo>
                  <a:cubicBezTo>
                    <a:pt x="8929" y="2196"/>
                    <a:pt x="5048" y="1"/>
                    <a:pt x="0" y="219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29"/>
            <p:cNvSpPr/>
            <p:nvPr/>
          </p:nvSpPr>
          <p:spPr>
            <a:xfrm>
              <a:off x="441720" y="2811240"/>
              <a:ext cx="746640" cy="221400"/>
            </a:xfrm>
            <a:custGeom>
              <a:avLst/>
              <a:gdLst/>
              <a:ahLst/>
              <a:rect l="l" t="t" r="r" b="b"/>
              <a:pathLst>
                <a:path w="7800" h="2316">
                  <a:moveTo>
                    <a:pt x="0" y="2316"/>
                  </a:moveTo>
                  <a:cubicBezTo>
                    <a:pt x="0" y="2316"/>
                    <a:pt x="1371" y="0"/>
                    <a:pt x="3900" y="0"/>
                  </a:cubicBezTo>
                  <a:cubicBezTo>
                    <a:pt x="6428" y="0"/>
                    <a:pt x="7799" y="2251"/>
                    <a:pt x="7799" y="2251"/>
                  </a:cubicBezTo>
                  <a:cubicBezTo>
                    <a:pt x="7799" y="2251"/>
                    <a:pt x="4252" y="630"/>
                    <a:pt x="0" y="2316"/>
                  </a:cubicBezTo>
                  <a:close/>
                </a:path>
              </a:pathLst>
            </a:custGeom>
            <a:gradFill rotWithShape="0">
              <a:gsLst>
                <a:gs pos="0">
                  <a:srgbClr val="2768d5"/>
                </a:gs>
                <a:gs pos="100000">
                  <a:srgbClr val="41c9e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30"/>
            <p:cNvSpPr/>
            <p:nvPr/>
          </p:nvSpPr>
          <p:spPr>
            <a:xfrm>
              <a:off x="1332000" y="4238280"/>
              <a:ext cx="411120" cy="892080"/>
            </a:xfrm>
            <a:custGeom>
              <a:avLst/>
              <a:gdLst/>
              <a:ahLst/>
              <a:rect l="l" t="t" r="r" b="b"/>
              <a:pathLst>
                <a:path w="4299" h="9319">
                  <a:moveTo>
                    <a:pt x="1" y="834"/>
                  </a:moveTo>
                  <a:lnTo>
                    <a:pt x="760" y="9319"/>
                  </a:lnTo>
                  <a:lnTo>
                    <a:pt x="4299" y="9319"/>
                  </a:lnTo>
                  <a:lnTo>
                    <a:pt x="3984" y="0"/>
                  </a:lnTo>
                  <a:cubicBezTo>
                    <a:pt x="2641" y="176"/>
                    <a:pt x="1307" y="454"/>
                    <a:pt x="1" y="834"/>
                  </a:cubicBezTo>
                  <a:close/>
                </a:path>
              </a:pathLst>
            </a:custGeom>
            <a:gradFill rotWithShape="0">
              <a:gsLst>
                <a:gs pos="0">
                  <a:srgbClr val="ec9684"/>
                </a:gs>
                <a:gs pos="100000">
                  <a:srgbClr val="ffcca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31"/>
            <p:cNvSpPr/>
            <p:nvPr/>
          </p:nvSpPr>
          <p:spPr>
            <a:xfrm>
              <a:off x="1711440" y="4238280"/>
              <a:ext cx="45360" cy="892080"/>
            </a:xfrm>
            <a:custGeom>
              <a:avLst/>
              <a:gdLst/>
              <a:ahLst/>
              <a:rect l="l" t="t" r="r" b="b"/>
              <a:pathLst>
                <a:path w="455" h="9319">
                  <a:moveTo>
                    <a:pt x="1" y="0"/>
                  </a:moveTo>
                  <a:lnTo>
                    <a:pt x="158" y="501"/>
                  </a:lnTo>
                  <a:lnTo>
                    <a:pt x="454" y="9319"/>
                  </a:lnTo>
                  <a:lnTo>
                    <a:pt x="316" y="9319"/>
                  </a:ln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50000">
                  <a:srgbClr val="ec9684"/>
                </a:gs>
                <a:gs pos="100000">
                  <a:srgbClr val="ffcca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32"/>
            <p:cNvSpPr/>
            <p:nvPr/>
          </p:nvSpPr>
          <p:spPr>
            <a:xfrm>
              <a:off x="1428840" y="4372920"/>
              <a:ext cx="204480" cy="690480"/>
            </a:xfrm>
            <a:custGeom>
              <a:avLst/>
              <a:gdLst/>
              <a:ahLst/>
              <a:rect l="l" t="t" r="r" b="b"/>
              <a:pathLst>
                <a:path w="2140" h="7216">
                  <a:moveTo>
                    <a:pt x="593" y="7216"/>
                  </a:moveTo>
                  <a:lnTo>
                    <a:pt x="0" y="362"/>
                  </a:lnTo>
                  <a:lnTo>
                    <a:pt x="2001" y="0"/>
                  </a:lnTo>
                  <a:lnTo>
                    <a:pt x="2140" y="7216"/>
                  </a:lnTo>
                  <a:close/>
                </a:path>
              </a:pathLst>
            </a:custGeom>
            <a:gradFill rotWithShape="0">
              <a:gsLst>
                <a:gs pos="0">
                  <a:srgbClr val="2768d5"/>
                </a:gs>
                <a:gs pos="100000">
                  <a:srgbClr val="41c9eb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33"/>
            <p:cNvSpPr/>
            <p:nvPr/>
          </p:nvSpPr>
          <p:spPr>
            <a:xfrm>
              <a:off x="1428840" y="4389840"/>
              <a:ext cx="191160" cy="198360"/>
            </a:xfrm>
            <a:custGeom>
              <a:avLst/>
              <a:gdLst/>
              <a:ahLst/>
              <a:rect l="l" t="t" r="r" b="b"/>
              <a:pathLst>
                <a:path w="1845" h="2076">
                  <a:moveTo>
                    <a:pt x="186" y="2075"/>
                  </a:moveTo>
                  <a:lnTo>
                    <a:pt x="1844" y="1816"/>
                  </a:lnTo>
                  <a:lnTo>
                    <a:pt x="1844" y="0"/>
                  </a:lnTo>
                  <a:lnTo>
                    <a:pt x="1" y="325"/>
                  </a:ln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34"/>
            <p:cNvSpPr/>
            <p:nvPr/>
          </p:nvSpPr>
          <p:spPr>
            <a:xfrm>
              <a:off x="1446480" y="4482000"/>
              <a:ext cx="183240" cy="248040"/>
            </a:xfrm>
            <a:custGeom>
              <a:avLst/>
              <a:gdLst/>
              <a:ahLst/>
              <a:rect l="l" t="t" r="r" b="b"/>
              <a:pathLst>
                <a:path w="1844" h="2595">
                  <a:moveTo>
                    <a:pt x="1844" y="2446"/>
                  </a:moveTo>
                  <a:lnTo>
                    <a:pt x="112" y="2594"/>
                  </a:lnTo>
                  <a:lnTo>
                    <a:pt x="1" y="297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35"/>
            <p:cNvSpPr/>
            <p:nvPr/>
          </p:nvSpPr>
          <p:spPr>
            <a:xfrm>
              <a:off x="1424520" y="4372920"/>
              <a:ext cx="195480" cy="690480"/>
            </a:xfrm>
            <a:custGeom>
              <a:avLst/>
              <a:gdLst/>
              <a:ahLst/>
              <a:rect l="l" t="t" r="r" b="b"/>
              <a:pathLst>
                <a:path w="2002" h="7216">
                  <a:moveTo>
                    <a:pt x="0" y="362"/>
                  </a:moveTo>
                  <a:lnTo>
                    <a:pt x="2001" y="0"/>
                  </a:lnTo>
                  <a:lnTo>
                    <a:pt x="2001" y="176"/>
                  </a:lnTo>
                  <a:lnTo>
                    <a:pt x="158" y="501"/>
                  </a:lnTo>
                  <a:lnTo>
                    <a:pt x="667" y="7216"/>
                  </a:lnTo>
                  <a:lnTo>
                    <a:pt x="593" y="7216"/>
                  </a:ln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50000">
                  <a:srgbClr val="ec9684"/>
                </a:gs>
                <a:gs pos="100000">
                  <a:srgbClr val="ffcca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36"/>
            <p:cNvSpPr/>
            <p:nvPr/>
          </p:nvSpPr>
          <p:spPr>
            <a:xfrm>
              <a:off x="646560" y="4080240"/>
              <a:ext cx="347400" cy="77040"/>
            </a:xfrm>
            <a:custGeom>
              <a:avLst/>
              <a:gdLst/>
              <a:ahLst/>
              <a:rect l="l" t="t" r="r" b="b"/>
              <a:pathLst>
                <a:path w="3632" h="807">
                  <a:moveTo>
                    <a:pt x="1" y="343"/>
                  </a:moveTo>
                  <a:cubicBezTo>
                    <a:pt x="1" y="343"/>
                    <a:pt x="2196" y="1"/>
                    <a:pt x="3632" y="343"/>
                  </a:cubicBezTo>
                  <a:lnTo>
                    <a:pt x="3511" y="807"/>
                  </a:lnTo>
                  <a:cubicBezTo>
                    <a:pt x="3511" y="807"/>
                    <a:pt x="2076" y="538"/>
                    <a:pt x="75" y="807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37"/>
            <p:cNvSpPr/>
            <p:nvPr/>
          </p:nvSpPr>
          <p:spPr>
            <a:xfrm>
              <a:off x="653760" y="4131720"/>
              <a:ext cx="327960" cy="35280"/>
            </a:xfrm>
            <a:custGeom>
              <a:avLst/>
              <a:gdLst/>
              <a:ahLst/>
              <a:rect l="l" t="t" r="r" b="b"/>
              <a:pathLst>
                <a:path w="3428" h="372">
                  <a:moveTo>
                    <a:pt x="1" y="270"/>
                  </a:moveTo>
                  <a:lnTo>
                    <a:pt x="223" y="371"/>
                  </a:lnTo>
                  <a:cubicBezTo>
                    <a:pt x="223" y="371"/>
                    <a:pt x="2011" y="158"/>
                    <a:pt x="3233" y="371"/>
                  </a:cubicBezTo>
                  <a:lnTo>
                    <a:pt x="3428" y="270"/>
                  </a:lnTo>
                  <a:cubicBezTo>
                    <a:pt x="3428" y="270"/>
                    <a:pt x="2131" y="1"/>
                    <a:pt x="1" y="270"/>
                  </a:cubicBezTo>
                  <a:close/>
                </a:path>
              </a:pathLst>
            </a:custGeom>
            <a:solidFill>
              <a:srgbClr val="ec968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38"/>
            <p:cNvSpPr/>
            <p:nvPr/>
          </p:nvSpPr>
          <p:spPr>
            <a:xfrm>
              <a:off x="628920" y="3571200"/>
              <a:ext cx="360720" cy="77760"/>
            </a:xfrm>
            <a:custGeom>
              <a:avLst/>
              <a:gdLst/>
              <a:ahLst/>
              <a:rect l="l" t="t" r="r" b="b"/>
              <a:pathLst>
                <a:path w="3771" h="816">
                  <a:moveTo>
                    <a:pt x="0" y="333"/>
                  </a:moveTo>
                  <a:cubicBezTo>
                    <a:pt x="0" y="333"/>
                    <a:pt x="2233" y="0"/>
                    <a:pt x="3770" y="343"/>
                  </a:cubicBezTo>
                  <a:lnTo>
                    <a:pt x="3705" y="815"/>
                  </a:lnTo>
                  <a:cubicBezTo>
                    <a:pt x="3705" y="815"/>
                    <a:pt x="2177" y="547"/>
                    <a:pt x="38" y="815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39"/>
            <p:cNvSpPr/>
            <p:nvPr/>
          </p:nvSpPr>
          <p:spPr>
            <a:xfrm>
              <a:off x="632520" y="3623400"/>
              <a:ext cx="351000" cy="35280"/>
            </a:xfrm>
            <a:custGeom>
              <a:avLst/>
              <a:gdLst/>
              <a:ahLst/>
              <a:rect l="l" t="t" r="r" b="b"/>
              <a:pathLst>
                <a:path w="3669" h="372">
                  <a:moveTo>
                    <a:pt x="1" y="269"/>
                  </a:moveTo>
                  <a:lnTo>
                    <a:pt x="241" y="371"/>
                  </a:lnTo>
                  <a:cubicBezTo>
                    <a:pt x="241" y="371"/>
                    <a:pt x="2149" y="158"/>
                    <a:pt x="3455" y="371"/>
                  </a:cubicBezTo>
                  <a:lnTo>
                    <a:pt x="3668" y="269"/>
                  </a:lnTo>
                  <a:cubicBezTo>
                    <a:pt x="3668" y="269"/>
                    <a:pt x="2279" y="1"/>
                    <a:pt x="1" y="269"/>
                  </a:cubicBezTo>
                  <a:close/>
                </a:path>
              </a:pathLst>
            </a:custGeom>
            <a:solidFill>
              <a:srgbClr val="ec968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40"/>
            <p:cNvSpPr/>
            <p:nvPr/>
          </p:nvSpPr>
          <p:spPr>
            <a:xfrm>
              <a:off x="673920" y="4624920"/>
              <a:ext cx="304920" cy="35280"/>
            </a:xfrm>
            <a:custGeom>
              <a:avLst/>
              <a:gdLst/>
              <a:ahLst/>
              <a:rect l="l" t="t" r="r" b="b"/>
              <a:pathLst>
                <a:path w="3188" h="372">
                  <a:moveTo>
                    <a:pt x="1" y="270"/>
                  </a:moveTo>
                  <a:lnTo>
                    <a:pt x="223" y="371"/>
                  </a:lnTo>
                  <a:cubicBezTo>
                    <a:pt x="223" y="371"/>
                    <a:pt x="1826" y="260"/>
                    <a:pt x="3002" y="371"/>
                  </a:cubicBezTo>
                  <a:lnTo>
                    <a:pt x="3187" y="270"/>
                  </a:lnTo>
                  <a:cubicBezTo>
                    <a:pt x="3187" y="270"/>
                    <a:pt x="2029" y="1"/>
                    <a:pt x="1" y="270"/>
                  </a:cubicBezTo>
                  <a:close/>
                </a:path>
              </a:pathLst>
            </a:custGeom>
            <a:solidFill>
              <a:srgbClr val="ec968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41"/>
            <p:cNvSpPr/>
            <p:nvPr/>
          </p:nvSpPr>
          <p:spPr>
            <a:xfrm>
              <a:off x="672480" y="4591080"/>
              <a:ext cx="311040" cy="59040"/>
            </a:xfrm>
            <a:custGeom>
              <a:avLst/>
              <a:gdLst/>
              <a:ahLst/>
              <a:rect l="l" t="t" r="r" b="b"/>
              <a:pathLst>
                <a:path w="3252" h="622">
                  <a:moveTo>
                    <a:pt x="0" y="158"/>
                  </a:moveTo>
                  <a:cubicBezTo>
                    <a:pt x="0" y="158"/>
                    <a:pt x="1816" y="1"/>
                    <a:pt x="3251" y="158"/>
                  </a:cubicBezTo>
                  <a:lnTo>
                    <a:pt x="3205" y="622"/>
                  </a:lnTo>
                  <a:cubicBezTo>
                    <a:pt x="2149" y="547"/>
                    <a:pt x="1084" y="547"/>
                    <a:pt x="28" y="622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42"/>
            <p:cNvSpPr/>
            <p:nvPr/>
          </p:nvSpPr>
          <p:spPr>
            <a:xfrm>
              <a:off x="2929320" y="4309200"/>
              <a:ext cx="158400" cy="820800"/>
            </a:xfrm>
            <a:custGeom>
              <a:avLst/>
              <a:gdLst/>
              <a:ahLst/>
              <a:rect l="l" t="t" r="r" b="b"/>
              <a:pathLst>
                <a:path w="1659" h="8578">
                  <a:moveTo>
                    <a:pt x="1659" y="251"/>
                  </a:moveTo>
                  <a:lnTo>
                    <a:pt x="686" y="0"/>
                  </a:lnTo>
                  <a:lnTo>
                    <a:pt x="1" y="8578"/>
                  </a:lnTo>
                  <a:lnTo>
                    <a:pt x="603" y="8578"/>
                  </a:lnTo>
                  <a:close/>
                </a:path>
              </a:pathLst>
            </a:custGeom>
            <a:gradFill rotWithShape="0">
              <a:gsLst>
                <a:gs pos="0">
                  <a:srgbClr val="ec9684"/>
                </a:gs>
                <a:gs pos="100000">
                  <a:srgbClr val="ffcca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43"/>
            <p:cNvSpPr/>
            <p:nvPr/>
          </p:nvSpPr>
          <p:spPr>
            <a:xfrm>
              <a:off x="2921400" y="4309200"/>
              <a:ext cx="74520" cy="820800"/>
            </a:xfrm>
            <a:custGeom>
              <a:avLst/>
              <a:gdLst/>
              <a:ahLst/>
              <a:rect l="l" t="t" r="r" b="b"/>
              <a:pathLst>
                <a:path w="769" h="8578">
                  <a:moveTo>
                    <a:pt x="769" y="0"/>
                  </a:moveTo>
                  <a:lnTo>
                    <a:pt x="565" y="380"/>
                  </a:lnTo>
                  <a:lnTo>
                    <a:pt x="0" y="8578"/>
                  </a:lnTo>
                  <a:lnTo>
                    <a:pt x="84" y="8578"/>
                  </a:lnTo>
                  <a:close/>
                </a:path>
              </a:pathLst>
            </a:custGeom>
            <a:gradFill rotWithShape="0">
              <a:gsLst>
                <a:gs pos="0">
                  <a:srgbClr val="ffcca9"/>
                </a:gs>
                <a:gs pos="50000">
                  <a:srgbClr val="ec9684"/>
                </a:gs>
                <a:gs pos="100000">
                  <a:srgbClr val="ffcca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44"/>
            <p:cNvSpPr/>
            <p:nvPr/>
          </p:nvSpPr>
          <p:spPr>
            <a:xfrm>
              <a:off x="1745640" y="4935960"/>
              <a:ext cx="1186200" cy="37800"/>
            </a:xfrm>
            <a:custGeom>
              <a:avLst/>
              <a:gdLst/>
              <a:ahLst/>
              <a:rect l="l" t="t" r="r" b="b"/>
              <a:pathLst>
                <a:path w="12394" h="399">
                  <a:moveTo>
                    <a:pt x="12393" y="398"/>
                  </a:moveTo>
                  <a:cubicBezTo>
                    <a:pt x="7456" y="37"/>
                    <a:pt x="74" y="204"/>
                    <a:pt x="0" y="204"/>
                  </a:cubicBezTo>
                  <a:lnTo>
                    <a:pt x="0" y="167"/>
                  </a:lnTo>
                  <a:cubicBezTo>
                    <a:pt x="74" y="167"/>
                    <a:pt x="7456" y="0"/>
                    <a:pt x="12393" y="371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45"/>
            <p:cNvSpPr/>
            <p:nvPr/>
          </p:nvSpPr>
          <p:spPr>
            <a:xfrm>
              <a:off x="1739160" y="4660200"/>
              <a:ext cx="1210320" cy="50400"/>
            </a:xfrm>
            <a:custGeom>
              <a:avLst/>
              <a:gdLst/>
              <a:ahLst/>
              <a:rect l="l" t="t" r="r" b="b"/>
              <a:pathLst>
                <a:path w="12644" h="529">
                  <a:moveTo>
                    <a:pt x="12634" y="528"/>
                  </a:moveTo>
                  <a:cubicBezTo>
                    <a:pt x="8429" y="232"/>
                    <a:pt x="4205" y="232"/>
                    <a:pt x="0" y="528"/>
                  </a:cubicBezTo>
                  <a:lnTo>
                    <a:pt x="0" y="491"/>
                  </a:lnTo>
                  <a:cubicBezTo>
                    <a:pt x="65" y="491"/>
                    <a:pt x="6086" y="0"/>
                    <a:pt x="12644" y="491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46"/>
            <p:cNvSpPr/>
            <p:nvPr/>
          </p:nvSpPr>
          <p:spPr>
            <a:xfrm>
              <a:off x="1735560" y="4391640"/>
              <a:ext cx="1229760" cy="108000"/>
            </a:xfrm>
            <a:custGeom>
              <a:avLst/>
              <a:gdLst/>
              <a:ahLst/>
              <a:rect l="l" t="t" r="r" b="b"/>
              <a:pathLst>
                <a:path w="12848" h="1131">
                  <a:moveTo>
                    <a:pt x="12829" y="1131"/>
                  </a:moveTo>
                  <a:cubicBezTo>
                    <a:pt x="6762" y="38"/>
                    <a:pt x="65" y="834"/>
                    <a:pt x="0" y="844"/>
                  </a:cubicBezTo>
                  <a:lnTo>
                    <a:pt x="0" y="816"/>
                  </a:lnTo>
                  <a:cubicBezTo>
                    <a:pt x="65" y="807"/>
                    <a:pt x="6771" y="1"/>
                    <a:pt x="12847" y="1103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47"/>
            <p:cNvSpPr/>
            <p:nvPr/>
          </p:nvSpPr>
          <p:spPr>
            <a:xfrm>
              <a:off x="2634120" y="4288680"/>
              <a:ext cx="47520" cy="841320"/>
            </a:xfrm>
            <a:custGeom>
              <a:avLst/>
              <a:gdLst/>
              <a:ahLst/>
              <a:rect l="l" t="t" r="r" b="b"/>
              <a:pathLst>
                <a:path w="501" h="8791">
                  <a:moveTo>
                    <a:pt x="0" y="8791"/>
                  </a:moveTo>
                  <a:lnTo>
                    <a:pt x="463" y="0"/>
                  </a:lnTo>
                  <a:lnTo>
                    <a:pt x="500" y="0"/>
                  </a:lnTo>
                  <a:lnTo>
                    <a:pt x="37" y="8791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48"/>
            <p:cNvSpPr/>
            <p:nvPr/>
          </p:nvSpPr>
          <p:spPr>
            <a:xfrm>
              <a:off x="2305080" y="4254840"/>
              <a:ext cx="18360" cy="875160"/>
            </a:xfrm>
            <a:custGeom>
              <a:avLst/>
              <a:gdLst/>
              <a:ahLst/>
              <a:rect l="l" t="t" r="r" b="b"/>
              <a:pathLst>
                <a:path w="196" h="9143">
                  <a:moveTo>
                    <a:pt x="38" y="9143"/>
                  </a:moveTo>
                  <a:lnTo>
                    <a:pt x="1" y="9143"/>
                  </a:lnTo>
                  <a:lnTo>
                    <a:pt x="158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49"/>
            <p:cNvSpPr/>
            <p:nvPr/>
          </p:nvSpPr>
          <p:spPr>
            <a:xfrm>
              <a:off x="1995480" y="4261320"/>
              <a:ext cx="2160" cy="868680"/>
            </a:xfrm>
            <a:custGeom>
              <a:avLst/>
              <a:gdLst/>
              <a:ahLst/>
              <a:rect l="l" t="t" r="r" b="b"/>
              <a:pathLst>
                <a:path w="28" h="9078">
                  <a:moveTo>
                    <a:pt x="0" y="0"/>
                  </a:moveTo>
                  <a:lnTo>
                    <a:pt x="28" y="0"/>
                  </a:lnTo>
                  <a:lnTo>
                    <a:pt x="28" y="9078"/>
                  </a:lnTo>
                  <a:lnTo>
                    <a:pt x="0" y="9078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CustomShape 50"/>
            <p:cNvSpPr/>
            <p:nvPr/>
          </p:nvSpPr>
          <p:spPr>
            <a:xfrm>
              <a:off x="1484640" y="4947480"/>
              <a:ext cx="146160" cy="3240"/>
            </a:xfrm>
            <a:custGeom>
              <a:avLst/>
              <a:gdLst/>
              <a:ahLst/>
              <a:rect l="l" t="t" r="r" b="b"/>
              <a:pathLst>
                <a:path w="1530" h="38">
                  <a:moveTo>
                    <a:pt x="1" y="28"/>
                  </a:moveTo>
                  <a:lnTo>
                    <a:pt x="1" y="0"/>
                  </a:lnTo>
                  <a:lnTo>
                    <a:pt x="1529" y="10"/>
                  </a:lnTo>
                  <a:lnTo>
                    <a:pt x="1529" y="37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51"/>
            <p:cNvSpPr/>
            <p:nvPr/>
          </p:nvSpPr>
          <p:spPr>
            <a:xfrm>
              <a:off x="1460880" y="4714200"/>
              <a:ext cx="165600" cy="17280"/>
            </a:xfrm>
            <a:custGeom>
              <a:avLst/>
              <a:gdLst/>
              <a:ahLst/>
              <a:rect l="l" t="t" r="r" b="b"/>
              <a:pathLst>
                <a:path w="1733" h="186">
                  <a:moveTo>
                    <a:pt x="1" y="186"/>
                  </a:moveTo>
                  <a:lnTo>
                    <a:pt x="1" y="149"/>
                  </a:lnTo>
                  <a:lnTo>
                    <a:pt x="1733" y="0"/>
                  </a:lnTo>
                  <a:lnTo>
                    <a:pt x="1733" y="37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52"/>
            <p:cNvSpPr/>
            <p:nvPr/>
          </p:nvSpPr>
          <p:spPr>
            <a:xfrm>
              <a:off x="1445040" y="4479480"/>
              <a:ext cx="180000" cy="31680"/>
            </a:xfrm>
            <a:custGeom>
              <a:avLst/>
              <a:gdLst/>
              <a:ahLst/>
              <a:rect l="l" t="t" r="r" b="b"/>
              <a:pathLst>
                <a:path w="1780" h="335">
                  <a:moveTo>
                    <a:pt x="1" y="307"/>
                  </a:moveTo>
                  <a:lnTo>
                    <a:pt x="1779" y="1"/>
                  </a:lnTo>
                  <a:lnTo>
                    <a:pt x="1779" y="38"/>
                  </a:lnTo>
                  <a:lnTo>
                    <a:pt x="10" y="334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53"/>
            <p:cNvSpPr/>
            <p:nvPr/>
          </p:nvSpPr>
          <p:spPr>
            <a:xfrm>
              <a:off x="753840" y="4805640"/>
              <a:ext cx="30600" cy="323280"/>
            </a:xfrm>
            <a:custGeom>
              <a:avLst/>
              <a:gdLst/>
              <a:ahLst/>
              <a:rect l="l" t="t" r="r" b="b"/>
              <a:pathLst>
                <a:path w="325" h="3382">
                  <a:moveTo>
                    <a:pt x="0" y="0"/>
                  </a:moveTo>
                  <a:lnTo>
                    <a:pt x="28" y="0"/>
                  </a:lnTo>
                  <a:lnTo>
                    <a:pt x="325" y="3381"/>
                  </a:lnTo>
                  <a:lnTo>
                    <a:pt x="288" y="3381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54"/>
            <p:cNvSpPr/>
            <p:nvPr/>
          </p:nvSpPr>
          <p:spPr>
            <a:xfrm>
              <a:off x="1023480" y="4790520"/>
              <a:ext cx="3240" cy="339480"/>
            </a:xfrm>
            <a:custGeom>
              <a:avLst/>
              <a:gdLst/>
              <a:ahLst/>
              <a:rect l="l" t="t" r="r" b="b"/>
              <a:pathLst>
                <a:path w="38" h="3549">
                  <a:moveTo>
                    <a:pt x="0" y="1"/>
                  </a:moveTo>
                  <a:lnTo>
                    <a:pt x="37" y="1"/>
                  </a:lnTo>
                  <a:lnTo>
                    <a:pt x="37" y="3549"/>
                  </a:lnTo>
                  <a:lnTo>
                    <a:pt x="0" y="3549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55"/>
            <p:cNvSpPr/>
            <p:nvPr/>
          </p:nvSpPr>
          <p:spPr>
            <a:xfrm>
              <a:off x="1266480" y="4780080"/>
              <a:ext cx="14760" cy="349920"/>
            </a:xfrm>
            <a:custGeom>
              <a:avLst/>
              <a:gdLst/>
              <a:ahLst/>
              <a:rect l="l" t="t" r="r" b="b"/>
              <a:pathLst>
                <a:path w="158" h="3660">
                  <a:moveTo>
                    <a:pt x="121" y="3660"/>
                  </a:moveTo>
                  <a:lnTo>
                    <a:pt x="0" y="1"/>
                  </a:lnTo>
                  <a:lnTo>
                    <a:pt x="28" y="1"/>
                  </a:lnTo>
                  <a:lnTo>
                    <a:pt x="158" y="3660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56"/>
            <p:cNvSpPr/>
            <p:nvPr/>
          </p:nvSpPr>
          <p:spPr>
            <a:xfrm>
              <a:off x="598680" y="4998960"/>
              <a:ext cx="794520" cy="2520"/>
            </a:xfrm>
            <a:custGeom>
              <a:avLst/>
              <a:gdLst/>
              <a:ahLst/>
              <a:rect l="l" t="t" r="r" b="b"/>
              <a:pathLst>
                <a:path w="8300" h="29">
                  <a:moveTo>
                    <a:pt x="1" y="1"/>
                  </a:moveTo>
                  <a:lnTo>
                    <a:pt x="8300" y="1"/>
                  </a:lnTo>
                  <a:lnTo>
                    <a:pt x="8300" y="28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57"/>
            <p:cNvSpPr/>
            <p:nvPr/>
          </p:nvSpPr>
          <p:spPr>
            <a:xfrm>
              <a:off x="548280" y="3053160"/>
              <a:ext cx="35280" cy="353520"/>
            </a:xfrm>
            <a:custGeom>
              <a:avLst/>
              <a:gdLst/>
              <a:ahLst/>
              <a:rect l="l" t="t" r="r" b="b"/>
              <a:pathLst>
                <a:path w="372" h="3697">
                  <a:moveTo>
                    <a:pt x="343" y="3696"/>
                  </a:moveTo>
                  <a:lnTo>
                    <a:pt x="1" y="1"/>
                  </a:lnTo>
                  <a:lnTo>
                    <a:pt x="28" y="1"/>
                  </a:lnTo>
                  <a:lnTo>
                    <a:pt x="371" y="3696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58"/>
            <p:cNvSpPr/>
            <p:nvPr/>
          </p:nvSpPr>
          <p:spPr>
            <a:xfrm>
              <a:off x="1052640" y="3056040"/>
              <a:ext cx="46800" cy="351000"/>
            </a:xfrm>
            <a:custGeom>
              <a:avLst/>
              <a:gdLst/>
              <a:ahLst/>
              <a:rect l="l" t="t" r="r" b="b"/>
              <a:pathLst>
                <a:path w="492" h="3669">
                  <a:moveTo>
                    <a:pt x="1" y="3668"/>
                  </a:moveTo>
                  <a:lnTo>
                    <a:pt x="455" y="1"/>
                  </a:lnTo>
                  <a:lnTo>
                    <a:pt x="492" y="1"/>
                  </a:lnTo>
                  <a:lnTo>
                    <a:pt x="29" y="3668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59"/>
            <p:cNvSpPr/>
            <p:nvPr/>
          </p:nvSpPr>
          <p:spPr>
            <a:xfrm>
              <a:off x="820440" y="3017880"/>
              <a:ext cx="5040" cy="367920"/>
            </a:xfrm>
            <a:custGeom>
              <a:avLst/>
              <a:gdLst/>
              <a:ahLst/>
              <a:rect l="l" t="t" r="r" b="b"/>
              <a:pathLst>
                <a:path w="56" h="3845">
                  <a:moveTo>
                    <a:pt x="37" y="3844"/>
                  </a:moveTo>
                  <a:lnTo>
                    <a:pt x="0" y="3844"/>
                  </a:lnTo>
                  <a:lnTo>
                    <a:pt x="19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60"/>
            <p:cNvSpPr/>
            <p:nvPr/>
          </p:nvSpPr>
          <p:spPr>
            <a:xfrm>
              <a:off x="464760" y="3046320"/>
              <a:ext cx="714600" cy="122040"/>
            </a:xfrm>
            <a:custGeom>
              <a:avLst/>
              <a:gdLst/>
              <a:ahLst/>
              <a:rect l="l" t="t" r="r" b="b"/>
              <a:pathLst>
                <a:path w="7467" h="1279">
                  <a:moveTo>
                    <a:pt x="7457" y="1279"/>
                  </a:moveTo>
                  <a:cubicBezTo>
                    <a:pt x="3687" y="38"/>
                    <a:pt x="47" y="1260"/>
                    <a:pt x="10" y="1279"/>
                  </a:cubicBezTo>
                  <a:lnTo>
                    <a:pt x="1" y="1242"/>
                  </a:lnTo>
                  <a:cubicBezTo>
                    <a:pt x="38" y="1233"/>
                    <a:pt x="3687" y="1"/>
                    <a:pt x="7467" y="1242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61"/>
            <p:cNvSpPr/>
            <p:nvPr/>
          </p:nvSpPr>
          <p:spPr>
            <a:xfrm>
              <a:off x="486000" y="3252960"/>
              <a:ext cx="670320" cy="106920"/>
            </a:xfrm>
            <a:custGeom>
              <a:avLst/>
              <a:gdLst/>
              <a:ahLst/>
              <a:rect l="l" t="t" r="r" b="b"/>
              <a:pathLst>
                <a:path w="7003" h="1122">
                  <a:moveTo>
                    <a:pt x="9" y="1122"/>
                  </a:moveTo>
                  <a:lnTo>
                    <a:pt x="0" y="1085"/>
                  </a:lnTo>
                  <a:cubicBezTo>
                    <a:pt x="37" y="1075"/>
                    <a:pt x="3613" y="1"/>
                    <a:pt x="7003" y="1085"/>
                  </a:cubicBezTo>
                  <a:lnTo>
                    <a:pt x="6984" y="1122"/>
                  </a:lnTo>
                  <a:cubicBezTo>
                    <a:pt x="3613" y="38"/>
                    <a:pt x="47" y="1103"/>
                    <a:pt x="9" y="1122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62"/>
            <p:cNvSpPr/>
            <p:nvPr/>
          </p:nvSpPr>
          <p:spPr>
            <a:xfrm>
              <a:off x="538560" y="2813040"/>
              <a:ext cx="231120" cy="187920"/>
            </a:xfrm>
            <a:custGeom>
              <a:avLst/>
              <a:gdLst/>
              <a:ahLst/>
              <a:rect l="l" t="t" r="r" b="b"/>
              <a:pathLst>
                <a:path w="2419" h="1965">
                  <a:moveTo>
                    <a:pt x="28" y="1964"/>
                  </a:moveTo>
                  <a:lnTo>
                    <a:pt x="1" y="1946"/>
                  </a:lnTo>
                  <a:cubicBezTo>
                    <a:pt x="10" y="1927"/>
                    <a:pt x="714" y="417"/>
                    <a:pt x="2409" y="1"/>
                  </a:cubicBezTo>
                  <a:lnTo>
                    <a:pt x="2418" y="28"/>
                  </a:lnTo>
                  <a:cubicBezTo>
                    <a:pt x="742" y="445"/>
                    <a:pt x="38" y="1946"/>
                    <a:pt x="28" y="1964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63"/>
            <p:cNvSpPr/>
            <p:nvPr/>
          </p:nvSpPr>
          <p:spPr>
            <a:xfrm>
              <a:off x="861120" y="2813040"/>
              <a:ext cx="237240" cy="186840"/>
            </a:xfrm>
            <a:custGeom>
              <a:avLst/>
              <a:gdLst/>
              <a:ahLst/>
              <a:rect l="l" t="t" r="r" b="b"/>
              <a:pathLst>
                <a:path w="2483" h="1955">
                  <a:moveTo>
                    <a:pt x="2455" y="1955"/>
                  </a:moveTo>
                  <a:cubicBezTo>
                    <a:pt x="1973" y="973"/>
                    <a:pt x="1075" y="260"/>
                    <a:pt x="0" y="28"/>
                  </a:cubicBezTo>
                  <a:lnTo>
                    <a:pt x="10" y="1"/>
                  </a:lnTo>
                  <a:cubicBezTo>
                    <a:pt x="1093" y="232"/>
                    <a:pt x="2001" y="955"/>
                    <a:pt x="2483" y="194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64"/>
            <p:cNvSpPr/>
            <p:nvPr/>
          </p:nvSpPr>
          <p:spPr>
            <a:xfrm>
              <a:off x="822240" y="2811240"/>
              <a:ext cx="3240" cy="148680"/>
            </a:xfrm>
            <a:custGeom>
              <a:avLst/>
              <a:gdLst/>
              <a:ahLst/>
              <a:rect l="l" t="t" r="r" b="b"/>
              <a:pathLst>
                <a:path w="38" h="1557">
                  <a:moveTo>
                    <a:pt x="1" y="0"/>
                  </a:moveTo>
                  <a:lnTo>
                    <a:pt x="38" y="0"/>
                  </a:lnTo>
                  <a:lnTo>
                    <a:pt x="38" y="1556"/>
                  </a:lnTo>
                  <a:lnTo>
                    <a:pt x="1" y="1556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65"/>
            <p:cNvSpPr/>
            <p:nvPr/>
          </p:nvSpPr>
          <p:spPr>
            <a:xfrm>
              <a:off x="468360" y="2882880"/>
              <a:ext cx="698760" cy="113040"/>
            </a:xfrm>
            <a:custGeom>
              <a:avLst/>
              <a:gdLst/>
              <a:ahLst/>
              <a:rect l="l" t="t" r="r" b="b"/>
              <a:pathLst>
                <a:path w="7300" h="1186">
                  <a:moveTo>
                    <a:pt x="19" y="1186"/>
                  </a:moveTo>
                  <a:lnTo>
                    <a:pt x="1" y="1158"/>
                  </a:lnTo>
                  <a:cubicBezTo>
                    <a:pt x="705" y="778"/>
                    <a:pt x="1464" y="510"/>
                    <a:pt x="2252" y="362"/>
                  </a:cubicBezTo>
                  <a:cubicBezTo>
                    <a:pt x="3965" y="0"/>
                    <a:pt x="5744" y="241"/>
                    <a:pt x="7300" y="1056"/>
                  </a:cubicBezTo>
                  <a:lnTo>
                    <a:pt x="7281" y="1084"/>
                  </a:lnTo>
                  <a:cubicBezTo>
                    <a:pt x="5734" y="278"/>
                    <a:pt x="3956" y="28"/>
                    <a:pt x="2252" y="389"/>
                  </a:cubicBezTo>
                  <a:cubicBezTo>
                    <a:pt x="1474" y="547"/>
                    <a:pt x="723" y="806"/>
                    <a:pt x="19" y="1186"/>
                  </a:cubicBez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66"/>
            <p:cNvSpPr/>
            <p:nvPr/>
          </p:nvSpPr>
          <p:spPr>
            <a:xfrm>
              <a:off x="2001960" y="3426120"/>
              <a:ext cx="1868760" cy="732240"/>
            </a:xfrm>
            <a:custGeom>
              <a:avLst/>
              <a:gdLst/>
              <a:ahLst/>
              <a:rect l="l" t="t" r="r" b="b"/>
              <a:pathLst>
                <a:path w="19433" h="7652">
                  <a:moveTo>
                    <a:pt x="19331" y="566"/>
                  </a:moveTo>
                  <a:cubicBezTo>
                    <a:pt x="19331" y="566"/>
                    <a:pt x="9930" y="4762"/>
                    <a:pt x="6734" y="7651"/>
                  </a:cubicBezTo>
                  <a:cubicBezTo>
                    <a:pt x="6734" y="7651"/>
                    <a:pt x="4316" y="7040"/>
                    <a:pt x="0" y="7364"/>
                  </a:cubicBezTo>
                  <a:cubicBezTo>
                    <a:pt x="0" y="7364"/>
                    <a:pt x="9930" y="56"/>
                    <a:pt x="19433" y="1"/>
                  </a:cubicBez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67"/>
            <p:cNvSpPr/>
            <p:nvPr/>
          </p:nvSpPr>
          <p:spPr>
            <a:xfrm>
              <a:off x="1728720" y="4171680"/>
              <a:ext cx="1245600" cy="391680"/>
            </a:xfrm>
            <a:custGeom>
              <a:avLst/>
              <a:gdLst/>
              <a:ahLst/>
              <a:rect l="l" t="t" r="r" b="b"/>
              <a:pathLst>
                <a:path w="13014" h="4095">
                  <a:moveTo>
                    <a:pt x="111" y="3993"/>
                  </a:moveTo>
                  <a:cubicBezTo>
                    <a:pt x="111" y="3993"/>
                    <a:pt x="8225" y="3456"/>
                    <a:pt x="12847" y="4095"/>
                  </a:cubicBezTo>
                  <a:lnTo>
                    <a:pt x="13014" y="1937"/>
                  </a:lnTo>
                  <a:cubicBezTo>
                    <a:pt x="13014" y="1937"/>
                    <a:pt x="7151" y="1"/>
                    <a:pt x="0" y="1196"/>
                  </a:cubicBez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68"/>
            <p:cNvSpPr/>
            <p:nvPr/>
          </p:nvSpPr>
          <p:spPr>
            <a:xfrm>
              <a:off x="586440" y="4773600"/>
              <a:ext cx="798120" cy="130320"/>
            </a:xfrm>
            <a:custGeom>
              <a:avLst/>
              <a:gdLst/>
              <a:ahLst/>
              <a:rect l="l" t="t" r="r" b="b"/>
              <a:pathLst>
                <a:path w="8338" h="1363">
                  <a:moveTo>
                    <a:pt x="19" y="761"/>
                  </a:moveTo>
                  <a:lnTo>
                    <a:pt x="8337" y="1363"/>
                  </a:lnTo>
                  <a:lnTo>
                    <a:pt x="8217" y="1"/>
                  </a:lnTo>
                  <a:lnTo>
                    <a:pt x="1" y="427"/>
                  </a:ln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69"/>
            <p:cNvSpPr/>
            <p:nvPr/>
          </p:nvSpPr>
          <p:spPr>
            <a:xfrm>
              <a:off x="399960" y="2889360"/>
              <a:ext cx="846720" cy="239040"/>
            </a:xfrm>
            <a:custGeom>
              <a:avLst/>
              <a:gdLst/>
              <a:ahLst/>
              <a:rect l="l" t="t" r="r" b="b"/>
              <a:pathLst>
                <a:path w="8847" h="2502">
                  <a:moveTo>
                    <a:pt x="1" y="2019"/>
                  </a:moveTo>
                  <a:lnTo>
                    <a:pt x="584" y="2158"/>
                  </a:lnTo>
                  <a:lnTo>
                    <a:pt x="594" y="2288"/>
                  </a:lnTo>
                  <a:cubicBezTo>
                    <a:pt x="594" y="2288"/>
                    <a:pt x="5077" y="862"/>
                    <a:pt x="8133" y="2501"/>
                  </a:cubicBezTo>
                  <a:lnTo>
                    <a:pt x="8226" y="2103"/>
                  </a:lnTo>
                  <a:lnTo>
                    <a:pt x="8846" y="2010"/>
                  </a:lnTo>
                  <a:cubicBezTo>
                    <a:pt x="8846" y="2010"/>
                    <a:pt x="4410" y="0"/>
                    <a:pt x="1" y="2019"/>
                  </a:cubicBezTo>
                  <a:close/>
                </a:path>
              </a:pathLst>
            </a:custGeom>
            <a:solidFill>
              <a:srgbClr val="e5a0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CustomShape 70"/>
            <p:cNvSpPr/>
            <p:nvPr/>
          </p:nvSpPr>
          <p:spPr>
            <a:xfrm>
              <a:off x="586440" y="4771800"/>
              <a:ext cx="789120" cy="60480"/>
            </a:xfrm>
            <a:custGeom>
              <a:avLst/>
              <a:gdLst/>
              <a:ahLst/>
              <a:rect l="l" t="t" r="r" b="b"/>
              <a:pathLst>
                <a:path w="8245" h="613">
                  <a:moveTo>
                    <a:pt x="1" y="427"/>
                  </a:moveTo>
                  <a:lnTo>
                    <a:pt x="19" y="612"/>
                  </a:lnTo>
                  <a:lnTo>
                    <a:pt x="8245" y="260"/>
                  </a:lnTo>
                  <a:lnTo>
                    <a:pt x="8217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18039"/>
                  </a:srgbClr>
                </a:gs>
                <a:gs pos="100000">
                  <a:srgbClr val="cc427c">
                    <a:alpha val="41176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71"/>
            <p:cNvSpPr/>
            <p:nvPr/>
          </p:nvSpPr>
          <p:spPr>
            <a:xfrm>
              <a:off x="1292040" y="3980160"/>
              <a:ext cx="1856160" cy="453600"/>
            </a:xfrm>
            <a:custGeom>
              <a:avLst/>
              <a:gdLst/>
              <a:ahLst/>
              <a:rect l="l" t="t" r="r" b="b"/>
              <a:pathLst>
                <a:path w="19388" h="4743">
                  <a:moveTo>
                    <a:pt x="1" y="3418"/>
                  </a:moveTo>
                  <a:lnTo>
                    <a:pt x="418" y="3529"/>
                  </a:lnTo>
                  <a:lnTo>
                    <a:pt x="510" y="4529"/>
                  </a:lnTo>
                  <a:cubicBezTo>
                    <a:pt x="510" y="4529"/>
                    <a:pt x="9282" y="1991"/>
                    <a:pt x="18619" y="4742"/>
                  </a:cubicBezTo>
                  <a:lnTo>
                    <a:pt x="18748" y="3955"/>
                  </a:lnTo>
                  <a:lnTo>
                    <a:pt x="19387" y="3816"/>
                  </a:lnTo>
                  <a:cubicBezTo>
                    <a:pt x="19387" y="3816"/>
                    <a:pt x="11459" y="0"/>
                    <a:pt x="1" y="341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18039"/>
                  </a:srgbClr>
                </a:gs>
                <a:gs pos="100000">
                  <a:srgbClr val="cc427c">
                    <a:alpha val="41176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72"/>
            <p:cNvSpPr/>
            <p:nvPr/>
          </p:nvSpPr>
          <p:spPr>
            <a:xfrm>
              <a:off x="1955520" y="3300840"/>
              <a:ext cx="2145960" cy="838800"/>
            </a:xfrm>
            <a:custGeom>
              <a:avLst/>
              <a:gdLst/>
              <a:ahLst/>
              <a:rect l="l" t="t" r="r" b="b"/>
              <a:pathLst>
                <a:path w="22416" h="8764">
                  <a:moveTo>
                    <a:pt x="22416" y="520"/>
                  </a:moveTo>
                  <a:lnTo>
                    <a:pt x="20026" y="1400"/>
                  </a:lnTo>
                  <a:lnTo>
                    <a:pt x="19665" y="3335"/>
                  </a:lnTo>
                  <a:cubicBezTo>
                    <a:pt x="19665" y="3335"/>
                    <a:pt x="12171" y="3326"/>
                    <a:pt x="4270" y="8736"/>
                  </a:cubicBezTo>
                  <a:cubicBezTo>
                    <a:pt x="4270" y="8736"/>
                    <a:pt x="1575" y="8624"/>
                    <a:pt x="0" y="8763"/>
                  </a:cubicBezTo>
                  <a:cubicBezTo>
                    <a:pt x="0" y="8763"/>
                    <a:pt x="9744" y="1"/>
                    <a:pt x="22416" y="52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18039"/>
                  </a:srgbClr>
                </a:gs>
                <a:gs pos="100000">
                  <a:srgbClr val="cc427c">
                    <a:alpha val="41176"/>
                  </a:srgb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73"/>
            <p:cNvSpPr/>
            <p:nvPr/>
          </p:nvSpPr>
          <p:spPr>
            <a:xfrm>
              <a:off x="653760" y="4127400"/>
              <a:ext cx="327960" cy="75960"/>
            </a:xfrm>
            <a:custGeom>
              <a:avLst/>
              <a:gdLst/>
              <a:ahLst/>
              <a:rect l="l" t="t" r="r" b="b"/>
              <a:pathLst>
                <a:path w="3428" h="798">
                  <a:moveTo>
                    <a:pt x="1" y="316"/>
                  </a:moveTo>
                  <a:lnTo>
                    <a:pt x="223" y="417"/>
                  </a:lnTo>
                  <a:lnTo>
                    <a:pt x="242" y="797"/>
                  </a:lnTo>
                  <a:cubicBezTo>
                    <a:pt x="1233" y="677"/>
                    <a:pt x="2242" y="677"/>
                    <a:pt x="3233" y="797"/>
                  </a:cubicBezTo>
                  <a:lnTo>
                    <a:pt x="3233" y="417"/>
                  </a:lnTo>
                  <a:lnTo>
                    <a:pt x="3428" y="316"/>
                  </a:lnTo>
                  <a:cubicBezTo>
                    <a:pt x="3428" y="316"/>
                    <a:pt x="2298" y="1"/>
                    <a:pt x="1" y="316"/>
                  </a:cubicBezTo>
                  <a:close/>
                </a:path>
              </a:pathLst>
            </a:custGeom>
            <a:solidFill>
              <a:srgbClr val="ec9684">
                <a:alpha val="7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74"/>
            <p:cNvSpPr/>
            <p:nvPr/>
          </p:nvSpPr>
          <p:spPr>
            <a:xfrm>
              <a:off x="673920" y="4641480"/>
              <a:ext cx="304920" cy="35280"/>
            </a:xfrm>
            <a:custGeom>
              <a:avLst/>
              <a:gdLst/>
              <a:ahLst/>
              <a:rect l="l" t="t" r="r" b="b"/>
              <a:pathLst>
                <a:path w="3188" h="372">
                  <a:moveTo>
                    <a:pt x="1" y="94"/>
                  </a:moveTo>
                  <a:lnTo>
                    <a:pt x="223" y="195"/>
                  </a:lnTo>
                  <a:lnTo>
                    <a:pt x="223" y="371"/>
                  </a:lnTo>
                  <a:lnTo>
                    <a:pt x="3030" y="371"/>
                  </a:lnTo>
                  <a:lnTo>
                    <a:pt x="3002" y="195"/>
                  </a:lnTo>
                  <a:lnTo>
                    <a:pt x="3187" y="94"/>
                  </a:lnTo>
                  <a:cubicBezTo>
                    <a:pt x="3187" y="94"/>
                    <a:pt x="2150" y="1"/>
                    <a:pt x="1" y="94"/>
                  </a:cubicBezTo>
                  <a:close/>
                </a:path>
              </a:pathLst>
            </a:custGeom>
            <a:solidFill>
              <a:srgbClr val="ec9684">
                <a:alpha val="7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75"/>
            <p:cNvSpPr/>
            <p:nvPr/>
          </p:nvSpPr>
          <p:spPr>
            <a:xfrm>
              <a:off x="1747080" y="4839480"/>
              <a:ext cx="1181880" cy="290520"/>
            </a:xfrm>
            <a:custGeom>
              <a:avLst/>
              <a:gdLst/>
              <a:ahLst/>
              <a:rect l="l" t="t" r="r" b="b"/>
              <a:pathLst>
                <a:path w="12348" h="3039">
                  <a:moveTo>
                    <a:pt x="12348" y="1751"/>
                  </a:moveTo>
                  <a:lnTo>
                    <a:pt x="9661" y="1890"/>
                  </a:lnTo>
                  <a:lnTo>
                    <a:pt x="9736" y="575"/>
                  </a:lnTo>
                  <a:lnTo>
                    <a:pt x="7577" y="575"/>
                  </a:lnTo>
                  <a:lnTo>
                    <a:pt x="7475" y="2918"/>
                  </a:lnTo>
                  <a:lnTo>
                    <a:pt x="2807" y="2816"/>
                  </a:lnTo>
                  <a:lnTo>
                    <a:pt x="2733" y="1779"/>
                  </a:lnTo>
                  <a:lnTo>
                    <a:pt x="825" y="1751"/>
                  </a:lnTo>
                  <a:lnTo>
                    <a:pt x="825" y="2575"/>
                  </a:lnTo>
                  <a:lnTo>
                    <a:pt x="686" y="2612"/>
                  </a:lnTo>
                  <a:lnTo>
                    <a:pt x="445" y="0"/>
                  </a:lnTo>
                  <a:lnTo>
                    <a:pt x="1" y="0"/>
                  </a:lnTo>
                  <a:lnTo>
                    <a:pt x="102" y="3039"/>
                  </a:lnTo>
                  <a:lnTo>
                    <a:pt x="12264" y="3039"/>
                  </a:ln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76"/>
            <p:cNvSpPr/>
            <p:nvPr/>
          </p:nvSpPr>
          <p:spPr>
            <a:xfrm>
              <a:off x="1530720" y="4848480"/>
              <a:ext cx="102600" cy="215280"/>
            </a:xfrm>
            <a:custGeom>
              <a:avLst/>
              <a:gdLst/>
              <a:ahLst/>
              <a:rect l="l" t="t" r="r" b="b"/>
              <a:pathLst>
                <a:path w="1075" h="2251">
                  <a:moveTo>
                    <a:pt x="1001" y="0"/>
                  </a:moveTo>
                  <a:lnTo>
                    <a:pt x="0" y="0"/>
                  </a:lnTo>
                  <a:lnTo>
                    <a:pt x="10" y="2251"/>
                  </a:lnTo>
                  <a:lnTo>
                    <a:pt x="1075" y="2251"/>
                  </a:ln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77"/>
            <p:cNvSpPr/>
            <p:nvPr/>
          </p:nvSpPr>
          <p:spPr>
            <a:xfrm>
              <a:off x="603000" y="5018400"/>
              <a:ext cx="801360" cy="111600"/>
            </a:xfrm>
            <a:custGeom>
              <a:avLst/>
              <a:gdLst/>
              <a:ahLst/>
              <a:rect l="l" t="t" r="r" b="b"/>
              <a:pathLst>
                <a:path w="8375" h="1168">
                  <a:moveTo>
                    <a:pt x="8300" y="278"/>
                  </a:moveTo>
                  <a:lnTo>
                    <a:pt x="6559" y="278"/>
                  </a:lnTo>
                  <a:lnTo>
                    <a:pt x="6559" y="834"/>
                  </a:lnTo>
                  <a:lnTo>
                    <a:pt x="6438" y="834"/>
                  </a:lnTo>
                  <a:lnTo>
                    <a:pt x="6438" y="0"/>
                  </a:lnTo>
                  <a:lnTo>
                    <a:pt x="3113" y="176"/>
                  </a:lnTo>
                  <a:lnTo>
                    <a:pt x="3113" y="1029"/>
                  </a:lnTo>
                  <a:lnTo>
                    <a:pt x="2548" y="1029"/>
                  </a:lnTo>
                  <a:lnTo>
                    <a:pt x="2455" y="741"/>
                  </a:lnTo>
                  <a:lnTo>
                    <a:pt x="1" y="519"/>
                  </a:lnTo>
                  <a:lnTo>
                    <a:pt x="47" y="1168"/>
                  </a:lnTo>
                  <a:lnTo>
                    <a:pt x="8374" y="1168"/>
                  </a:ln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78"/>
            <p:cNvSpPr/>
            <p:nvPr/>
          </p:nvSpPr>
          <p:spPr>
            <a:xfrm>
              <a:off x="1997280" y="4948560"/>
              <a:ext cx="646200" cy="181440"/>
            </a:xfrm>
            <a:custGeom>
              <a:avLst/>
              <a:gdLst/>
              <a:ahLst/>
              <a:rect l="l" t="t" r="r" b="b"/>
              <a:pathLst>
                <a:path w="6754" h="1900">
                  <a:moveTo>
                    <a:pt x="1" y="1900"/>
                  </a:moveTo>
                  <a:lnTo>
                    <a:pt x="1" y="10"/>
                  </a:lnTo>
                  <a:cubicBezTo>
                    <a:pt x="1" y="10"/>
                    <a:pt x="4641" y="1"/>
                    <a:pt x="6753" y="103"/>
                  </a:cubicBezTo>
                  <a:lnTo>
                    <a:pt x="6660" y="1900"/>
                  </a:lnTo>
                  <a:lnTo>
                    <a:pt x="6512" y="1900"/>
                  </a:lnTo>
                  <a:lnTo>
                    <a:pt x="6438" y="380"/>
                  </a:lnTo>
                  <a:cubicBezTo>
                    <a:pt x="6438" y="380"/>
                    <a:pt x="2715" y="279"/>
                    <a:pt x="214" y="353"/>
                  </a:cubicBezTo>
                  <a:lnTo>
                    <a:pt x="177" y="1900"/>
                  </a:lnTo>
                  <a:close/>
                </a:path>
              </a:pathLst>
            </a:custGeom>
            <a:solidFill>
              <a:srgbClr val="f5b19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79"/>
            <p:cNvSpPr/>
            <p:nvPr/>
          </p:nvSpPr>
          <p:spPr>
            <a:xfrm>
              <a:off x="2017800" y="4968720"/>
              <a:ext cx="597600" cy="31680"/>
            </a:xfrm>
            <a:custGeom>
              <a:avLst/>
              <a:gdLst/>
              <a:ahLst/>
              <a:rect l="l" t="t" r="r" b="b"/>
              <a:pathLst>
                <a:path w="6244" h="335">
                  <a:moveTo>
                    <a:pt x="1" y="140"/>
                  </a:moveTo>
                  <a:lnTo>
                    <a:pt x="1" y="251"/>
                  </a:lnTo>
                  <a:lnTo>
                    <a:pt x="6244" y="334"/>
                  </a:lnTo>
                  <a:lnTo>
                    <a:pt x="6234" y="167"/>
                  </a:lnTo>
                  <a:cubicBezTo>
                    <a:pt x="6234" y="167"/>
                    <a:pt x="4132" y="1"/>
                    <a:pt x="1" y="140"/>
                  </a:cubicBezTo>
                  <a:close/>
                </a:path>
              </a:pathLst>
            </a:custGeom>
            <a:solidFill>
              <a:srgbClr val="ec968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80"/>
            <p:cNvSpPr/>
            <p:nvPr/>
          </p:nvSpPr>
          <p:spPr>
            <a:xfrm>
              <a:off x="2016000" y="4975200"/>
              <a:ext cx="597600" cy="55800"/>
            </a:xfrm>
            <a:custGeom>
              <a:avLst/>
              <a:gdLst/>
              <a:ahLst/>
              <a:rect l="l" t="t" r="r" b="b"/>
              <a:pathLst>
                <a:path w="6244" h="585">
                  <a:moveTo>
                    <a:pt x="6243" y="102"/>
                  </a:moveTo>
                  <a:lnTo>
                    <a:pt x="6243" y="584"/>
                  </a:lnTo>
                  <a:lnTo>
                    <a:pt x="0" y="584"/>
                  </a:lnTo>
                  <a:lnTo>
                    <a:pt x="19" y="75"/>
                  </a:lnTo>
                  <a:cubicBezTo>
                    <a:pt x="19" y="75"/>
                    <a:pt x="4252" y="1"/>
                    <a:pt x="6243" y="102"/>
                  </a:cubicBezTo>
                  <a:close/>
                </a:path>
              </a:pathLst>
            </a:custGeom>
            <a:solidFill>
              <a:srgbClr val="e5a0b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81"/>
            <p:cNvSpPr/>
            <p:nvPr/>
          </p:nvSpPr>
          <p:spPr>
            <a:xfrm>
              <a:off x="3023280" y="3791160"/>
              <a:ext cx="783000" cy="1040760"/>
            </a:xfrm>
            <a:custGeom>
              <a:avLst/>
              <a:gdLst/>
              <a:ahLst/>
              <a:rect l="l" t="t" r="r" b="b"/>
              <a:pathLst>
                <a:path w="8180" h="10875">
                  <a:moveTo>
                    <a:pt x="8179" y="0"/>
                  </a:moveTo>
                  <a:lnTo>
                    <a:pt x="399" y="7818"/>
                  </a:lnTo>
                  <a:lnTo>
                    <a:pt x="0" y="10874"/>
                  </a:lnTo>
                  <a:lnTo>
                    <a:pt x="7485" y="3742"/>
                  </a:ln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82"/>
            <p:cNvSpPr/>
            <p:nvPr/>
          </p:nvSpPr>
          <p:spPr>
            <a:xfrm>
              <a:off x="2997720" y="4330440"/>
              <a:ext cx="707400" cy="713880"/>
            </a:xfrm>
            <a:custGeom>
              <a:avLst/>
              <a:gdLst/>
              <a:ahLst/>
              <a:rect l="l" t="t" r="r" b="b"/>
              <a:pathLst>
                <a:path w="7393" h="7458">
                  <a:moveTo>
                    <a:pt x="7392" y="1"/>
                  </a:moveTo>
                  <a:lnTo>
                    <a:pt x="167" y="6133"/>
                  </a:lnTo>
                  <a:lnTo>
                    <a:pt x="1" y="7457"/>
                  </a:lnTo>
                  <a:lnTo>
                    <a:pt x="7124" y="1464"/>
                  </a:ln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83"/>
            <p:cNvSpPr/>
            <p:nvPr/>
          </p:nvSpPr>
          <p:spPr>
            <a:xfrm>
              <a:off x="1739160" y="4328640"/>
              <a:ext cx="611640" cy="702000"/>
            </a:xfrm>
            <a:custGeom>
              <a:avLst/>
              <a:gdLst/>
              <a:ahLst/>
              <a:rect l="l" t="t" r="r" b="b"/>
              <a:pathLst>
                <a:path w="6392" h="7337">
                  <a:moveTo>
                    <a:pt x="6391" y="158"/>
                  </a:moveTo>
                  <a:lnTo>
                    <a:pt x="148" y="7336"/>
                  </a:lnTo>
                  <a:lnTo>
                    <a:pt x="0" y="343"/>
                  </a:lnTo>
                  <a:cubicBezTo>
                    <a:pt x="0" y="343"/>
                    <a:pt x="3816" y="0"/>
                    <a:pt x="6391" y="158"/>
                  </a:cubicBez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84"/>
            <p:cNvSpPr/>
            <p:nvPr/>
          </p:nvSpPr>
          <p:spPr>
            <a:xfrm>
              <a:off x="607680" y="4803120"/>
              <a:ext cx="654120" cy="326880"/>
            </a:xfrm>
            <a:custGeom>
              <a:avLst/>
              <a:gdLst/>
              <a:ahLst/>
              <a:rect l="l" t="t" r="r" b="b"/>
              <a:pathLst>
                <a:path w="6836" h="3419">
                  <a:moveTo>
                    <a:pt x="6836" y="1"/>
                  </a:moveTo>
                  <a:lnTo>
                    <a:pt x="4057" y="3419"/>
                  </a:lnTo>
                  <a:lnTo>
                    <a:pt x="0" y="3419"/>
                  </a:lnTo>
                  <a:lnTo>
                    <a:pt x="2659" y="186"/>
                  </a:lnTo>
                  <a:close/>
                </a:path>
              </a:pathLst>
            </a:custGeom>
            <a:solidFill>
              <a:srgbClr val="ffffff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85"/>
            <p:cNvSpPr/>
            <p:nvPr/>
          </p:nvSpPr>
          <p:spPr>
            <a:xfrm>
              <a:off x="663480" y="2840400"/>
              <a:ext cx="452160" cy="138240"/>
            </a:xfrm>
            <a:custGeom>
              <a:avLst/>
              <a:gdLst/>
              <a:ahLst/>
              <a:rect l="l" t="t" r="r" b="b"/>
              <a:pathLst>
                <a:path w="4725" h="1446">
                  <a:moveTo>
                    <a:pt x="3002" y="1"/>
                  </a:moveTo>
                  <a:cubicBezTo>
                    <a:pt x="3002" y="1"/>
                    <a:pt x="1260" y="56"/>
                    <a:pt x="1" y="1381"/>
                  </a:cubicBezTo>
                  <a:cubicBezTo>
                    <a:pt x="1" y="1381"/>
                    <a:pt x="1872" y="1020"/>
                    <a:pt x="3789" y="1446"/>
                  </a:cubicBezTo>
                  <a:cubicBezTo>
                    <a:pt x="3789" y="1446"/>
                    <a:pt x="4400" y="1094"/>
                    <a:pt x="4725" y="1038"/>
                  </a:cubicBezTo>
                  <a:cubicBezTo>
                    <a:pt x="4725" y="1038"/>
                    <a:pt x="3928" y="269"/>
                    <a:pt x="3002" y="1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86"/>
            <p:cNvSpPr/>
            <p:nvPr/>
          </p:nvSpPr>
          <p:spPr>
            <a:xfrm>
              <a:off x="709560" y="3139200"/>
              <a:ext cx="421920" cy="260280"/>
            </a:xfrm>
            <a:custGeom>
              <a:avLst/>
              <a:gdLst/>
              <a:ahLst/>
              <a:rect l="l" t="t" r="r" b="b"/>
              <a:pathLst>
                <a:path w="4410" h="2724">
                  <a:moveTo>
                    <a:pt x="0" y="2631"/>
                  </a:moveTo>
                  <a:cubicBezTo>
                    <a:pt x="0" y="2631"/>
                    <a:pt x="1112" y="797"/>
                    <a:pt x="1890" y="0"/>
                  </a:cubicBezTo>
                  <a:cubicBezTo>
                    <a:pt x="1890" y="0"/>
                    <a:pt x="3390" y="28"/>
                    <a:pt x="4409" y="565"/>
                  </a:cubicBezTo>
                  <a:lnTo>
                    <a:pt x="3177" y="2723"/>
                  </a:lnTo>
                  <a:cubicBezTo>
                    <a:pt x="3177" y="2723"/>
                    <a:pt x="1538" y="2455"/>
                    <a:pt x="0" y="2631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87"/>
            <p:cNvSpPr/>
            <p:nvPr/>
          </p:nvSpPr>
          <p:spPr>
            <a:xfrm>
              <a:off x="2320200" y="4443120"/>
              <a:ext cx="349200" cy="244440"/>
            </a:xfrm>
            <a:custGeom>
              <a:avLst/>
              <a:gdLst/>
              <a:ahLst/>
              <a:rect l="l" t="t" r="r" b="b"/>
              <a:pathLst>
                <a:path w="3650" h="2557">
                  <a:moveTo>
                    <a:pt x="3529" y="2557"/>
                  </a:moveTo>
                  <a:lnTo>
                    <a:pt x="3650" y="176"/>
                  </a:lnTo>
                  <a:cubicBezTo>
                    <a:pt x="3650" y="176"/>
                    <a:pt x="1880" y="9"/>
                    <a:pt x="28" y="0"/>
                  </a:cubicBezTo>
                  <a:lnTo>
                    <a:pt x="0" y="2529"/>
                  </a:ln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88"/>
            <p:cNvSpPr/>
            <p:nvPr/>
          </p:nvSpPr>
          <p:spPr>
            <a:xfrm>
              <a:off x="2643840" y="4687920"/>
              <a:ext cx="308160" cy="288720"/>
            </a:xfrm>
            <a:custGeom>
              <a:avLst/>
              <a:gdLst/>
              <a:ahLst/>
              <a:rect l="l" t="t" r="r" b="b"/>
              <a:pathLst>
                <a:path w="3279" h="3021">
                  <a:moveTo>
                    <a:pt x="0" y="2826"/>
                  </a:moveTo>
                  <a:lnTo>
                    <a:pt x="148" y="1"/>
                  </a:lnTo>
                  <a:lnTo>
                    <a:pt x="3279" y="223"/>
                  </a:lnTo>
                  <a:lnTo>
                    <a:pt x="3047" y="3020"/>
                  </a:ln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89"/>
            <p:cNvSpPr/>
            <p:nvPr/>
          </p:nvSpPr>
          <p:spPr>
            <a:xfrm>
              <a:off x="1734480" y="4451040"/>
              <a:ext cx="262800" cy="257760"/>
            </a:xfrm>
            <a:custGeom>
              <a:avLst/>
              <a:gdLst/>
              <a:ahLst/>
              <a:rect l="l" t="t" r="r" b="b"/>
              <a:pathLst>
                <a:path w="2733" h="2779">
                  <a:moveTo>
                    <a:pt x="2733" y="2640"/>
                  </a:moveTo>
                  <a:lnTo>
                    <a:pt x="2733" y="0"/>
                  </a:lnTo>
                  <a:lnTo>
                    <a:pt x="0" y="287"/>
                  </a:lnTo>
                  <a:lnTo>
                    <a:pt x="37" y="2779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90"/>
            <p:cNvSpPr/>
            <p:nvPr/>
          </p:nvSpPr>
          <p:spPr>
            <a:xfrm>
              <a:off x="1997280" y="4294080"/>
              <a:ext cx="323280" cy="148680"/>
            </a:xfrm>
            <a:custGeom>
              <a:avLst/>
              <a:gdLst/>
              <a:ahLst/>
              <a:rect l="l" t="t" r="r" b="b"/>
              <a:pathLst>
                <a:path w="3382" h="1558">
                  <a:moveTo>
                    <a:pt x="1" y="233"/>
                  </a:moveTo>
                  <a:lnTo>
                    <a:pt x="1" y="1557"/>
                  </a:lnTo>
                  <a:lnTo>
                    <a:pt x="3307" y="1557"/>
                  </a:lnTo>
                  <a:lnTo>
                    <a:pt x="3381" y="214"/>
                  </a:lnTo>
                  <a:cubicBezTo>
                    <a:pt x="3381" y="214"/>
                    <a:pt x="1094" y="1"/>
                    <a:pt x="1" y="23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91"/>
            <p:cNvSpPr/>
            <p:nvPr/>
          </p:nvSpPr>
          <p:spPr>
            <a:xfrm>
              <a:off x="1743480" y="4695840"/>
              <a:ext cx="253440" cy="257760"/>
            </a:xfrm>
            <a:custGeom>
              <a:avLst/>
              <a:gdLst/>
              <a:ahLst/>
              <a:rect l="l" t="t" r="r" b="b"/>
              <a:pathLst>
                <a:path w="2696" h="2697">
                  <a:moveTo>
                    <a:pt x="2696" y="1"/>
                  </a:moveTo>
                  <a:lnTo>
                    <a:pt x="2696" y="2650"/>
                  </a:lnTo>
                  <a:lnTo>
                    <a:pt x="65" y="269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92"/>
            <p:cNvSpPr/>
            <p:nvPr/>
          </p:nvSpPr>
          <p:spPr>
            <a:xfrm>
              <a:off x="558000" y="3113640"/>
              <a:ext cx="263880" cy="221400"/>
            </a:xfrm>
            <a:custGeom>
              <a:avLst/>
              <a:gdLst/>
              <a:ahLst/>
              <a:rect l="l" t="t" r="r" b="b"/>
              <a:pathLst>
                <a:path w="2761" h="2317">
                  <a:moveTo>
                    <a:pt x="0" y="269"/>
                  </a:moveTo>
                  <a:lnTo>
                    <a:pt x="186" y="2316"/>
                  </a:lnTo>
                  <a:cubicBezTo>
                    <a:pt x="186" y="2316"/>
                    <a:pt x="1946" y="2029"/>
                    <a:pt x="2761" y="2075"/>
                  </a:cubicBezTo>
                  <a:lnTo>
                    <a:pt x="2761" y="1"/>
                  </a:lnTo>
                  <a:cubicBezTo>
                    <a:pt x="1834" y="10"/>
                    <a:pt x="908" y="93"/>
                    <a:pt x="0" y="269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93"/>
            <p:cNvSpPr/>
            <p:nvPr/>
          </p:nvSpPr>
          <p:spPr>
            <a:xfrm>
              <a:off x="456120" y="2932920"/>
              <a:ext cx="732240" cy="185040"/>
            </a:xfrm>
            <a:custGeom>
              <a:avLst/>
              <a:gdLst/>
              <a:ahLst/>
              <a:rect l="l" t="t" r="r" b="b"/>
              <a:pathLst>
                <a:path w="7652" h="1936">
                  <a:moveTo>
                    <a:pt x="0" y="1602"/>
                  </a:moveTo>
                  <a:lnTo>
                    <a:pt x="0" y="1704"/>
                  </a:lnTo>
                  <a:cubicBezTo>
                    <a:pt x="0" y="1704"/>
                    <a:pt x="4909" y="1936"/>
                    <a:pt x="7642" y="1658"/>
                  </a:cubicBezTo>
                  <a:lnTo>
                    <a:pt x="7651" y="1602"/>
                  </a:lnTo>
                  <a:cubicBezTo>
                    <a:pt x="7651" y="1602"/>
                    <a:pt x="4011" y="0"/>
                    <a:pt x="0" y="1602"/>
                  </a:cubicBez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94"/>
            <p:cNvSpPr/>
            <p:nvPr/>
          </p:nvSpPr>
          <p:spPr>
            <a:xfrm>
              <a:off x="606600" y="2791800"/>
              <a:ext cx="419400" cy="98280"/>
            </a:xfrm>
            <a:custGeom>
              <a:avLst/>
              <a:gdLst/>
              <a:ahLst/>
              <a:rect l="l" t="t" r="r" b="b"/>
              <a:pathLst>
                <a:path w="4383" h="1029">
                  <a:moveTo>
                    <a:pt x="1" y="834"/>
                  </a:moveTo>
                  <a:cubicBezTo>
                    <a:pt x="1455" y="1028"/>
                    <a:pt x="2928" y="1028"/>
                    <a:pt x="4382" y="834"/>
                  </a:cubicBezTo>
                  <a:cubicBezTo>
                    <a:pt x="3039" y="0"/>
                    <a:pt x="1344" y="0"/>
                    <a:pt x="1" y="834"/>
                  </a:cubicBez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95"/>
            <p:cNvSpPr/>
            <p:nvPr/>
          </p:nvSpPr>
          <p:spPr>
            <a:xfrm>
              <a:off x="2983680" y="4311720"/>
              <a:ext cx="314640" cy="818280"/>
            </a:xfrm>
            <a:custGeom>
              <a:avLst/>
              <a:gdLst/>
              <a:ahLst/>
              <a:rect l="l" t="t" r="r" b="b"/>
              <a:pathLst>
                <a:path w="3289" h="8550">
                  <a:moveTo>
                    <a:pt x="1788" y="0"/>
                  </a:moveTo>
                  <a:lnTo>
                    <a:pt x="3289" y="473"/>
                  </a:lnTo>
                  <a:lnTo>
                    <a:pt x="3168" y="982"/>
                  </a:lnTo>
                  <a:lnTo>
                    <a:pt x="2539" y="1084"/>
                  </a:lnTo>
                  <a:lnTo>
                    <a:pt x="1547" y="8550"/>
                  </a:lnTo>
                  <a:lnTo>
                    <a:pt x="1" y="8550"/>
                  </a:lnTo>
                  <a:lnTo>
                    <a:pt x="1057" y="500"/>
                  </a:lnTo>
                  <a:lnTo>
                    <a:pt x="1696" y="352"/>
                  </a:lnTo>
                  <a:close/>
                </a:path>
              </a:pathLst>
            </a:custGeom>
            <a:solidFill>
              <a:srgbClr val="6351ca">
                <a:alpha val="5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96"/>
            <p:cNvSpPr/>
            <p:nvPr/>
          </p:nvSpPr>
          <p:spPr>
            <a:xfrm>
              <a:off x="1870560" y="3621600"/>
              <a:ext cx="273600" cy="337320"/>
            </a:xfrm>
            <a:custGeom>
              <a:avLst/>
              <a:gdLst/>
              <a:ahLst/>
              <a:rect l="l" t="t" r="r" b="b"/>
              <a:pathLst>
                <a:path w="2863" h="3528">
                  <a:moveTo>
                    <a:pt x="806" y="983"/>
                  </a:moveTo>
                  <a:lnTo>
                    <a:pt x="917" y="1122"/>
                  </a:lnTo>
                  <a:cubicBezTo>
                    <a:pt x="1269" y="1539"/>
                    <a:pt x="1436" y="1742"/>
                    <a:pt x="1788" y="2159"/>
                  </a:cubicBezTo>
                  <a:lnTo>
                    <a:pt x="1389" y="2400"/>
                  </a:lnTo>
                  <a:cubicBezTo>
                    <a:pt x="1186" y="1900"/>
                    <a:pt x="1084" y="1650"/>
                    <a:pt x="880" y="1150"/>
                  </a:cubicBezTo>
                  <a:lnTo>
                    <a:pt x="806" y="983"/>
                  </a:lnTo>
                  <a:close/>
                  <a:moveTo>
                    <a:pt x="648" y="1"/>
                  </a:moveTo>
                  <a:cubicBezTo>
                    <a:pt x="389" y="149"/>
                    <a:pt x="269" y="233"/>
                    <a:pt x="19" y="381"/>
                  </a:cubicBezTo>
                  <a:cubicBezTo>
                    <a:pt x="9" y="390"/>
                    <a:pt x="0" y="399"/>
                    <a:pt x="9" y="418"/>
                  </a:cubicBezTo>
                  <a:cubicBezTo>
                    <a:pt x="398" y="1455"/>
                    <a:pt x="806" y="2483"/>
                    <a:pt x="1223" y="3521"/>
                  </a:cubicBezTo>
                  <a:cubicBezTo>
                    <a:pt x="1227" y="3525"/>
                    <a:pt x="1232" y="3528"/>
                    <a:pt x="1238" y="3528"/>
                  </a:cubicBezTo>
                  <a:cubicBezTo>
                    <a:pt x="1244" y="3528"/>
                    <a:pt x="1251" y="3525"/>
                    <a:pt x="1260" y="3521"/>
                  </a:cubicBezTo>
                  <a:cubicBezTo>
                    <a:pt x="1436" y="3410"/>
                    <a:pt x="1528" y="3363"/>
                    <a:pt x="1704" y="3243"/>
                  </a:cubicBezTo>
                  <a:cubicBezTo>
                    <a:pt x="1714" y="3234"/>
                    <a:pt x="1714" y="3224"/>
                    <a:pt x="1714" y="3206"/>
                  </a:cubicBezTo>
                  <a:lnTo>
                    <a:pt x="1575" y="2891"/>
                  </a:lnTo>
                  <a:cubicBezTo>
                    <a:pt x="1797" y="2752"/>
                    <a:pt x="1908" y="2678"/>
                    <a:pt x="2140" y="2548"/>
                  </a:cubicBezTo>
                  <a:cubicBezTo>
                    <a:pt x="2223" y="2650"/>
                    <a:pt x="2269" y="2706"/>
                    <a:pt x="2362" y="2817"/>
                  </a:cubicBezTo>
                  <a:cubicBezTo>
                    <a:pt x="2369" y="2823"/>
                    <a:pt x="2375" y="2830"/>
                    <a:pt x="2382" y="2830"/>
                  </a:cubicBezTo>
                  <a:cubicBezTo>
                    <a:pt x="2384" y="2830"/>
                    <a:pt x="2387" y="2829"/>
                    <a:pt x="2390" y="2826"/>
                  </a:cubicBezTo>
                  <a:cubicBezTo>
                    <a:pt x="2575" y="2715"/>
                    <a:pt x="2668" y="2659"/>
                    <a:pt x="2853" y="2557"/>
                  </a:cubicBezTo>
                  <a:cubicBezTo>
                    <a:pt x="2862" y="2548"/>
                    <a:pt x="2862" y="2539"/>
                    <a:pt x="2853" y="2520"/>
                  </a:cubicBezTo>
                  <a:cubicBezTo>
                    <a:pt x="2130" y="1678"/>
                    <a:pt x="1408" y="835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97"/>
            <p:cNvSpPr/>
            <p:nvPr/>
          </p:nvSpPr>
          <p:spPr>
            <a:xfrm>
              <a:off x="2011320" y="3546720"/>
              <a:ext cx="207360" cy="302400"/>
            </a:xfrm>
            <a:custGeom>
              <a:avLst/>
              <a:gdLst/>
              <a:ahLst/>
              <a:rect l="l" t="t" r="r" b="b"/>
              <a:pathLst>
                <a:path w="2169" h="3163">
                  <a:moveTo>
                    <a:pt x="522" y="1"/>
                  </a:moveTo>
                  <a:cubicBezTo>
                    <a:pt x="518" y="1"/>
                    <a:pt x="514" y="3"/>
                    <a:pt x="510" y="7"/>
                  </a:cubicBezTo>
                  <a:lnTo>
                    <a:pt x="19" y="285"/>
                  </a:lnTo>
                  <a:cubicBezTo>
                    <a:pt x="10" y="294"/>
                    <a:pt x="1" y="303"/>
                    <a:pt x="10" y="313"/>
                  </a:cubicBezTo>
                  <a:lnTo>
                    <a:pt x="1650" y="3147"/>
                  </a:lnTo>
                  <a:cubicBezTo>
                    <a:pt x="1655" y="3158"/>
                    <a:pt x="1664" y="3162"/>
                    <a:pt x="1672" y="3162"/>
                  </a:cubicBezTo>
                  <a:cubicBezTo>
                    <a:pt x="1677" y="3162"/>
                    <a:pt x="1683" y="3160"/>
                    <a:pt x="1687" y="3156"/>
                  </a:cubicBezTo>
                  <a:cubicBezTo>
                    <a:pt x="1872" y="3054"/>
                    <a:pt x="1964" y="2999"/>
                    <a:pt x="2159" y="2888"/>
                  </a:cubicBezTo>
                  <a:cubicBezTo>
                    <a:pt x="2168" y="2878"/>
                    <a:pt x="2168" y="2869"/>
                    <a:pt x="2159" y="2860"/>
                  </a:cubicBezTo>
                  <a:cubicBezTo>
                    <a:pt x="1612" y="1906"/>
                    <a:pt x="1075" y="961"/>
                    <a:pt x="538" y="16"/>
                  </a:cubicBezTo>
                  <a:cubicBezTo>
                    <a:pt x="533" y="5"/>
                    <a:pt x="527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98"/>
            <p:cNvSpPr/>
            <p:nvPr/>
          </p:nvSpPr>
          <p:spPr>
            <a:xfrm>
              <a:off x="2100240" y="3464640"/>
              <a:ext cx="314640" cy="337320"/>
            </a:xfrm>
            <a:custGeom>
              <a:avLst/>
              <a:gdLst/>
              <a:ahLst/>
              <a:rect l="l" t="t" r="r" b="b"/>
              <a:pathLst>
                <a:path w="3289" h="3525">
                  <a:moveTo>
                    <a:pt x="1361" y="583"/>
                  </a:moveTo>
                  <a:cubicBezTo>
                    <a:pt x="1398" y="583"/>
                    <a:pt x="1435" y="589"/>
                    <a:pt x="1473" y="603"/>
                  </a:cubicBezTo>
                  <a:cubicBezTo>
                    <a:pt x="1575" y="621"/>
                    <a:pt x="1658" y="686"/>
                    <a:pt x="1704" y="779"/>
                  </a:cubicBezTo>
                  <a:cubicBezTo>
                    <a:pt x="1751" y="862"/>
                    <a:pt x="1760" y="973"/>
                    <a:pt x="1723" y="1066"/>
                  </a:cubicBezTo>
                  <a:cubicBezTo>
                    <a:pt x="1695" y="1168"/>
                    <a:pt x="1630" y="1242"/>
                    <a:pt x="1538" y="1288"/>
                  </a:cubicBezTo>
                  <a:lnTo>
                    <a:pt x="1167" y="1492"/>
                  </a:lnTo>
                  <a:lnTo>
                    <a:pt x="797" y="834"/>
                  </a:lnTo>
                  <a:lnTo>
                    <a:pt x="1176" y="630"/>
                  </a:lnTo>
                  <a:cubicBezTo>
                    <a:pt x="1235" y="601"/>
                    <a:pt x="1297" y="583"/>
                    <a:pt x="1361" y="583"/>
                  </a:cubicBezTo>
                  <a:close/>
                  <a:moveTo>
                    <a:pt x="1408" y="1"/>
                  </a:moveTo>
                  <a:cubicBezTo>
                    <a:pt x="1232" y="1"/>
                    <a:pt x="1065" y="47"/>
                    <a:pt x="908" y="130"/>
                  </a:cubicBezTo>
                  <a:cubicBezTo>
                    <a:pt x="547" y="325"/>
                    <a:pt x="371" y="417"/>
                    <a:pt x="19" y="621"/>
                  </a:cubicBezTo>
                  <a:cubicBezTo>
                    <a:pt x="9" y="621"/>
                    <a:pt x="0" y="640"/>
                    <a:pt x="9" y="649"/>
                  </a:cubicBezTo>
                  <a:lnTo>
                    <a:pt x="1602" y="3511"/>
                  </a:lnTo>
                  <a:cubicBezTo>
                    <a:pt x="1609" y="3518"/>
                    <a:pt x="1616" y="3524"/>
                    <a:pt x="1622" y="3524"/>
                  </a:cubicBezTo>
                  <a:cubicBezTo>
                    <a:pt x="1625" y="3524"/>
                    <a:pt x="1628" y="3523"/>
                    <a:pt x="1630" y="3520"/>
                  </a:cubicBezTo>
                  <a:cubicBezTo>
                    <a:pt x="1816" y="3418"/>
                    <a:pt x="1908" y="3363"/>
                    <a:pt x="2112" y="3261"/>
                  </a:cubicBezTo>
                  <a:cubicBezTo>
                    <a:pt x="2112" y="3252"/>
                    <a:pt x="2121" y="3242"/>
                    <a:pt x="2112" y="3233"/>
                  </a:cubicBezTo>
                  <a:cubicBezTo>
                    <a:pt x="1843" y="2742"/>
                    <a:pt x="1714" y="2492"/>
                    <a:pt x="1445" y="2001"/>
                  </a:cubicBezTo>
                  <a:lnTo>
                    <a:pt x="1723" y="1844"/>
                  </a:lnTo>
                  <a:cubicBezTo>
                    <a:pt x="1784" y="1810"/>
                    <a:pt x="1852" y="1794"/>
                    <a:pt x="1920" y="1794"/>
                  </a:cubicBezTo>
                  <a:cubicBezTo>
                    <a:pt x="1966" y="1794"/>
                    <a:pt x="2012" y="1801"/>
                    <a:pt x="2056" y="1816"/>
                  </a:cubicBezTo>
                  <a:cubicBezTo>
                    <a:pt x="2158" y="1844"/>
                    <a:pt x="2251" y="1918"/>
                    <a:pt x="2306" y="2020"/>
                  </a:cubicBezTo>
                  <a:cubicBezTo>
                    <a:pt x="2492" y="2362"/>
                    <a:pt x="2584" y="2538"/>
                    <a:pt x="2770" y="2890"/>
                  </a:cubicBezTo>
                  <a:lnTo>
                    <a:pt x="2788" y="2890"/>
                  </a:lnTo>
                  <a:cubicBezTo>
                    <a:pt x="2983" y="2789"/>
                    <a:pt x="3075" y="2733"/>
                    <a:pt x="3270" y="2640"/>
                  </a:cubicBezTo>
                  <a:cubicBezTo>
                    <a:pt x="3279" y="2631"/>
                    <a:pt x="3288" y="2613"/>
                    <a:pt x="3279" y="2603"/>
                  </a:cubicBezTo>
                  <a:lnTo>
                    <a:pt x="2825" y="1742"/>
                  </a:lnTo>
                  <a:cubicBezTo>
                    <a:pt x="2714" y="1520"/>
                    <a:pt x="2510" y="1344"/>
                    <a:pt x="2279" y="1269"/>
                  </a:cubicBezTo>
                  <a:cubicBezTo>
                    <a:pt x="2297" y="1205"/>
                    <a:pt x="2316" y="1140"/>
                    <a:pt x="2325" y="1075"/>
                  </a:cubicBezTo>
                  <a:cubicBezTo>
                    <a:pt x="2343" y="982"/>
                    <a:pt x="2343" y="890"/>
                    <a:pt x="2325" y="806"/>
                  </a:cubicBezTo>
                  <a:cubicBezTo>
                    <a:pt x="2316" y="695"/>
                    <a:pt x="2279" y="593"/>
                    <a:pt x="2232" y="501"/>
                  </a:cubicBezTo>
                  <a:cubicBezTo>
                    <a:pt x="2149" y="343"/>
                    <a:pt x="2038" y="223"/>
                    <a:pt x="1890" y="130"/>
                  </a:cubicBezTo>
                  <a:cubicBezTo>
                    <a:pt x="1741" y="47"/>
                    <a:pt x="1575" y="10"/>
                    <a:pt x="1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99"/>
            <p:cNvSpPr/>
            <p:nvPr/>
          </p:nvSpPr>
          <p:spPr>
            <a:xfrm>
              <a:off x="2305080" y="3359880"/>
              <a:ext cx="224280" cy="337680"/>
            </a:xfrm>
            <a:custGeom>
              <a:avLst/>
              <a:gdLst/>
              <a:ahLst/>
              <a:rect l="l" t="t" r="r" b="b"/>
              <a:pathLst>
                <a:path w="2345" h="3529">
                  <a:moveTo>
                    <a:pt x="1298" y="593"/>
                  </a:moveTo>
                  <a:cubicBezTo>
                    <a:pt x="1345" y="593"/>
                    <a:pt x="1392" y="603"/>
                    <a:pt x="1436" y="623"/>
                  </a:cubicBezTo>
                  <a:cubicBezTo>
                    <a:pt x="1538" y="660"/>
                    <a:pt x="1622" y="744"/>
                    <a:pt x="1668" y="855"/>
                  </a:cubicBezTo>
                  <a:cubicBezTo>
                    <a:pt x="1733" y="975"/>
                    <a:pt x="1751" y="1114"/>
                    <a:pt x="1733" y="1244"/>
                  </a:cubicBezTo>
                  <a:cubicBezTo>
                    <a:pt x="1714" y="1355"/>
                    <a:pt x="1640" y="1448"/>
                    <a:pt x="1548" y="1494"/>
                  </a:cubicBezTo>
                  <a:lnTo>
                    <a:pt x="1214" y="1661"/>
                  </a:lnTo>
                  <a:lnTo>
                    <a:pt x="788" y="818"/>
                  </a:lnTo>
                  <a:lnTo>
                    <a:pt x="1121" y="642"/>
                  </a:lnTo>
                  <a:cubicBezTo>
                    <a:pt x="1174" y="610"/>
                    <a:pt x="1236" y="593"/>
                    <a:pt x="1298" y="593"/>
                  </a:cubicBezTo>
                  <a:close/>
                  <a:moveTo>
                    <a:pt x="1353" y="0"/>
                  </a:moveTo>
                  <a:cubicBezTo>
                    <a:pt x="1193" y="0"/>
                    <a:pt x="1030" y="42"/>
                    <a:pt x="881" y="132"/>
                  </a:cubicBezTo>
                  <a:cubicBezTo>
                    <a:pt x="538" y="299"/>
                    <a:pt x="362" y="392"/>
                    <a:pt x="19" y="568"/>
                  </a:cubicBezTo>
                  <a:cubicBezTo>
                    <a:pt x="1" y="568"/>
                    <a:pt x="1" y="586"/>
                    <a:pt x="10" y="595"/>
                  </a:cubicBezTo>
                  <a:cubicBezTo>
                    <a:pt x="501" y="1568"/>
                    <a:pt x="992" y="2540"/>
                    <a:pt x="1492" y="3513"/>
                  </a:cubicBezTo>
                  <a:cubicBezTo>
                    <a:pt x="1497" y="3524"/>
                    <a:pt x="1503" y="3528"/>
                    <a:pt x="1510" y="3528"/>
                  </a:cubicBezTo>
                  <a:cubicBezTo>
                    <a:pt x="1515" y="3528"/>
                    <a:pt x="1521" y="3526"/>
                    <a:pt x="1529" y="3522"/>
                  </a:cubicBezTo>
                  <a:cubicBezTo>
                    <a:pt x="1714" y="3430"/>
                    <a:pt x="1807" y="3383"/>
                    <a:pt x="2001" y="3291"/>
                  </a:cubicBezTo>
                  <a:cubicBezTo>
                    <a:pt x="2011" y="3281"/>
                    <a:pt x="2020" y="3263"/>
                    <a:pt x="2011" y="3254"/>
                  </a:cubicBezTo>
                  <a:lnTo>
                    <a:pt x="1473" y="2179"/>
                  </a:lnTo>
                  <a:lnTo>
                    <a:pt x="1807" y="2013"/>
                  </a:lnTo>
                  <a:cubicBezTo>
                    <a:pt x="1955" y="1938"/>
                    <a:pt x="2085" y="1827"/>
                    <a:pt x="2177" y="1679"/>
                  </a:cubicBezTo>
                  <a:cubicBezTo>
                    <a:pt x="2270" y="1531"/>
                    <a:pt x="2326" y="1364"/>
                    <a:pt x="2335" y="1179"/>
                  </a:cubicBezTo>
                  <a:cubicBezTo>
                    <a:pt x="2344" y="975"/>
                    <a:pt x="2298" y="781"/>
                    <a:pt x="2205" y="595"/>
                  </a:cubicBezTo>
                  <a:cubicBezTo>
                    <a:pt x="2070" y="221"/>
                    <a:pt x="1719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100"/>
            <p:cNvSpPr/>
            <p:nvPr/>
          </p:nvSpPr>
          <p:spPr>
            <a:xfrm>
              <a:off x="2518560" y="3269880"/>
              <a:ext cx="246240" cy="314640"/>
            </a:xfrm>
            <a:custGeom>
              <a:avLst/>
              <a:gdLst/>
              <a:ahLst/>
              <a:rect l="l" t="t" r="r" b="b"/>
              <a:pathLst>
                <a:path w="2576" h="3291">
                  <a:moveTo>
                    <a:pt x="1002" y="578"/>
                  </a:moveTo>
                  <a:cubicBezTo>
                    <a:pt x="1046" y="578"/>
                    <a:pt x="1089" y="587"/>
                    <a:pt x="1131" y="608"/>
                  </a:cubicBezTo>
                  <a:cubicBezTo>
                    <a:pt x="1224" y="645"/>
                    <a:pt x="1298" y="710"/>
                    <a:pt x="1335" y="803"/>
                  </a:cubicBezTo>
                  <a:cubicBezTo>
                    <a:pt x="1585" y="1358"/>
                    <a:pt x="1705" y="1636"/>
                    <a:pt x="1955" y="2183"/>
                  </a:cubicBezTo>
                  <a:cubicBezTo>
                    <a:pt x="1992" y="2275"/>
                    <a:pt x="1992" y="2377"/>
                    <a:pt x="1965" y="2470"/>
                  </a:cubicBezTo>
                  <a:cubicBezTo>
                    <a:pt x="1937" y="2562"/>
                    <a:pt x="1872" y="2637"/>
                    <a:pt x="1779" y="2683"/>
                  </a:cubicBezTo>
                  <a:lnTo>
                    <a:pt x="1770" y="2683"/>
                  </a:lnTo>
                  <a:cubicBezTo>
                    <a:pt x="1728" y="2701"/>
                    <a:pt x="1682" y="2711"/>
                    <a:pt x="1635" y="2711"/>
                  </a:cubicBezTo>
                  <a:cubicBezTo>
                    <a:pt x="1587" y="2711"/>
                    <a:pt x="1539" y="2701"/>
                    <a:pt x="1492" y="2683"/>
                  </a:cubicBezTo>
                  <a:cubicBezTo>
                    <a:pt x="1400" y="2646"/>
                    <a:pt x="1326" y="2581"/>
                    <a:pt x="1288" y="2488"/>
                  </a:cubicBezTo>
                  <a:lnTo>
                    <a:pt x="659" y="1108"/>
                  </a:lnTo>
                  <a:cubicBezTo>
                    <a:pt x="612" y="1016"/>
                    <a:pt x="612" y="914"/>
                    <a:pt x="649" y="821"/>
                  </a:cubicBezTo>
                  <a:cubicBezTo>
                    <a:pt x="677" y="729"/>
                    <a:pt x="751" y="654"/>
                    <a:pt x="844" y="617"/>
                  </a:cubicBezTo>
                  <a:cubicBezTo>
                    <a:pt x="895" y="592"/>
                    <a:pt x="948" y="578"/>
                    <a:pt x="1002" y="578"/>
                  </a:cubicBezTo>
                  <a:close/>
                  <a:moveTo>
                    <a:pt x="999" y="0"/>
                  </a:moveTo>
                  <a:cubicBezTo>
                    <a:pt x="861" y="0"/>
                    <a:pt x="729" y="30"/>
                    <a:pt x="603" y="89"/>
                  </a:cubicBezTo>
                  <a:cubicBezTo>
                    <a:pt x="279" y="228"/>
                    <a:pt x="66" y="534"/>
                    <a:pt x="20" y="877"/>
                  </a:cubicBezTo>
                  <a:cubicBezTo>
                    <a:pt x="1" y="1043"/>
                    <a:pt x="29" y="1210"/>
                    <a:pt x="103" y="1368"/>
                  </a:cubicBezTo>
                  <a:lnTo>
                    <a:pt x="742" y="2738"/>
                  </a:lnTo>
                  <a:cubicBezTo>
                    <a:pt x="816" y="2887"/>
                    <a:pt x="927" y="3016"/>
                    <a:pt x="1066" y="3109"/>
                  </a:cubicBezTo>
                  <a:cubicBezTo>
                    <a:pt x="1205" y="3202"/>
                    <a:pt x="1363" y="3266"/>
                    <a:pt x="1529" y="3285"/>
                  </a:cubicBezTo>
                  <a:cubicBezTo>
                    <a:pt x="1563" y="3289"/>
                    <a:pt x="1597" y="3291"/>
                    <a:pt x="1631" y="3291"/>
                  </a:cubicBezTo>
                  <a:cubicBezTo>
                    <a:pt x="1763" y="3291"/>
                    <a:pt x="1893" y="3262"/>
                    <a:pt x="2011" y="3211"/>
                  </a:cubicBezTo>
                  <a:cubicBezTo>
                    <a:pt x="2159" y="3137"/>
                    <a:pt x="2289" y="3035"/>
                    <a:pt x="2391" y="2896"/>
                  </a:cubicBezTo>
                  <a:cubicBezTo>
                    <a:pt x="2483" y="2766"/>
                    <a:pt x="2539" y="2609"/>
                    <a:pt x="2557" y="2442"/>
                  </a:cubicBezTo>
                  <a:cubicBezTo>
                    <a:pt x="2576" y="2275"/>
                    <a:pt x="2557" y="2109"/>
                    <a:pt x="2483" y="1951"/>
                  </a:cubicBezTo>
                  <a:lnTo>
                    <a:pt x="1881" y="562"/>
                  </a:lnTo>
                  <a:cubicBezTo>
                    <a:pt x="1816" y="404"/>
                    <a:pt x="1705" y="275"/>
                    <a:pt x="1566" y="182"/>
                  </a:cubicBezTo>
                  <a:cubicBezTo>
                    <a:pt x="1427" y="80"/>
                    <a:pt x="1270" y="25"/>
                    <a:pt x="1103" y="6"/>
                  </a:cubicBezTo>
                  <a:cubicBezTo>
                    <a:pt x="1068" y="2"/>
                    <a:pt x="1033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101"/>
            <p:cNvSpPr/>
            <p:nvPr/>
          </p:nvSpPr>
          <p:spPr>
            <a:xfrm>
              <a:off x="2700360" y="3183840"/>
              <a:ext cx="291600" cy="338040"/>
            </a:xfrm>
            <a:custGeom>
              <a:avLst/>
              <a:gdLst/>
              <a:ahLst/>
              <a:rect l="l" t="t" r="r" b="b"/>
              <a:pathLst>
                <a:path w="3049" h="3536">
                  <a:moveTo>
                    <a:pt x="1310" y="581"/>
                  </a:moveTo>
                  <a:cubicBezTo>
                    <a:pt x="1360" y="581"/>
                    <a:pt x="1409" y="590"/>
                    <a:pt x="1455" y="609"/>
                  </a:cubicBezTo>
                  <a:cubicBezTo>
                    <a:pt x="1557" y="646"/>
                    <a:pt x="1631" y="720"/>
                    <a:pt x="1668" y="812"/>
                  </a:cubicBezTo>
                  <a:cubicBezTo>
                    <a:pt x="1705" y="905"/>
                    <a:pt x="1696" y="1007"/>
                    <a:pt x="1659" y="1100"/>
                  </a:cubicBezTo>
                  <a:cubicBezTo>
                    <a:pt x="1612" y="1192"/>
                    <a:pt x="1538" y="1266"/>
                    <a:pt x="1446" y="1303"/>
                  </a:cubicBezTo>
                  <a:lnTo>
                    <a:pt x="1057" y="1470"/>
                  </a:lnTo>
                  <a:cubicBezTo>
                    <a:pt x="936" y="1192"/>
                    <a:pt x="881" y="1053"/>
                    <a:pt x="760" y="775"/>
                  </a:cubicBezTo>
                  <a:lnTo>
                    <a:pt x="1159" y="609"/>
                  </a:lnTo>
                  <a:cubicBezTo>
                    <a:pt x="1210" y="590"/>
                    <a:pt x="1261" y="581"/>
                    <a:pt x="1310" y="581"/>
                  </a:cubicBezTo>
                  <a:close/>
                  <a:moveTo>
                    <a:pt x="1357" y="1"/>
                  </a:moveTo>
                  <a:cubicBezTo>
                    <a:pt x="1217" y="1"/>
                    <a:pt x="1078" y="29"/>
                    <a:pt x="946" y="81"/>
                  </a:cubicBezTo>
                  <a:cubicBezTo>
                    <a:pt x="575" y="238"/>
                    <a:pt x="390" y="312"/>
                    <a:pt x="10" y="470"/>
                  </a:cubicBezTo>
                  <a:cubicBezTo>
                    <a:pt x="1" y="479"/>
                    <a:pt x="1" y="488"/>
                    <a:pt x="1" y="497"/>
                  </a:cubicBezTo>
                  <a:cubicBezTo>
                    <a:pt x="427" y="1507"/>
                    <a:pt x="844" y="2517"/>
                    <a:pt x="1270" y="3517"/>
                  </a:cubicBezTo>
                  <a:cubicBezTo>
                    <a:pt x="1279" y="3536"/>
                    <a:pt x="1288" y="3536"/>
                    <a:pt x="1298" y="3536"/>
                  </a:cubicBezTo>
                  <a:cubicBezTo>
                    <a:pt x="1501" y="3443"/>
                    <a:pt x="1603" y="3406"/>
                    <a:pt x="1807" y="3323"/>
                  </a:cubicBezTo>
                  <a:cubicBezTo>
                    <a:pt x="1816" y="3323"/>
                    <a:pt x="1816" y="3313"/>
                    <a:pt x="1816" y="3295"/>
                  </a:cubicBezTo>
                  <a:cubicBezTo>
                    <a:pt x="1594" y="2776"/>
                    <a:pt x="1492" y="2517"/>
                    <a:pt x="1279" y="1998"/>
                  </a:cubicBezTo>
                  <a:lnTo>
                    <a:pt x="1575" y="1878"/>
                  </a:lnTo>
                  <a:cubicBezTo>
                    <a:pt x="1631" y="1854"/>
                    <a:pt x="1688" y="1843"/>
                    <a:pt x="1744" y="1843"/>
                  </a:cubicBezTo>
                  <a:cubicBezTo>
                    <a:pt x="1912" y="1843"/>
                    <a:pt x="2069" y="1942"/>
                    <a:pt x="2131" y="2109"/>
                  </a:cubicBezTo>
                  <a:cubicBezTo>
                    <a:pt x="2279" y="2480"/>
                    <a:pt x="2354" y="2656"/>
                    <a:pt x="2502" y="3026"/>
                  </a:cubicBezTo>
                  <a:lnTo>
                    <a:pt x="2529" y="3026"/>
                  </a:lnTo>
                  <a:lnTo>
                    <a:pt x="3030" y="2822"/>
                  </a:lnTo>
                  <a:cubicBezTo>
                    <a:pt x="3039" y="2822"/>
                    <a:pt x="3048" y="2804"/>
                    <a:pt x="3039" y="2795"/>
                  </a:cubicBezTo>
                  <a:lnTo>
                    <a:pt x="2678" y="1887"/>
                  </a:lnTo>
                  <a:cubicBezTo>
                    <a:pt x="2594" y="1655"/>
                    <a:pt x="2418" y="1461"/>
                    <a:pt x="2187" y="1359"/>
                  </a:cubicBezTo>
                  <a:cubicBezTo>
                    <a:pt x="2215" y="1303"/>
                    <a:pt x="2242" y="1238"/>
                    <a:pt x="2261" y="1174"/>
                  </a:cubicBezTo>
                  <a:cubicBezTo>
                    <a:pt x="2279" y="1081"/>
                    <a:pt x="2289" y="998"/>
                    <a:pt x="2289" y="905"/>
                  </a:cubicBezTo>
                  <a:cubicBezTo>
                    <a:pt x="2279" y="627"/>
                    <a:pt x="2150" y="359"/>
                    <a:pt x="1927" y="192"/>
                  </a:cubicBezTo>
                  <a:cubicBezTo>
                    <a:pt x="1788" y="90"/>
                    <a:pt x="1631" y="34"/>
                    <a:pt x="1464" y="7"/>
                  </a:cubicBezTo>
                  <a:cubicBezTo>
                    <a:pt x="1428" y="3"/>
                    <a:pt x="1392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102"/>
            <p:cNvSpPr/>
            <p:nvPr/>
          </p:nvSpPr>
          <p:spPr>
            <a:xfrm>
              <a:off x="2888640" y="3087720"/>
              <a:ext cx="223200" cy="338760"/>
            </a:xfrm>
            <a:custGeom>
              <a:avLst/>
              <a:gdLst/>
              <a:ahLst/>
              <a:rect l="l" t="t" r="r" b="b"/>
              <a:pathLst>
                <a:path w="2335" h="3540">
                  <a:moveTo>
                    <a:pt x="1807" y="1"/>
                  </a:moveTo>
                  <a:cubicBezTo>
                    <a:pt x="1084" y="260"/>
                    <a:pt x="723" y="390"/>
                    <a:pt x="10" y="668"/>
                  </a:cubicBezTo>
                  <a:cubicBezTo>
                    <a:pt x="0" y="677"/>
                    <a:pt x="0" y="686"/>
                    <a:pt x="0" y="696"/>
                  </a:cubicBezTo>
                  <a:cubicBezTo>
                    <a:pt x="75" y="899"/>
                    <a:pt x="112" y="992"/>
                    <a:pt x="186" y="1196"/>
                  </a:cubicBezTo>
                  <a:cubicBezTo>
                    <a:pt x="192" y="1202"/>
                    <a:pt x="199" y="1209"/>
                    <a:pt x="209" y="1209"/>
                  </a:cubicBezTo>
                  <a:cubicBezTo>
                    <a:pt x="213" y="1209"/>
                    <a:pt x="217" y="1208"/>
                    <a:pt x="223" y="1205"/>
                  </a:cubicBezTo>
                  <a:cubicBezTo>
                    <a:pt x="464" y="1112"/>
                    <a:pt x="584" y="1066"/>
                    <a:pt x="825" y="974"/>
                  </a:cubicBezTo>
                  <a:lnTo>
                    <a:pt x="1788" y="3521"/>
                  </a:lnTo>
                  <a:cubicBezTo>
                    <a:pt x="1788" y="3539"/>
                    <a:pt x="1797" y="3539"/>
                    <a:pt x="1816" y="3539"/>
                  </a:cubicBezTo>
                  <a:lnTo>
                    <a:pt x="2316" y="3345"/>
                  </a:lnTo>
                  <a:cubicBezTo>
                    <a:pt x="2325" y="3335"/>
                    <a:pt x="2335" y="3326"/>
                    <a:pt x="2325" y="3317"/>
                  </a:cubicBezTo>
                  <a:cubicBezTo>
                    <a:pt x="1955" y="2298"/>
                    <a:pt x="1760" y="1789"/>
                    <a:pt x="1390" y="760"/>
                  </a:cubicBezTo>
                  <a:cubicBezTo>
                    <a:pt x="1631" y="677"/>
                    <a:pt x="1751" y="631"/>
                    <a:pt x="2001" y="538"/>
                  </a:cubicBezTo>
                  <a:cubicBezTo>
                    <a:pt x="2010" y="538"/>
                    <a:pt x="2010" y="529"/>
                    <a:pt x="2010" y="510"/>
                  </a:cubicBezTo>
                  <a:lnTo>
                    <a:pt x="1834" y="10"/>
                  </a:lnTo>
                  <a:cubicBezTo>
                    <a:pt x="1825" y="1"/>
                    <a:pt x="1816" y="1"/>
                    <a:pt x="1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03"/>
            <p:cNvSpPr/>
            <p:nvPr/>
          </p:nvSpPr>
          <p:spPr>
            <a:xfrm>
              <a:off x="1877760" y="3800880"/>
              <a:ext cx="60840" cy="338400"/>
            </a:xfrm>
            <a:custGeom>
              <a:avLst/>
              <a:gdLst/>
              <a:ahLst/>
              <a:rect l="l" t="t" r="r" b="b"/>
              <a:pathLst>
                <a:path w="640" h="3539">
                  <a:moveTo>
                    <a:pt x="0" y="3538"/>
                  </a:moveTo>
                  <a:lnTo>
                    <a:pt x="547" y="0"/>
                  </a:lnTo>
                  <a:lnTo>
                    <a:pt x="639" y="408"/>
                  </a:lnTo>
                  <a:lnTo>
                    <a:pt x="139" y="3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04"/>
            <p:cNvSpPr/>
            <p:nvPr/>
          </p:nvSpPr>
          <p:spPr>
            <a:xfrm>
              <a:off x="3053520" y="3251880"/>
              <a:ext cx="331560" cy="133560"/>
            </a:xfrm>
            <a:custGeom>
              <a:avLst/>
              <a:gdLst/>
              <a:ahLst/>
              <a:rect l="l" t="t" r="r" b="b"/>
              <a:pathLst>
                <a:path w="3465" h="1400">
                  <a:moveTo>
                    <a:pt x="37" y="186"/>
                  </a:moveTo>
                  <a:lnTo>
                    <a:pt x="3205" y="1399"/>
                  </a:lnTo>
                  <a:lnTo>
                    <a:pt x="3465" y="13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05"/>
            <p:cNvSpPr/>
            <p:nvPr/>
          </p:nvSpPr>
          <p:spPr>
            <a:xfrm>
              <a:off x="607680" y="5126760"/>
              <a:ext cx="3845160" cy="31680"/>
            </a:xfrm>
            <a:custGeom>
              <a:avLst/>
              <a:gdLst/>
              <a:ahLst/>
              <a:rect l="l" t="t" r="r" b="b"/>
              <a:pathLst>
                <a:path w="50389" h="334">
                  <a:moveTo>
                    <a:pt x="0" y="0"/>
                  </a:moveTo>
                  <a:lnTo>
                    <a:pt x="50389" y="0"/>
                  </a:lnTo>
                  <a:lnTo>
                    <a:pt x="5038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f5bd9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4" name="TextShape 106"/>
          <p:cNvSpPr txBox="1"/>
          <p:nvPr/>
        </p:nvSpPr>
        <p:spPr>
          <a:xfrm>
            <a:off x="4217040" y="1809360"/>
            <a:ext cx="4212360" cy="230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241200" indent="-215640">
              <a:lnSpc>
                <a:spcPct val="100000"/>
              </a:lnSpc>
              <a:spcBef>
                <a:spcPts val="1199"/>
              </a:spcBef>
              <a:buClr>
                <a:srgbClr val="ffe5a4"/>
              </a:buClr>
              <a:buFont typeface="Anaheim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How has flight safety evolved?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241200" indent="-215640">
              <a:lnSpc>
                <a:spcPct val="100000"/>
              </a:lnSpc>
              <a:buClr>
                <a:srgbClr val="ffe5a4"/>
              </a:buClr>
              <a:buFont typeface="Anaheim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What is the probability of survival if a flight accident occurs?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241200" indent="-215640">
              <a:lnSpc>
                <a:spcPct val="100000"/>
              </a:lnSpc>
              <a:buClr>
                <a:srgbClr val="ffe5a4"/>
              </a:buClr>
              <a:buFont typeface="Anaheim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Where do most of the accidents happen?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marL="241200" indent="-215640">
              <a:lnSpc>
                <a:spcPct val="100000"/>
              </a:lnSpc>
              <a:buClr>
                <a:srgbClr val="ffe5a4"/>
              </a:buClr>
              <a:buFont typeface="Anaheim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In what type of flight do most accidents happen?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5" name="Group 107"/>
          <p:cNvGrpSpPr/>
          <p:nvPr/>
        </p:nvGrpSpPr>
        <p:grpSpPr>
          <a:xfrm>
            <a:off x="2936880" y="4388040"/>
            <a:ext cx="3063960" cy="770040"/>
            <a:chOff x="2936880" y="4388040"/>
            <a:chExt cx="3063960" cy="770040"/>
          </a:xfrm>
        </p:grpSpPr>
        <p:sp>
          <p:nvSpPr>
            <p:cNvPr id="776" name="CustomShape 108"/>
            <p:cNvSpPr/>
            <p:nvPr/>
          </p:nvSpPr>
          <p:spPr>
            <a:xfrm>
              <a:off x="4253400" y="4390200"/>
              <a:ext cx="1704240" cy="767520"/>
            </a:xfrm>
            <a:custGeom>
              <a:avLst/>
              <a:gdLst/>
              <a:ahLst/>
              <a:rect l="l" t="t" r="r" b="b"/>
              <a:pathLst>
                <a:path w="24880" h="11211">
                  <a:moveTo>
                    <a:pt x="0" y="10849"/>
                  </a:moveTo>
                  <a:lnTo>
                    <a:pt x="0" y="10849"/>
                  </a:lnTo>
                  <a:cubicBezTo>
                    <a:pt x="16" y="10851"/>
                    <a:pt x="32" y="10852"/>
                    <a:pt x="50" y="10852"/>
                  </a:cubicBezTo>
                  <a:cubicBezTo>
                    <a:pt x="63" y="10852"/>
                    <a:pt x="77" y="10851"/>
                    <a:pt x="91" y="10850"/>
                  </a:cubicBezTo>
                  <a:lnTo>
                    <a:pt x="91" y="10850"/>
                  </a:lnTo>
                  <a:lnTo>
                    <a:pt x="0" y="10849"/>
                  </a:lnTo>
                  <a:close/>
                  <a:moveTo>
                    <a:pt x="19143" y="0"/>
                  </a:moveTo>
                  <a:cubicBezTo>
                    <a:pt x="18287" y="0"/>
                    <a:pt x="17567" y="376"/>
                    <a:pt x="16839" y="799"/>
                  </a:cubicBezTo>
                  <a:cubicBezTo>
                    <a:pt x="16349" y="1095"/>
                    <a:pt x="15904" y="1447"/>
                    <a:pt x="15506" y="1864"/>
                  </a:cubicBezTo>
                  <a:cubicBezTo>
                    <a:pt x="15181" y="2179"/>
                    <a:pt x="14802" y="2494"/>
                    <a:pt x="14616" y="2902"/>
                  </a:cubicBezTo>
                  <a:cubicBezTo>
                    <a:pt x="14269" y="3650"/>
                    <a:pt x="14187" y="4594"/>
                    <a:pt x="14214" y="5407"/>
                  </a:cubicBezTo>
                  <a:lnTo>
                    <a:pt x="14214" y="5407"/>
                  </a:lnTo>
                  <a:cubicBezTo>
                    <a:pt x="14186" y="5307"/>
                    <a:pt x="14078" y="5277"/>
                    <a:pt x="14005" y="5189"/>
                  </a:cubicBezTo>
                  <a:cubicBezTo>
                    <a:pt x="13838" y="5023"/>
                    <a:pt x="13737" y="4856"/>
                    <a:pt x="13486" y="4773"/>
                  </a:cubicBezTo>
                  <a:cubicBezTo>
                    <a:pt x="13343" y="4719"/>
                    <a:pt x="13217" y="4691"/>
                    <a:pt x="13107" y="4691"/>
                  </a:cubicBezTo>
                  <a:cubicBezTo>
                    <a:pt x="12840" y="4691"/>
                    <a:pt x="12672" y="4852"/>
                    <a:pt x="12606" y="5180"/>
                  </a:cubicBezTo>
                  <a:cubicBezTo>
                    <a:pt x="12005" y="4957"/>
                    <a:pt x="11344" y="4621"/>
                    <a:pt x="10675" y="4621"/>
                  </a:cubicBezTo>
                  <a:cubicBezTo>
                    <a:pt x="10427" y="4621"/>
                    <a:pt x="10177" y="4667"/>
                    <a:pt x="9930" y="4782"/>
                  </a:cubicBezTo>
                  <a:cubicBezTo>
                    <a:pt x="9439" y="5014"/>
                    <a:pt x="9152" y="5254"/>
                    <a:pt x="8938" y="5717"/>
                  </a:cubicBezTo>
                  <a:cubicBezTo>
                    <a:pt x="8837" y="5940"/>
                    <a:pt x="8874" y="6144"/>
                    <a:pt x="8790" y="6357"/>
                  </a:cubicBezTo>
                  <a:cubicBezTo>
                    <a:pt x="8679" y="6292"/>
                    <a:pt x="8577" y="6218"/>
                    <a:pt x="8485" y="6144"/>
                  </a:cubicBezTo>
                  <a:cubicBezTo>
                    <a:pt x="8197" y="5968"/>
                    <a:pt x="7827" y="5884"/>
                    <a:pt x="7512" y="5773"/>
                  </a:cubicBezTo>
                  <a:cubicBezTo>
                    <a:pt x="7050" y="5628"/>
                    <a:pt x="6567" y="5549"/>
                    <a:pt x="6088" y="5549"/>
                  </a:cubicBezTo>
                  <a:cubicBezTo>
                    <a:pt x="5347" y="5549"/>
                    <a:pt x="4617" y="5737"/>
                    <a:pt x="3992" y="6153"/>
                  </a:cubicBezTo>
                  <a:cubicBezTo>
                    <a:pt x="2566" y="7107"/>
                    <a:pt x="1760" y="8329"/>
                    <a:pt x="1362" y="9867"/>
                  </a:cubicBezTo>
                  <a:cubicBezTo>
                    <a:pt x="1276" y="10211"/>
                    <a:pt x="518" y="10812"/>
                    <a:pt x="91" y="10850"/>
                  </a:cubicBezTo>
                  <a:lnTo>
                    <a:pt x="91" y="10850"/>
                  </a:lnTo>
                  <a:lnTo>
                    <a:pt x="24879" y="11210"/>
                  </a:lnTo>
                  <a:cubicBezTo>
                    <a:pt x="24796" y="10571"/>
                    <a:pt x="24852" y="10349"/>
                    <a:pt x="24500" y="9932"/>
                  </a:cubicBezTo>
                  <a:cubicBezTo>
                    <a:pt x="24185" y="9561"/>
                    <a:pt x="23888" y="9358"/>
                    <a:pt x="23453" y="9080"/>
                  </a:cubicBezTo>
                  <a:cubicBezTo>
                    <a:pt x="23194" y="8913"/>
                    <a:pt x="23092" y="8848"/>
                    <a:pt x="22758" y="8848"/>
                  </a:cubicBezTo>
                  <a:cubicBezTo>
                    <a:pt x="22699" y="8855"/>
                    <a:pt x="22640" y="8858"/>
                    <a:pt x="22581" y="8858"/>
                  </a:cubicBezTo>
                  <a:cubicBezTo>
                    <a:pt x="22473" y="8858"/>
                    <a:pt x="22366" y="8848"/>
                    <a:pt x="22258" y="8830"/>
                  </a:cubicBezTo>
                  <a:cubicBezTo>
                    <a:pt x="22341" y="8543"/>
                    <a:pt x="22805" y="8292"/>
                    <a:pt x="22971" y="8033"/>
                  </a:cubicBezTo>
                  <a:cubicBezTo>
                    <a:pt x="23082" y="7829"/>
                    <a:pt x="23036" y="7737"/>
                    <a:pt x="22869" y="7579"/>
                  </a:cubicBezTo>
                  <a:cubicBezTo>
                    <a:pt x="22647" y="7385"/>
                    <a:pt x="22527" y="7496"/>
                    <a:pt x="22258" y="7412"/>
                  </a:cubicBezTo>
                  <a:cubicBezTo>
                    <a:pt x="22277" y="7292"/>
                    <a:pt x="22462" y="7172"/>
                    <a:pt x="22554" y="7079"/>
                  </a:cubicBezTo>
                  <a:cubicBezTo>
                    <a:pt x="23129" y="6458"/>
                    <a:pt x="23462" y="5875"/>
                    <a:pt x="23546" y="5060"/>
                  </a:cubicBezTo>
                  <a:cubicBezTo>
                    <a:pt x="23777" y="2892"/>
                    <a:pt x="22045" y="382"/>
                    <a:pt x="19563" y="30"/>
                  </a:cubicBezTo>
                  <a:cubicBezTo>
                    <a:pt x="19419" y="10"/>
                    <a:pt x="19279" y="0"/>
                    <a:pt x="191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109"/>
            <p:cNvSpPr/>
            <p:nvPr/>
          </p:nvSpPr>
          <p:spPr>
            <a:xfrm>
              <a:off x="5244120" y="4388040"/>
              <a:ext cx="618480" cy="416520"/>
            </a:xfrm>
            <a:custGeom>
              <a:avLst/>
              <a:gdLst/>
              <a:ahLst/>
              <a:rect l="l" t="t" r="r" b="b"/>
              <a:pathLst>
                <a:path w="9032" h="6084">
                  <a:moveTo>
                    <a:pt x="4996" y="0"/>
                  </a:moveTo>
                  <a:cubicBezTo>
                    <a:pt x="4682" y="0"/>
                    <a:pt x="4369" y="52"/>
                    <a:pt x="4095" y="124"/>
                  </a:cubicBezTo>
                  <a:cubicBezTo>
                    <a:pt x="3567" y="263"/>
                    <a:pt x="3048" y="476"/>
                    <a:pt x="2567" y="735"/>
                  </a:cubicBezTo>
                  <a:cubicBezTo>
                    <a:pt x="2252" y="921"/>
                    <a:pt x="1946" y="1115"/>
                    <a:pt x="1650" y="1328"/>
                  </a:cubicBezTo>
                  <a:cubicBezTo>
                    <a:pt x="1520" y="1421"/>
                    <a:pt x="1400" y="1523"/>
                    <a:pt x="1261" y="1625"/>
                  </a:cubicBezTo>
                  <a:cubicBezTo>
                    <a:pt x="1131" y="1727"/>
                    <a:pt x="1001" y="1847"/>
                    <a:pt x="890" y="1986"/>
                  </a:cubicBezTo>
                  <a:cubicBezTo>
                    <a:pt x="686" y="2217"/>
                    <a:pt x="446" y="2458"/>
                    <a:pt x="325" y="2736"/>
                  </a:cubicBezTo>
                  <a:cubicBezTo>
                    <a:pt x="270" y="2838"/>
                    <a:pt x="223" y="2940"/>
                    <a:pt x="186" y="3051"/>
                  </a:cubicBezTo>
                  <a:cubicBezTo>
                    <a:pt x="158" y="3171"/>
                    <a:pt x="112" y="3292"/>
                    <a:pt x="94" y="3412"/>
                  </a:cubicBezTo>
                  <a:cubicBezTo>
                    <a:pt x="66" y="3653"/>
                    <a:pt x="1" y="3912"/>
                    <a:pt x="38" y="4153"/>
                  </a:cubicBezTo>
                  <a:cubicBezTo>
                    <a:pt x="75" y="4283"/>
                    <a:pt x="112" y="4403"/>
                    <a:pt x="158" y="4524"/>
                  </a:cubicBezTo>
                  <a:cubicBezTo>
                    <a:pt x="205" y="4663"/>
                    <a:pt x="260" y="4802"/>
                    <a:pt x="334" y="4931"/>
                  </a:cubicBezTo>
                  <a:cubicBezTo>
                    <a:pt x="483" y="5218"/>
                    <a:pt x="677" y="5487"/>
                    <a:pt x="1001" y="5635"/>
                  </a:cubicBezTo>
                  <a:cubicBezTo>
                    <a:pt x="1236" y="5732"/>
                    <a:pt x="1482" y="5781"/>
                    <a:pt x="1727" y="5781"/>
                  </a:cubicBezTo>
                  <a:cubicBezTo>
                    <a:pt x="1860" y="5781"/>
                    <a:pt x="1992" y="5766"/>
                    <a:pt x="2122" y="5737"/>
                  </a:cubicBezTo>
                  <a:cubicBezTo>
                    <a:pt x="2484" y="5665"/>
                    <a:pt x="2852" y="5626"/>
                    <a:pt x="3217" y="5626"/>
                  </a:cubicBezTo>
                  <a:cubicBezTo>
                    <a:pt x="3319" y="5626"/>
                    <a:pt x="3420" y="5629"/>
                    <a:pt x="3521" y="5635"/>
                  </a:cubicBezTo>
                  <a:cubicBezTo>
                    <a:pt x="3687" y="5645"/>
                    <a:pt x="3863" y="5682"/>
                    <a:pt x="4021" y="5700"/>
                  </a:cubicBezTo>
                  <a:cubicBezTo>
                    <a:pt x="4178" y="5719"/>
                    <a:pt x="4327" y="5728"/>
                    <a:pt x="4484" y="5756"/>
                  </a:cubicBezTo>
                  <a:cubicBezTo>
                    <a:pt x="4734" y="5784"/>
                    <a:pt x="4975" y="5830"/>
                    <a:pt x="5225" y="5867"/>
                  </a:cubicBezTo>
                  <a:cubicBezTo>
                    <a:pt x="5762" y="5941"/>
                    <a:pt x="6300" y="6024"/>
                    <a:pt x="6837" y="6061"/>
                  </a:cubicBezTo>
                  <a:cubicBezTo>
                    <a:pt x="7041" y="6080"/>
                    <a:pt x="7244" y="6080"/>
                    <a:pt x="7448" y="6080"/>
                  </a:cubicBezTo>
                  <a:cubicBezTo>
                    <a:pt x="7492" y="6082"/>
                    <a:pt x="7535" y="6083"/>
                    <a:pt x="7578" y="6083"/>
                  </a:cubicBezTo>
                  <a:cubicBezTo>
                    <a:pt x="7707" y="6083"/>
                    <a:pt x="7832" y="6073"/>
                    <a:pt x="7958" y="6052"/>
                  </a:cubicBezTo>
                  <a:cubicBezTo>
                    <a:pt x="8310" y="5987"/>
                    <a:pt x="8726" y="5756"/>
                    <a:pt x="8875" y="5450"/>
                  </a:cubicBezTo>
                  <a:cubicBezTo>
                    <a:pt x="8939" y="5339"/>
                    <a:pt x="8986" y="5209"/>
                    <a:pt x="9004" y="5080"/>
                  </a:cubicBezTo>
                  <a:cubicBezTo>
                    <a:pt x="9023" y="4922"/>
                    <a:pt x="9032" y="4755"/>
                    <a:pt x="9023" y="4598"/>
                  </a:cubicBezTo>
                  <a:cubicBezTo>
                    <a:pt x="8967" y="3607"/>
                    <a:pt x="8671" y="2644"/>
                    <a:pt x="8161" y="1782"/>
                  </a:cubicBezTo>
                  <a:cubicBezTo>
                    <a:pt x="7865" y="1291"/>
                    <a:pt x="7374" y="958"/>
                    <a:pt x="6874" y="643"/>
                  </a:cubicBezTo>
                  <a:cubicBezTo>
                    <a:pt x="6689" y="522"/>
                    <a:pt x="6503" y="421"/>
                    <a:pt x="6309" y="328"/>
                  </a:cubicBezTo>
                  <a:cubicBezTo>
                    <a:pt x="6198" y="272"/>
                    <a:pt x="6077" y="235"/>
                    <a:pt x="5957" y="217"/>
                  </a:cubicBezTo>
                  <a:cubicBezTo>
                    <a:pt x="5666" y="59"/>
                    <a:pt x="5330" y="0"/>
                    <a:pt x="4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110"/>
            <p:cNvSpPr/>
            <p:nvPr/>
          </p:nvSpPr>
          <p:spPr>
            <a:xfrm>
              <a:off x="5598720" y="4817160"/>
              <a:ext cx="193320" cy="86760"/>
            </a:xfrm>
            <a:custGeom>
              <a:avLst/>
              <a:gdLst/>
              <a:ahLst/>
              <a:rect l="l" t="t" r="r" b="b"/>
              <a:pathLst>
                <a:path w="2826" h="1273">
                  <a:moveTo>
                    <a:pt x="1337" y="0"/>
                  </a:moveTo>
                  <a:cubicBezTo>
                    <a:pt x="1198" y="0"/>
                    <a:pt x="1058" y="10"/>
                    <a:pt x="918" y="30"/>
                  </a:cubicBezTo>
                  <a:cubicBezTo>
                    <a:pt x="695" y="58"/>
                    <a:pt x="390" y="67"/>
                    <a:pt x="195" y="187"/>
                  </a:cubicBezTo>
                  <a:cubicBezTo>
                    <a:pt x="1" y="308"/>
                    <a:pt x="10" y="493"/>
                    <a:pt x="56" y="669"/>
                  </a:cubicBezTo>
                  <a:cubicBezTo>
                    <a:pt x="149" y="938"/>
                    <a:pt x="334" y="1040"/>
                    <a:pt x="603" y="1151"/>
                  </a:cubicBezTo>
                  <a:cubicBezTo>
                    <a:pt x="822" y="1230"/>
                    <a:pt x="1056" y="1272"/>
                    <a:pt x="1290" y="1272"/>
                  </a:cubicBezTo>
                  <a:cubicBezTo>
                    <a:pt x="1382" y="1272"/>
                    <a:pt x="1475" y="1266"/>
                    <a:pt x="1566" y="1253"/>
                  </a:cubicBezTo>
                  <a:cubicBezTo>
                    <a:pt x="1724" y="1243"/>
                    <a:pt x="1881" y="1206"/>
                    <a:pt x="2029" y="1123"/>
                  </a:cubicBezTo>
                  <a:cubicBezTo>
                    <a:pt x="2122" y="1058"/>
                    <a:pt x="2215" y="984"/>
                    <a:pt x="2307" y="919"/>
                  </a:cubicBezTo>
                  <a:cubicBezTo>
                    <a:pt x="2418" y="817"/>
                    <a:pt x="2520" y="706"/>
                    <a:pt x="2613" y="586"/>
                  </a:cubicBezTo>
                  <a:cubicBezTo>
                    <a:pt x="2678" y="521"/>
                    <a:pt x="2752" y="456"/>
                    <a:pt x="2826" y="391"/>
                  </a:cubicBezTo>
                  <a:cubicBezTo>
                    <a:pt x="2715" y="317"/>
                    <a:pt x="2585" y="252"/>
                    <a:pt x="2455" y="206"/>
                  </a:cubicBezTo>
                  <a:cubicBezTo>
                    <a:pt x="2270" y="141"/>
                    <a:pt x="2076" y="86"/>
                    <a:pt x="1881" y="48"/>
                  </a:cubicBezTo>
                  <a:cubicBezTo>
                    <a:pt x="1702" y="17"/>
                    <a:pt x="1520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11"/>
            <p:cNvSpPr/>
            <p:nvPr/>
          </p:nvSpPr>
          <p:spPr>
            <a:xfrm>
              <a:off x="5664240" y="4898520"/>
              <a:ext cx="171720" cy="89280"/>
            </a:xfrm>
            <a:custGeom>
              <a:avLst/>
              <a:gdLst/>
              <a:ahLst/>
              <a:rect l="l" t="t" r="r" b="b"/>
              <a:pathLst>
                <a:path w="2511" h="1308">
                  <a:moveTo>
                    <a:pt x="1714" y="1"/>
                  </a:moveTo>
                  <a:cubicBezTo>
                    <a:pt x="1381" y="1"/>
                    <a:pt x="1057" y="29"/>
                    <a:pt x="742" y="93"/>
                  </a:cubicBezTo>
                  <a:cubicBezTo>
                    <a:pt x="418" y="149"/>
                    <a:pt x="10" y="279"/>
                    <a:pt x="1" y="631"/>
                  </a:cubicBezTo>
                  <a:cubicBezTo>
                    <a:pt x="1" y="807"/>
                    <a:pt x="75" y="964"/>
                    <a:pt x="205" y="1075"/>
                  </a:cubicBezTo>
                  <a:cubicBezTo>
                    <a:pt x="394" y="1248"/>
                    <a:pt x="680" y="1308"/>
                    <a:pt x="943" y="1308"/>
                  </a:cubicBezTo>
                  <a:cubicBezTo>
                    <a:pt x="963" y="1308"/>
                    <a:pt x="982" y="1307"/>
                    <a:pt x="1001" y="1307"/>
                  </a:cubicBezTo>
                  <a:cubicBezTo>
                    <a:pt x="1149" y="1307"/>
                    <a:pt x="1307" y="1279"/>
                    <a:pt x="1436" y="1205"/>
                  </a:cubicBezTo>
                  <a:cubicBezTo>
                    <a:pt x="1566" y="1131"/>
                    <a:pt x="1705" y="1084"/>
                    <a:pt x="1826" y="1010"/>
                  </a:cubicBezTo>
                  <a:cubicBezTo>
                    <a:pt x="1983" y="918"/>
                    <a:pt x="2140" y="816"/>
                    <a:pt x="2289" y="705"/>
                  </a:cubicBezTo>
                  <a:cubicBezTo>
                    <a:pt x="2418" y="603"/>
                    <a:pt x="2511" y="529"/>
                    <a:pt x="2437" y="362"/>
                  </a:cubicBezTo>
                  <a:cubicBezTo>
                    <a:pt x="2363" y="269"/>
                    <a:pt x="2307" y="158"/>
                    <a:pt x="2196" y="112"/>
                  </a:cubicBezTo>
                  <a:cubicBezTo>
                    <a:pt x="2039" y="47"/>
                    <a:pt x="1872" y="10"/>
                    <a:pt x="1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112"/>
            <p:cNvSpPr/>
            <p:nvPr/>
          </p:nvSpPr>
          <p:spPr>
            <a:xfrm>
              <a:off x="5716080" y="4995000"/>
              <a:ext cx="73800" cy="25560"/>
            </a:xfrm>
            <a:custGeom>
              <a:avLst/>
              <a:gdLst/>
              <a:ahLst/>
              <a:rect l="l" t="t" r="r" b="b"/>
              <a:pathLst>
                <a:path w="1085" h="376">
                  <a:moveTo>
                    <a:pt x="561" y="1"/>
                  </a:moveTo>
                  <a:cubicBezTo>
                    <a:pt x="507" y="1"/>
                    <a:pt x="453" y="5"/>
                    <a:pt x="399" y="16"/>
                  </a:cubicBezTo>
                  <a:cubicBezTo>
                    <a:pt x="278" y="35"/>
                    <a:pt x="56" y="90"/>
                    <a:pt x="28" y="211"/>
                  </a:cubicBezTo>
                  <a:cubicBezTo>
                    <a:pt x="0" y="331"/>
                    <a:pt x="250" y="359"/>
                    <a:pt x="352" y="368"/>
                  </a:cubicBezTo>
                  <a:cubicBezTo>
                    <a:pt x="422" y="373"/>
                    <a:pt x="496" y="375"/>
                    <a:pt x="570" y="375"/>
                  </a:cubicBezTo>
                  <a:cubicBezTo>
                    <a:pt x="644" y="375"/>
                    <a:pt x="718" y="373"/>
                    <a:pt x="788" y="368"/>
                  </a:cubicBezTo>
                  <a:cubicBezTo>
                    <a:pt x="885" y="351"/>
                    <a:pt x="982" y="266"/>
                    <a:pt x="1071" y="266"/>
                  </a:cubicBezTo>
                  <a:cubicBezTo>
                    <a:pt x="1075" y="266"/>
                    <a:pt x="1080" y="266"/>
                    <a:pt x="1084" y="266"/>
                  </a:cubicBezTo>
                  <a:lnTo>
                    <a:pt x="1028" y="211"/>
                  </a:lnTo>
                  <a:cubicBezTo>
                    <a:pt x="936" y="100"/>
                    <a:pt x="815" y="35"/>
                    <a:pt x="676" y="7"/>
                  </a:cubicBezTo>
                  <a:cubicBezTo>
                    <a:pt x="638" y="3"/>
                    <a:pt x="600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113"/>
            <p:cNvSpPr/>
            <p:nvPr/>
          </p:nvSpPr>
          <p:spPr>
            <a:xfrm>
              <a:off x="5110920" y="4713840"/>
              <a:ext cx="200160" cy="131400"/>
            </a:xfrm>
            <a:custGeom>
              <a:avLst/>
              <a:gdLst/>
              <a:ahLst/>
              <a:rect l="l" t="t" r="r" b="b"/>
              <a:pathLst>
                <a:path w="2928" h="1921">
                  <a:moveTo>
                    <a:pt x="650" y="0"/>
                  </a:moveTo>
                  <a:cubicBezTo>
                    <a:pt x="612" y="0"/>
                    <a:pt x="575" y="4"/>
                    <a:pt x="538" y="12"/>
                  </a:cubicBezTo>
                  <a:cubicBezTo>
                    <a:pt x="455" y="30"/>
                    <a:pt x="381" y="58"/>
                    <a:pt x="316" y="104"/>
                  </a:cubicBezTo>
                  <a:cubicBezTo>
                    <a:pt x="288" y="123"/>
                    <a:pt x="260" y="141"/>
                    <a:pt x="242" y="169"/>
                  </a:cubicBezTo>
                  <a:cubicBezTo>
                    <a:pt x="205" y="197"/>
                    <a:pt x="158" y="215"/>
                    <a:pt x="121" y="243"/>
                  </a:cubicBezTo>
                  <a:cubicBezTo>
                    <a:pt x="19" y="364"/>
                    <a:pt x="1" y="540"/>
                    <a:pt x="84" y="679"/>
                  </a:cubicBezTo>
                  <a:cubicBezTo>
                    <a:pt x="103" y="716"/>
                    <a:pt x="131" y="762"/>
                    <a:pt x="168" y="790"/>
                  </a:cubicBezTo>
                  <a:cubicBezTo>
                    <a:pt x="232" y="836"/>
                    <a:pt x="316" y="882"/>
                    <a:pt x="390" y="919"/>
                  </a:cubicBezTo>
                  <a:cubicBezTo>
                    <a:pt x="520" y="993"/>
                    <a:pt x="668" y="1049"/>
                    <a:pt x="797" y="1132"/>
                  </a:cubicBezTo>
                  <a:cubicBezTo>
                    <a:pt x="1159" y="1355"/>
                    <a:pt x="1492" y="1586"/>
                    <a:pt x="1872" y="1790"/>
                  </a:cubicBezTo>
                  <a:cubicBezTo>
                    <a:pt x="2013" y="1861"/>
                    <a:pt x="2138" y="1920"/>
                    <a:pt x="2283" y="1920"/>
                  </a:cubicBezTo>
                  <a:cubicBezTo>
                    <a:pt x="2329" y="1920"/>
                    <a:pt x="2377" y="1914"/>
                    <a:pt x="2428" y="1901"/>
                  </a:cubicBezTo>
                  <a:cubicBezTo>
                    <a:pt x="2539" y="1873"/>
                    <a:pt x="2641" y="1827"/>
                    <a:pt x="2733" y="1762"/>
                  </a:cubicBezTo>
                  <a:cubicBezTo>
                    <a:pt x="2798" y="1716"/>
                    <a:pt x="2863" y="1679"/>
                    <a:pt x="2928" y="1642"/>
                  </a:cubicBezTo>
                  <a:cubicBezTo>
                    <a:pt x="2844" y="1457"/>
                    <a:pt x="2715" y="1299"/>
                    <a:pt x="2557" y="1179"/>
                  </a:cubicBezTo>
                  <a:cubicBezTo>
                    <a:pt x="2381" y="1040"/>
                    <a:pt x="2215" y="892"/>
                    <a:pt x="2057" y="743"/>
                  </a:cubicBezTo>
                  <a:cubicBezTo>
                    <a:pt x="1789" y="503"/>
                    <a:pt x="1483" y="308"/>
                    <a:pt x="1159" y="151"/>
                  </a:cubicBezTo>
                  <a:cubicBezTo>
                    <a:pt x="1013" y="82"/>
                    <a:pt x="830" y="0"/>
                    <a:pt x="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114"/>
            <p:cNvSpPr/>
            <p:nvPr/>
          </p:nvSpPr>
          <p:spPr>
            <a:xfrm>
              <a:off x="4856400" y="4725360"/>
              <a:ext cx="369000" cy="208080"/>
            </a:xfrm>
            <a:custGeom>
              <a:avLst/>
              <a:gdLst/>
              <a:ahLst/>
              <a:rect l="l" t="t" r="r" b="b"/>
              <a:pathLst>
                <a:path w="5392" h="3042">
                  <a:moveTo>
                    <a:pt x="2190" y="0"/>
                  </a:moveTo>
                  <a:cubicBezTo>
                    <a:pt x="2016" y="0"/>
                    <a:pt x="1841" y="16"/>
                    <a:pt x="1668" y="47"/>
                  </a:cubicBezTo>
                  <a:cubicBezTo>
                    <a:pt x="1399" y="84"/>
                    <a:pt x="1140" y="159"/>
                    <a:pt x="890" y="251"/>
                  </a:cubicBezTo>
                  <a:cubicBezTo>
                    <a:pt x="732" y="325"/>
                    <a:pt x="584" y="427"/>
                    <a:pt x="454" y="538"/>
                  </a:cubicBezTo>
                  <a:cubicBezTo>
                    <a:pt x="343" y="612"/>
                    <a:pt x="251" y="705"/>
                    <a:pt x="177" y="807"/>
                  </a:cubicBezTo>
                  <a:cubicBezTo>
                    <a:pt x="93" y="955"/>
                    <a:pt x="102" y="1094"/>
                    <a:pt x="84" y="1242"/>
                  </a:cubicBezTo>
                  <a:cubicBezTo>
                    <a:pt x="47" y="1511"/>
                    <a:pt x="1" y="1807"/>
                    <a:pt x="269" y="1993"/>
                  </a:cubicBezTo>
                  <a:cubicBezTo>
                    <a:pt x="380" y="2067"/>
                    <a:pt x="510" y="2122"/>
                    <a:pt x="630" y="2178"/>
                  </a:cubicBezTo>
                  <a:cubicBezTo>
                    <a:pt x="816" y="2261"/>
                    <a:pt x="1010" y="2335"/>
                    <a:pt x="1205" y="2391"/>
                  </a:cubicBezTo>
                  <a:cubicBezTo>
                    <a:pt x="1696" y="2530"/>
                    <a:pt x="2224" y="2585"/>
                    <a:pt x="2724" y="2706"/>
                  </a:cubicBezTo>
                  <a:cubicBezTo>
                    <a:pt x="2983" y="2761"/>
                    <a:pt x="3252" y="2817"/>
                    <a:pt x="3502" y="2891"/>
                  </a:cubicBezTo>
                  <a:cubicBezTo>
                    <a:pt x="3687" y="2947"/>
                    <a:pt x="3872" y="2993"/>
                    <a:pt x="4058" y="3021"/>
                  </a:cubicBezTo>
                  <a:cubicBezTo>
                    <a:pt x="4138" y="3034"/>
                    <a:pt x="4219" y="3042"/>
                    <a:pt x="4301" y="3042"/>
                  </a:cubicBezTo>
                  <a:cubicBezTo>
                    <a:pt x="4631" y="3042"/>
                    <a:pt x="4975" y="2909"/>
                    <a:pt x="5391" y="2419"/>
                  </a:cubicBezTo>
                  <a:cubicBezTo>
                    <a:pt x="5391" y="2270"/>
                    <a:pt x="5364" y="2141"/>
                    <a:pt x="5289" y="2020"/>
                  </a:cubicBezTo>
                  <a:cubicBezTo>
                    <a:pt x="5215" y="1891"/>
                    <a:pt x="5123" y="1770"/>
                    <a:pt x="5021" y="1668"/>
                  </a:cubicBezTo>
                  <a:cubicBezTo>
                    <a:pt x="4780" y="1418"/>
                    <a:pt x="4558" y="1177"/>
                    <a:pt x="4298" y="946"/>
                  </a:cubicBezTo>
                  <a:cubicBezTo>
                    <a:pt x="4104" y="779"/>
                    <a:pt x="3928" y="603"/>
                    <a:pt x="3715" y="446"/>
                  </a:cubicBezTo>
                  <a:cubicBezTo>
                    <a:pt x="3259" y="151"/>
                    <a:pt x="2730" y="0"/>
                    <a:pt x="21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115"/>
            <p:cNvSpPr/>
            <p:nvPr/>
          </p:nvSpPr>
          <p:spPr>
            <a:xfrm>
              <a:off x="4457880" y="4773240"/>
              <a:ext cx="484560" cy="239400"/>
            </a:xfrm>
            <a:custGeom>
              <a:avLst/>
              <a:gdLst/>
              <a:ahLst/>
              <a:rect l="l" t="t" r="r" b="b"/>
              <a:pathLst>
                <a:path w="7078" h="3501">
                  <a:moveTo>
                    <a:pt x="3161" y="1"/>
                  </a:moveTo>
                  <a:cubicBezTo>
                    <a:pt x="2987" y="1"/>
                    <a:pt x="2812" y="13"/>
                    <a:pt x="2641" y="34"/>
                  </a:cubicBezTo>
                  <a:cubicBezTo>
                    <a:pt x="2409" y="71"/>
                    <a:pt x="2187" y="117"/>
                    <a:pt x="1964" y="191"/>
                  </a:cubicBezTo>
                  <a:cubicBezTo>
                    <a:pt x="1770" y="238"/>
                    <a:pt x="1575" y="330"/>
                    <a:pt x="1399" y="441"/>
                  </a:cubicBezTo>
                  <a:cubicBezTo>
                    <a:pt x="1094" y="627"/>
                    <a:pt x="825" y="858"/>
                    <a:pt x="603" y="1136"/>
                  </a:cubicBezTo>
                  <a:cubicBezTo>
                    <a:pt x="519" y="1229"/>
                    <a:pt x="445" y="1303"/>
                    <a:pt x="371" y="1386"/>
                  </a:cubicBezTo>
                  <a:cubicBezTo>
                    <a:pt x="316" y="1442"/>
                    <a:pt x="279" y="1507"/>
                    <a:pt x="232" y="1562"/>
                  </a:cubicBezTo>
                  <a:cubicBezTo>
                    <a:pt x="167" y="1627"/>
                    <a:pt x="121" y="1701"/>
                    <a:pt x="93" y="1775"/>
                  </a:cubicBezTo>
                  <a:cubicBezTo>
                    <a:pt x="1" y="2025"/>
                    <a:pt x="47" y="2461"/>
                    <a:pt x="316" y="2609"/>
                  </a:cubicBezTo>
                  <a:cubicBezTo>
                    <a:pt x="417" y="2664"/>
                    <a:pt x="519" y="2701"/>
                    <a:pt x="631" y="2720"/>
                  </a:cubicBezTo>
                  <a:cubicBezTo>
                    <a:pt x="779" y="2757"/>
                    <a:pt x="927" y="2813"/>
                    <a:pt x="1094" y="2840"/>
                  </a:cubicBezTo>
                  <a:cubicBezTo>
                    <a:pt x="1566" y="2924"/>
                    <a:pt x="2038" y="2989"/>
                    <a:pt x="2511" y="3100"/>
                  </a:cubicBezTo>
                  <a:cubicBezTo>
                    <a:pt x="2826" y="3165"/>
                    <a:pt x="3150" y="3229"/>
                    <a:pt x="3465" y="3276"/>
                  </a:cubicBezTo>
                  <a:cubicBezTo>
                    <a:pt x="3743" y="3322"/>
                    <a:pt x="4039" y="3387"/>
                    <a:pt x="4326" y="3415"/>
                  </a:cubicBezTo>
                  <a:cubicBezTo>
                    <a:pt x="4576" y="3433"/>
                    <a:pt x="4826" y="3470"/>
                    <a:pt x="5077" y="3489"/>
                  </a:cubicBezTo>
                  <a:cubicBezTo>
                    <a:pt x="5202" y="3498"/>
                    <a:pt x="5327" y="3500"/>
                    <a:pt x="5452" y="3500"/>
                  </a:cubicBezTo>
                  <a:cubicBezTo>
                    <a:pt x="5577" y="3500"/>
                    <a:pt x="5702" y="3498"/>
                    <a:pt x="5827" y="3498"/>
                  </a:cubicBezTo>
                  <a:cubicBezTo>
                    <a:pt x="6040" y="3498"/>
                    <a:pt x="6253" y="3452"/>
                    <a:pt x="6447" y="3368"/>
                  </a:cubicBezTo>
                  <a:cubicBezTo>
                    <a:pt x="6577" y="3313"/>
                    <a:pt x="6698" y="3229"/>
                    <a:pt x="6790" y="3128"/>
                  </a:cubicBezTo>
                  <a:cubicBezTo>
                    <a:pt x="7077" y="2720"/>
                    <a:pt x="6577" y="2275"/>
                    <a:pt x="6642" y="2164"/>
                  </a:cubicBezTo>
                  <a:cubicBezTo>
                    <a:pt x="6540" y="1905"/>
                    <a:pt x="6392" y="1664"/>
                    <a:pt x="6197" y="1460"/>
                  </a:cubicBezTo>
                  <a:cubicBezTo>
                    <a:pt x="6003" y="1247"/>
                    <a:pt x="5845" y="1025"/>
                    <a:pt x="5651" y="821"/>
                  </a:cubicBezTo>
                  <a:cubicBezTo>
                    <a:pt x="5299" y="497"/>
                    <a:pt x="4882" y="265"/>
                    <a:pt x="4419" y="154"/>
                  </a:cubicBezTo>
                  <a:cubicBezTo>
                    <a:pt x="4141" y="89"/>
                    <a:pt x="3854" y="43"/>
                    <a:pt x="3567" y="25"/>
                  </a:cubicBezTo>
                  <a:cubicBezTo>
                    <a:pt x="3433" y="8"/>
                    <a:pt x="3297" y="1"/>
                    <a:pt x="3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116"/>
            <p:cNvSpPr/>
            <p:nvPr/>
          </p:nvSpPr>
          <p:spPr>
            <a:xfrm>
              <a:off x="4929840" y="4913280"/>
              <a:ext cx="178560" cy="88920"/>
            </a:xfrm>
            <a:custGeom>
              <a:avLst/>
              <a:gdLst/>
              <a:ahLst/>
              <a:rect l="l" t="t" r="r" b="b"/>
              <a:pathLst>
                <a:path w="2613" h="1305">
                  <a:moveTo>
                    <a:pt x="358" y="1"/>
                  </a:moveTo>
                  <a:cubicBezTo>
                    <a:pt x="243" y="1"/>
                    <a:pt x="128" y="17"/>
                    <a:pt x="83" y="82"/>
                  </a:cubicBezTo>
                  <a:cubicBezTo>
                    <a:pt x="0" y="203"/>
                    <a:pt x="185" y="360"/>
                    <a:pt x="278" y="434"/>
                  </a:cubicBezTo>
                  <a:cubicBezTo>
                    <a:pt x="472" y="573"/>
                    <a:pt x="667" y="703"/>
                    <a:pt x="880" y="823"/>
                  </a:cubicBezTo>
                  <a:cubicBezTo>
                    <a:pt x="1019" y="907"/>
                    <a:pt x="1158" y="990"/>
                    <a:pt x="1288" y="1073"/>
                  </a:cubicBezTo>
                  <a:cubicBezTo>
                    <a:pt x="1371" y="1129"/>
                    <a:pt x="1464" y="1175"/>
                    <a:pt x="1565" y="1203"/>
                  </a:cubicBezTo>
                  <a:cubicBezTo>
                    <a:pt x="1654" y="1216"/>
                    <a:pt x="1747" y="1225"/>
                    <a:pt x="1841" y="1225"/>
                  </a:cubicBezTo>
                  <a:cubicBezTo>
                    <a:pt x="1876" y="1225"/>
                    <a:pt x="1910" y="1224"/>
                    <a:pt x="1945" y="1221"/>
                  </a:cubicBezTo>
                  <a:cubicBezTo>
                    <a:pt x="2158" y="1221"/>
                    <a:pt x="2371" y="1249"/>
                    <a:pt x="2584" y="1305"/>
                  </a:cubicBezTo>
                  <a:cubicBezTo>
                    <a:pt x="2584" y="1138"/>
                    <a:pt x="2612" y="1101"/>
                    <a:pt x="2519" y="981"/>
                  </a:cubicBezTo>
                  <a:cubicBezTo>
                    <a:pt x="2399" y="832"/>
                    <a:pt x="2269" y="693"/>
                    <a:pt x="2121" y="573"/>
                  </a:cubicBezTo>
                  <a:cubicBezTo>
                    <a:pt x="1936" y="397"/>
                    <a:pt x="1741" y="230"/>
                    <a:pt x="1482" y="175"/>
                  </a:cubicBezTo>
                  <a:cubicBezTo>
                    <a:pt x="1195" y="101"/>
                    <a:pt x="898" y="54"/>
                    <a:pt x="611" y="17"/>
                  </a:cubicBezTo>
                  <a:cubicBezTo>
                    <a:pt x="556" y="13"/>
                    <a:pt x="457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117"/>
            <p:cNvSpPr/>
            <p:nvPr/>
          </p:nvSpPr>
          <p:spPr>
            <a:xfrm>
              <a:off x="5247720" y="4865400"/>
              <a:ext cx="43920" cy="25200"/>
            </a:xfrm>
            <a:custGeom>
              <a:avLst/>
              <a:gdLst/>
              <a:ahLst/>
              <a:rect l="l" t="t" r="r" b="b"/>
              <a:pathLst>
                <a:path w="649" h="375">
                  <a:moveTo>
                    <a:pt x="199" y="0"/>
                  </a:moveTo>
                  <a:cubicBezTo>
                    <a:pt x="129" y="0"/>
                    <a:pt x="49" y="17"/>
                    <a:pt x="28" y="87"/>
                  </a:cubicBezTo>
                  <a:cubicBezTo>
                    <a:pt x="1" y="180"/>
                    <a:pt x="251" y="338"/>
                    <a:pt x="288" y="375"/>
                  </a:cubicBezTo>
                  <a:lnTo>
                    <a:pt x="380" y="319"/>
                  </a:lnTo>
                  <a:cubicBezTo>
                    <a:pt x="491" y="310"/>
                    <a:pt x="649" y="217"/>
                    <a:pt x="547" y="115"/>
                  </a:cubicBezTo>
                  <a:cubicBezTo>
                    <a:pt x="473" y="41"/>
                    <a:pt x="371" y="4"/>
                    <a:pt x="260" y="4"/>
                  </a:cubicBezTo>
                  <a:cubicBezTo>
                    <a:pt x="242" y="2"/>
                    <a:pt x="221" y="0"/>
                    <a:pt x="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118"/>
            <p:cNvSpPr/>
            <p:nvPr/>
          </p:nvSpPr>
          <p:spPr>
            <a:xfrm>
              <a:off x="5339880" y="4780800"/>
              <a:ext cx="266040" cy="80640"/>
            </a:xfrm>
            <a:custGeom>
              <a:avLst/>
              <a:gdLst/>
              <a:ahLst/>
              <a:rect l="l" t="t" r="r" b="b"/>
              <a:pathLst>
                <a:path w="3891" h="1181">
                  <a:moveTo>
                    <a:pt x="1777" y="1"/>
                  </a:moveTo>
                  <a:cubicBezTo>
                    <a:pt x="1719" y="1"/>
                    <a:pt x="1661" y="2"/>
                    <a:pt x="1603" y="4"/>
                  </a:cubicBezTo>
                  <a:cubicBezTo>
                    <a:pt x="1570" y="3"/>
                    <a:pt x="1536" y="2"/>
                    <a:pt x="1503" y="2"/>
                  </a:cubicBezTo>
                  <a:cubicBezTo>
                    <a:pt x="1279" y="2"/>
                    <a:pt x="1061" y="29"/>
                    <a:pt x="844" y="69"/>
                  </a:cubicBezTo>
                  <a:cubicBezTo>
                    <a:pt x="668" y="106"/>
                    <a:pt x="501" y="171"/>
                    <a:pt x="343" y="254"/>
                  </a:cubicBezTo>
                  <a:cubicBezTo>
                    <a:pt x="241" y="319"/>
                    <a:pt x="103" y="384"/>
                    <a:pt x="65" y="504"/>
                  </a:cubicBezTo>
                  <a:cubicBezTo>
                    <a:pt x="1" y="717"/>
                    <a:pt x="288" y="792"/>
                    <a:pt x="445" y="856"/>
                  </a:cubicBezTo>
                  <a:cubicBezTo>
                    <a:pt x="797" y="986"/>
                    <a:pt x="1168" y="1069"/>
                    <a:pt x="1547" y="1097"/>
                  </a:cubicBezTo>
                  <a:cubicBezTo>
                    <a:pt x="1733" y="1116"/>
                    <a:pt x="1918" y="1153"/>
                    <a:pt x="2103" y="1171"/>
                  </a:cubicBezTo>
                  <a:cubicBezTo>
                    <a:pt x="2162" y="1178"/>
                    <a:pt x="2221" y="1181"/>
                    <a:pt x="2280" y="1181"/>
                  </a:cubicBezTo>
                  <a:cubicBezTo>
                    <a:pt x="2388" y="1181"/>
                    <a:pt x="2496" y="1171"/>
                    <a:pt x="2603" y="1153"/>
                  </a:cubicBezTo>
                  <a:cubicBezTo>
                    <a:pt x="2872" y="1097"/>
                    <a:pt x="3122" y="967"/>
                    <a:pt x="3335" y="801"/>
                  </a:cubicBezTo>
                  <a:cubicBezTo>
                    <a:pt x="3511" y="662"/>
                    <a:pt x="3706" y="560"/>
                    <a:pt x="3891" y="421"/>
                  </a:cubicBezTo>
                  <a:lnTo>
                    <a:pt x="3409" y="319"/>
                  </a:lnTo>
                  <a:cubicBezTo>
                    <a:pt x="3252" y="199"/>
                    <a:pt x="3057" y="125"/>
                    <a:pt x="2863" y="106"/>
                  </a:cubicBezTo>
                  <a:cubicBezTo>
                    <a:pt x="2678" y="78"/>
                    <a:pt x="2483" y="51"/>
                    <a:pt x="2298" y="32"/>
                  </a:cubicBezTo>
                  <a:cubicBezTo>
                    <a:pt x="2124" y="11"/>
                    <a:pt x="1950" y="1"/>
                    <a:pt x="1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19"/>
            <p:cNvSpPr/>
            <p:nvPr/>
          </p:nvSpPr>
          <p:spPr>
            <a:xfrm>
              <a:off x="5176080" y="4887360"/>
              <a:ext cx="502200" cy="171720"/>
            </a:xfrm>
            <a:custGeom>
              <a:avLst/>
              <a:gdLst/>
              <a:ahLst/>
              <a:rect l="l" t="t" r="r" b="b"/>
              <a:pathLst>
                <a:path w="7337" h="2514">
                  <a:moveTo>
                    <a:pt x="3550" y="1"/>
                  </a:moveTo>
                  <a:cubicBezTo>
                    <a:pt x="3347" y="1"/>
                    <a:pt x="3146" y="8"/>
                    <a:pt x="2946" y="22"/>
                  </a:cubicBezTo>
                  <a:cubicBezTo>
                    <a:pt x="2761" y="50"/>
                    <a:pt x="2576" y="77"/>
                    <a:pt x="2400" y="124"/>
                  </a:cubicBezTo>
                  <a:cubicBezTo>
                    <a:pt x="2279" y="151"/>
                    <a:pt x="2168" y="207"/>
                    <a:pt x="2048" y="235"/>
                  </a:cubicBezTo>
                  <a:cubicBezTo>
                    <a:pt x="1881" y="263"/>
                    <a:pt x="1724" y="309"/>
                    <a:pt x="1557" y="365"/>
                  </a:cubicBezTo>
                  <a:cubicBezTo>
                    <a:pt x="1390" y="429"/>
                    <a:pt x="1214" y="476"/>
                    <a:pt x="1038" y="550"/>
                  </a:cubicBezTo>
                  <a:cubicBezTo>
                    <a:pt x="751" y="642"/>
                    <a:pt x="464" y="763"/>
                    <a:pt x="195" y="892"/>
                  </a:cubicBezTo>
                  <a:cubicBezTo>
                    <a:pt x="75" y="939"/>
                    <a:pt x="1" y="1068"/>
                    <a:pt x="19" y="1198"/>
                  </a:cubicBezTo>
                  <a:cubicBezTo>
                    <a:pt x="29" y="1393"/>
                    <a:pt x="131" y="1569"/>
                    <a:pt x="288" y="1680"/>
                  </a:cubicBezTo>
                  <a:cubicBezTo>
                    <a:pt x="418" y="1782"/>
                    <a:pt x="547" y="1865"/>
                    <a:pt x="696" y="1930"/>
                  </a:cubicBezTo>
                  <a:cubicBezTo>
                    <a:pt x="825" y="1976"/>
                    <a:pt x="964" y="2004"/>
                    <a:pt x="1094" y="2050"/>
                  </a:cubicBezTo>
                  <a:cubicBezTo>
                    <a:pt x="1538" y="2189"/>
                    <a:pt x="2011" y="2236"/>
                    <a:pt x="2474" y="2300"/>
                  </a:cubicBezTo>
                  <a:cubicBezTo>
                    <a:pt x="3095" y="2402"/>
                    <a:pt x="3724" y="2467"/>
                    <a:pt x="4354" y="2486"/>
                  </a:cubicBezTo>
                  <a:cubicBezTo>
                    <a:pt x="4577" y="2495"/>
                    <a:pt x="4799" y="2513"/>
                    <a:pt x="5012" y="2513"/>
                  </a:cubicBezTo>
                  <a:cubicBezTo>
                    <a:pt x="5271" y="2513"/>
                    <a:pt x="5540" y="2495"/>
                    <a:pt x="5799" y="2486"/>
                  </a:cubicBezTo>
                  <a:cubicBezTo>
                    <a:pt x="5994" y="2476"/>
                    <a:pt x="6179" y="2449"/>
                    <a:pt x="6374" y="2439"/>
                  </a:cubicBezTo>
                  <a:cubicBezTo>
                    <a:pt x="6540" y="2430"/>
                    <a:pt x="6698" y="2402"/>
                    <a:pt x="6864" y="2356"/>
                  </a:cubicBezTo>
                  <a:cubicBezTo>
                    <a:pt x="7031" y="2282"/>
                    <a:pt x="7216" y="2171"/>
                    <a:pt x="7272" y="1995"/>
                  </a:cubicBezTo>
                  <a:cubicBezTo>
                    <a:pt x="7337" y="1754"/>
                    <a:pt x="7263" y="1550"/>
                    <a:pt x="7068" y="1365"/>
                  </a:cubicBezTo>
                  <a:cubicBezTo>
                    <a:pt x="6976" y="1272"/>
                    <a:pt x="6901" y="1198"/>
                    <a:pt x="6800" y="1124"/>
                  </a:cubicBezTo>
                  <a:cubicBezTo>
                    <a:pt x="6661" y="1022"/>
                    <a:pt x="6512" y="920"/>
                    <a:pt x="6364" y="837"/>
                  </a:cubicBezTo>
                  <a:cubicBezTo>
                    <a:pt x="6049" y="624"/>
                    <a:pt x="5697" y="439"/>
                    <a:pt x="5336" y="309"/>
                  </a:cubicBezTo>
                  <a:cubicBezTo>
                    <a:pt x="4956" y="170"/>
                    <a:pt x="4558" y="68"/>
                    <a:pt x="4160" y="22"/>
                  </a:cubicBezTo>
                  <a:cubicBezTo>
                    <a:pt x="3956" y="8"/>
                    <a:pt x="3752" y="1"/>
                    <a:pt x="3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120"/>
            <p:cNvSpPr/>
            <p:nvPr/>
          </p:nvSpPr>
          <p:spPr>
            <a:xfrm>
              <a:off x="5084640" y="5013000"/>
              <a:ext cx="164160" cy="57240"/>
            </a:xfrm>
            <a:custGeom>
              <a:avLst/>
              <a:gdLst/>
              <a:ahLst/>
              <a:rect l="l" t="t" r="r" b="b"/>
              <a:pathLst>
                <a:path w="2404" h="843">
                  <a:moveTo>
                    <a:pt x="2393" y="794"/>
                  </a:moveTo>
                  <a:lnTo>
                    <a:pt x="2393" y="794"/>
                  </a:lnTo>
                  <a:cubicBezTo>
                    <a:pt x="2395" y="803"/>
                    <a:pt x="2397" y="813"/>
                    <a:pt x="2399" y="822"/>
                  </a:cubicBezTo>
                  <a:cubicBezTo>
                    <a:pt x="2403" y="809"/>
                    <a:pt x="2401" y="800"/>
                    <a:pt x="2393" y="794"/>
                  </a:cubicBezTo>
                  <a:close/>
                  <a:moveTo>
                    <a:pt x="1079" y="0"/>
                  </a:moveTo>
                  <a:cubicBezTo>
                    <a:pt x="942" y="0"/>
                    <a:pt x="807" y="19"/>
                    <a:pt x="676" y="54"/>
                  </a:cubicBezTo>
                  <a:cubicBezTo>
                    <a:pt x="482" y="100"/>
                    <a:pt x="259" y="118"/>
                    <a:pt x="93" y="230"/>
                  </a:cubicBezTo>
                  <a:cubicBezTo>
                    <a:pt x="9" y="294"/>
                    <a:pt x="0" y="415"/>
                    <a:pt x="74" y="489"/>
                  </a:cubicBezTo>
                  <a:cubicBezTo>
                    <a:pt x="158" y="554"/>
                    <a:pt x="250" y="591"/>
                    <a:pt x="343" y="609"/>
                  </a:cubicBezTo>
                  <a:cubicBezTo>
                    <a:pt x="482" y="646"/>
                    <a:pt x="630" y="693"/>
                    <a:pt x="769" y="730"/>
                  </a:cubicBezTo>
                  <a:cubicBezTo>
                    <a:pt x="1065" y="798"/>
                    <a:pt x="1370" y="842"/>
                    <a:pt x="1675" y="842"/>
                  </a:cubicBezTo>
                  <a:cubicBezTo>
                    <a:pt x="1703" y="842"/>
                    <a:pt x="1732" y="842"/>
                    <a:pt x="1760" y="841"/>
                  </a:cubicBezTo>
                  <a:cubicBezTo>
                    <a:pt x="1908" y="832"/>
                    <a:pt x="2056" y="813"/>
                    <a:pt x="2205" y="795"/>
                  </a:cubicBezTo>
                  <a:cubicBezTo>
                    <a:pt x="2252" y="790"/>
                    <a:pt x="2301" y="784"/>
                    <a:pt x="2338" y="784"/>
                  </a:cubicBezTo>
                  <a:cubicBezTo>
                    <a:pt x="2363" y="784"/>
                    <a:pt x="2382" y="787"/>
                    <a:pt x="2393" y="794"/>
                  </a:cubicBezTo>
                  <a:lnTo>
                    <a:pt x="2393" y="794"/>
                  </a:lnTo>
                  <a:cubicBezTo>
                    <a:pt x="2364" y="663"/>
                    <a:pt x="2373" y="585"/>
                    <a:pt x="2260" y="507"/>
                  </a:cubicBezTo>
                  <a:cubicBezTo>
                    <a:pt x="2168" y="452"/>
                    <a:pt x="2066" y="396"/>
                    <a:pt x="1973" y="350"/>
                  </a:cubicBezTo>
                  <a:cubicBezTo>
                    <a:pt x="1741" y="230"/>
                    <a:pt x="1501" y="54"/>
                    <a:pt x="1223" y="7"/>
                  </a:cubicBezTo>
                  <a:cubicBezTo>
                    <a:pt x="1175" y="2"/>
                    <a:pt x="1127" y="0"/>
                    <a:pt x="1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121"/>
            <p:cNvSpPr/>
            <p:nvPr/>
          </p:nvSpPr>
          <p:spPr>
            <a:xfrm>
              <a:off x="4998240" y="5002920"/>
              <a:ext cx="54000" cy="46440"/>
            </a:xfrm>
            <a:custGeom>
              <a:avLst/>
              <a:gdLst/>
              <a:ahLst/>
              <a:rect l="l" t="t" r="r" b="b"/>
              <a:pathLst>
                <a:path w="791" h="683">
                  <a:moveTo>
                    <a:pt x="144" y="1"/>
                  </a:moveTo>
                  <a:cubicBezTo>
                    <a:pt x="64" y="1"/>
                    <a:pt x="1" y="39"/>
                    <a:pt x="13" y="145"/>
                  </a:cubicBezTo>
                  <a:cubicBezTo>
                    <a:pt x="22" y="210"/>
                    <a:pt x="50" y="265"/>
                    <a:pt x="77" y="321"/>
                  </a:cubicBezTo>
                  <a:cubicBezTo>
                    <a:pt x="115" y="386"/>
                    <a:pt x="152" y="451"/>
                    <a:pt x="198" y="516"/>
                  </a:cubicBezTo>
                  <a:cubicBezTo>
                    <a:pt x="245" y="590"/>
                    <a:pt x="348" y="600"/>
                    <a:pt x="443" y="600"/>
                  </a:cubicBezTo>
                  <a:cubicBezTo>
                    <a:pt x="477" y="600"/>
                    <a:pt x="511" y="599"/>
                    <a:pt x="541" y="599"/>
                  </a:cubicBezTo>
                  <a:lnTo>
                    <a:pt x="744" y="682"/>
                  </a:lnTo>
                  <a:cubicBezTo>
                    <a:pt x="772" y="608"/>
                    <a:pt x="791" y="525"/>
                    <a:pt x="781" y="451"/>
                  </a:cubicBezTo>
                  <a:cubicBezTo>
                    <a:pt x="763" y="441"/>
                    <a:pt x="763" y="423"/>
                    <a:pt x="744" y="404"/>
                  </a:cubicBezTo>
                  <a:cubicBezTo>
                    <a:pt x="633" y="238"/>
                    <a:pt x="476" y="108"/>
                    <a:pt x="291" y="34"/>
                  </a:cubicBezTo>
                  <a:cubicBezTo>
                    <a:pt x="243" y="14"/>
                    <a:pt x="191" y="1"/>
                    <a:pt x="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122"/>
            <p:cNvSpPr/>
            <p:nvPr/>
          </p:nvSpPr>
          <p:spPr>
            <a:xfrm>
              <a:off x="4378320" y="5000400"/>
              <a:ext cx="646200" cy="119880"/>
            </a:xfrm>
            <a:custGeom>
              <a:avLst/>
              <a:gdLst/>
              <a:ahLst/>
              <a:rect l="l" t="t" r="r" b="b"/>
              <a:pathLst>
                <a:path w="9440" h="1756">
                  <a:moveTo>
                    <a:pt x="3588" y="1"/>
                  </a:moveTo>
                  <a:cubicBezTo>
                    <a:pt x="3472" y="1"/>
                    <a:pt x="3357" y="5"/>
                    <a:pt x="3233" y="5"/>
                  </a:cubicBezTo>
                  <a:lnTo>
                    <a:pt x="2761" y="5"/>
                  </a:lnTo>
                  <a:cubicBezTo>
                    <a:pt x="2567" y="14"/>
                    <a:pt x="2372" y="51"/>
                    <a:pt x="2178" y="61"/>
                  </a:cubicBezTo>
                  <a:cubicBezTo>
                    <a:pt x="1640" y="107"/>
                    <a:pt x="1122" y="237"/>
                    <a:pt x="621" y="431"/>
                  </a:cubicBezTo>
                  <a:cubicBezTo>
                    <a:pt x="538" y="468"/>
                    <a:pt x="464" y="524"/>
                    <a:pt x="399" y="598"/>
                  </a:cubicBezTo>
                  <a:cubicBezTo>
                    <a:pt x="334" y="672"/>
                    <a:pt x="279" y="755"/>
                    <a:pt x="223" y="839"/>
                  </a:cubicBezTo>
                  <a:cubicBezTo>
                    <a:pt x="168" y="922"/>
                    <a:pt x="112" y="1015"/>
                    <a:pt x="66" y="1107"/>
                  </a:cubicBezTo>
                  <a:cubicBezTo>
                    <a:pt x="1" y="1209"/>
                    <a:pt x="10" y="1330"/>
                    <a:pt x="93" y="1422"/>
                  </a:cubicBezTo>
                  <a:cubicBezTo>
                    <a:pt x="186" y="1561"/>
                    <a:pt x="325" y="1654"/>
                    <a:pt x="492" y="1682"/>
                  </a:cubicBezTo>
                  <a:cubicBezTo>
                    <a:pt x="762" y="1720"/>
                    <a:pt x="1039" y="1739"/>
                    <a:pt x="1316" y="1739"/>
                  </a:cubicBezTo>
                  <a:cubicBezTo>
                    <a:pt x="1372" y="1739"/>
                    <a:pt x="1427" y="1739"/>
                    <a:pt x="1483" y="1737"/>
                  </a:cubicBezTo>
                  <a:cubicBezTo>
                    <a:pt x="2011" y="1737"/>
                    <a:pt x="2539" y="1709"/>
                    <a:pt x="3067" y="1663"/>
                  </a:cubicBezTo>
                  <a:cubicBezTo>
                    <a:pt x="3706" y="1607"/>
                    <a:pt x="4326" y="1552"/>
                    <a:pt x="4966" y="1552"/>
                  </a:cubicBezTo>
                  <a:cubicBezTo>
                    <a:pt x="5304" y="1552"/>
                    <a:pt x="5646" y="1546"/>
                    <a:pt x="5989" y="1546"/>
                  </a:cubicBezTo>
                  <a:cubicBezTo>
                    <a:pt x="6246" y="1546"/>
                    <a:pt x="6504" y="1549"/>
                    <a:pt x="6763" y="1561"/>
                  </a:cubicBezTo>
                  <a:cubicBezTo>
                    <a:pt x="7050" y="1570"/>
                    <a:pt x="7337" y="1589"/>
                    <a:pt x="7624" y="1617"/>
                  </a:cubicBezTo>
                  <a:cubicBezTo>
                    <a:pt x="7846" y="1635"/>
                    <a:pt x="8050" y="1672"/>
                    <a:pt x="8263" y="1691"/>
                  </a:cubicBezTo>
                  <a:cubicBezTo>
                    <a:pt x="8522" y="1705"/>
                    <a:pt x="8782" y="1756"/>
                    <a:pt x="9105" y="1756"/>
                  </a:cubicBezTo>
                  <a:cubicBezTo>
                    <a:pt x="9209" y="1756"/>
                    <a:pt x="9320" y="1751"/>
                    <a:pt x="9439" y="1737"/>
                  </a:cubicBezTo>
                  <a:cubicBezTo>
                    <a:pt x="8698" y="1283"/>
                    <a:pt x="7967" y="839"/>
                    <a:pt x="7124" y="533"/>
                  </a:cubicBezTo>
                  <a:cubicBezTo>
                    <a:pt x="6216" y="200"/>
                    <a:pt x="5262" y="33"/>
                    <a:pt x="4299" y="33"/>
                  </a:cubicBezTo>
                  <a:cubicBezTo>
                    <a:pt x="4113" y="33"/>
                    <a:pt x="3947" y="14"/>
                    <a:pt x="3761" y="5"/>
                  </a:cubicBezTo>
                  <a:cubicBezTo>
                    <a:pt x="3703" y="2"/>
                    <a:pt x="3645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123"/>
            <p:cNvSpPr/>
            <p:nvPr/>
          </p:nvSpPr>
          <p:spPr>
            <a:xfrm>
              <a:off x="5122080" y="5054760"/>
              <a:ext cx="565560" cy="95400"/>
            </a:xfrm>
            <a:custGeom>
              <a:avLst/>
              <a:gdLst/>
              <a:ahLst/>
              <a:rect l="l" t="t" r="r" b="b"/>
              <a:pathLst>
                <a:path w="8263" h="1400">
                  <a:moveTo>
                    <a:pt x="3746" y="1"/>
                  </a:moveTo>
                  <a:cubicBezTo>
                    <a:pt x="3332" y="1"/>
                    <a:pt x="2918" y="33"/>
                    <a:pt x="2511" y="100"/>
                  </a:cubicBezTo>
                  <a:cubicBezTo>
                    <a:pt x="2168" y="156"/>
                    <a:pt x="1825" y="239"/>
                    <a:pt x="1501" y="369"/>
                  </a:cubicBezTo>
                  <a:cubicBezTo>
                    <a:pt x="1260" y="452"/>
                    <a:pt x="1038" y="563"/>
                    <a:pt x="806" y="656"/>
                  </a:cubicBezTo>
                  <a:cubicBezTo>
                    <a:pt x="686" y="702"/>
                    <a:pt x="566" y="758"/>
                    <a:pt x="454" y="823"/>
                  </a:cubicBezTo>
                  <a:cubicBezTo>
                    <a:pt x="390" y="869"/>
                    <a:pt x="315" y="906"/>
                    <a:pt x="251" y="952"/>
                  </a:cubicBezTo>
                  <a:cubicBezTo>
                    <a:pt x="204" y="989"/>
                    <a:pt x="167" y="1026"/>
                    <a:pt x="130" y="1064"/>
                  </a:cubicBezTo>
                  <a:cubicBezTo>
                    <a:pt x="84" y="1101"/>
                    <a:pt x="56" y="1138"/>
                    <a:pt x="38" y="1184"/>
                  </a:cubicBezTo>
                  <a:cubicBezTo>
                    <a:pt x="28" y="1202"/>
                    <a:pt x="1" y="1212"/>
                    <a:pt x="19" y="1240"/>
                  </a:cubicBezTo>
                  <a:cubicBezTo>
                    <a:pt x="25" y="1246"/>
                    <a:pt x="39" y="1248"/>
                    <a:pt x="54" y="1248"/>
                  </a:cubicBezTo>
                  <a:cubicBezTo>
                    <a:pt x="85" y="1248"/>
                    <a:pt x="124" y="1240"/>
                    <a:pt x="130" y="1240"/>
                  </a:cubicBezTo>
                  <a:cubicBezTo>
                    <a:pt x="251" y="1240"/>
                    <a:pt x="371" y="1212"/>
                    <a:pt x="491" y="1212"/>
                  </a:cubicBezTo>
                  <a:lnTo>
                    <a:pt x="1038" y="1212"/>
                  </a:lnTo>
                  <a:cubicBezTo>
                    <a:pt x="1233" y="1204"/>
                    <a:pt x="1427" y="1200"/>
                    <a:pt x="1620" y="1200"/>
                  </a:cubicBezTo>
                  <a:cubicBezTo>
                    <a:pt x="2086" y="1200"/>
                    <a:pt x="2549" y="1220"/>
                    <a:pt x="3020" y="1240"/>
                  </a:cubicBezTo>
                  <a:cubicBezTo>
                    <a:pt x="3715" y="1267"/>
                    <a:pt x="4400" y="1277"/>
                    <a:pt x="5095" y="1277"/>
                  </a:cubicBezTo>
                  <a:cubicBezTo>
                    <a:pt x="5333" y="1277"/>
                    <a:pt x="5571" y="1271"/>
                    <a:pt x="5808" y="1271"/>
                  </a:cubicBezTo>
                  <a:cubicBezTo>
                    <a:pt x="5985" y="1271"/>
                    <a:pt x="6161" y="1274"/>
                    <a:pt x="6336" y="1286"/>
                  </a:cubicBezTo>
                  <a:cubicBezTo>
                    <a:pt x="6697" y="1314"/>
                    <a:pt x="7049" y="1360"/>
                    <a:pt x="7411" y="1397"/>
                  </a:cubicBezTo>
                  <a:cubicBezTo>
                    <a:pt x="7431" y="1399"/>
                    <a:pt x="7452" y="1399"/>
                    <a:pt x="7472" y="1399"/>
                  </a:cubicBezTo>
                  <a:cubicBezTo>
                    <a:pt x="7688" y="1399"/>
                    <a:pt x="7890" y="1313"/>
                    <a:pt x="8263" y="1212"/>
                  </a:cubicBezTo>
                  <a:cubicBezTo>
                    <a:pt x="8087" y="1165"/>
                    <a:pt x="7920" y="1101"/>
                    <a:pt x="7763" y="1026"/>
                  </a:cubicBezTo>
                  <a:cubicBezTo>
                    <a:pt x="7522" y="925"/>
                    <a:pt x="7290" y="795"/>
                    <a:pt x="7049" y="702"/>
                  </a:cubicBezTo>
                  <a:cubicBezTo>
                    <a:pt x="6799" y="600"/>
                    <a:pt x="6512" y="508"/>
                    <a:pt x="6244" y="415"/>
                  </a:cubicBezTo>
                  <a:cubicBezTo>
                    <a:pt x="5864" y="285"/>
                    <a:pt x="5465" y="184"/>
                    <a:pt x="5067" y="109"/>
                  </a:cubicBezTo>
                  <a:cubicBezTo>
                    <a:pt x="4632" y="38"/>
                    <a:pt x="4189" y="1"/>
                    <a:pt x="3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124"/>
            <p:cNvSpPr/>
            <p:nvPr/>
          </p:nvSpPr>
          <p:spPr>
            <a:xfrm>
              <a:off x="3056040" y="4939920"/>
              <a:ext cx="1257840" cy="199440"/>
            </a:xfrm>
            <a:custGeom>
              <a:avLst/>
              <a:gdLst/>
              <a:ahLst/>
              <a:rect l="l" t="t" r="r" b="b"/>
              <a:pathLst>
                <a:path w="18989" h="2916">
                  <a:moveTo>
                    <a:pt x="9550" y="1"/>
                  </a:moveTo>
                  <a:cubicBezTo>
                    <a:pt x="9448" y="1"/>
                    <a:pt x="9346" y="6"/>
                    <a:pt x="9245" y="16"/>
                  </a:cubicBezTo>
                  <a:cubicBezTo>
                    <a:pt x="8893" y="53"/>
                    <a:pt x="8550" y="137"/>
                    <a:pt x="8217" y="266"/>
                  </a:cubicBezTo>
                  <a:cubicBezTo>
                    <a:pt x="7957" y="378"/>
                    <a:pt x="7726" y="535"/>
                    <a:pt x="7522" y="730"/>
                  </a:cubicBezTo>
                  <a:cubicBezTo>
                    <a:pt x="7263" y="989"/>
                    <a:pt x="7031" y="1285"/>
                    <a:pt x="6846" y="1609"/>
                  </a:cubicBezTo>
                  <a:cubicBezTo>
                    <a:pt x="6772" y="1739"/>
                    <a:pt x="6707" y="1887"/>
                    <a:pt x="6660" y="2045"/>
                  </a:cubicBezTo>
                  <a:cubicBezTo>
                    <a:pt x="6623" y="2128"/>
                    <a:pt x="6586" y="2230"/>
                    <a:pt x="6559" y="2323"/>
                  </a:cubicBezTo>
                  <a:cubicBezTo>
                    <a:pt x="6549" y="2388"/>
                    <a:pt x="6522" y="2665"/>
                    <a:pt x="6447" y="2684"/>
                  </a:cubicBezTo>
                  <a:cubicBezTo>
                    <a:pt x="6410" y="2554"/>
                    <a:pt x="6318" y="2452"/>
                    <a:pt x="6207" y="2397"/>
                  </a:cubicBezTo>
                  <a:cubicBezTo>
                    <a:pt x="6172" y="2376"/>
                    <a:pt x="6132" y="2366"/>
                    <a:pt x="6091" y="2366"/>
                  </a:cubicBezTo>
                  <a:cubicBezTo>
                    <a:pt x="6077" y="2366"/>
                    <a:pt x="6063" y="2367"/>
                    <a:pt x="6049" y="2369"/>
                  </a:cubicBezTo>
                  <a:cubicBezTo>
                    <a:pt x="5984" y="2369"/>
                    <a:pt x="5966" y="2397"/>
                    <a:pt x="5910" y="2415"/>
                  </a:cubicBezTo>
                  <a:cubicBezTo>
                    <a:pt x="5898" y="2418"/>
                    <a:pt x="5885" y="2419"/>
                    <a:pt x="5871" y="2419"/>
                  </a:cubicBezTo>
                  <a:cubicBezTo>
                    <a:pt x="5835" y="2419"/>
                    <a:pt x="5796" y="2410"/>
                    <a:pt x="5762" y="2397"/>
                  </a:cubicBezTo>
                  <a:cubicBezTo>
                    <a:pt x="5619" y="2351"/>
                    <a:pt x="5468" y="2329"/>
                    <a:pt x="5316" y="2329"/>
                  </a:cubicBezTo>
                  <a:cubicBezTo>
                    <a:pt x="5252" y="2329"/>
                    <a:pt x="5187" y="2333"/>
                    <a:pt x="5123" y="2341"/>
                  </a:cubicBezTo>
                  <a:cubicBezTo>
                    <a:pt x="4901" y="2369"/>
                    <a:pt x="4678" y="2415"/>
                    <a:pt x="4465" y="2480"/>
                  </a:cubicBezTo>
                  <a:cubicBezTo>
                    <a:pt x="4400" y="2499"/>
                    <a:pt x="4317" y="2536"/>
                    <a:pt x="4252" y="2554"/>
                  </a:cubicBezTo>
                  <a:cubicBezTo>
                    <a:pt x="4224" y="2573"/>
                    <a:pt x="4197" y="2573"/>
                    <a:pt x="4187" y="2601"/>
                  </a:cubicBezTo>
                  <a:cubicBezTo>
                    <a:pt x="4011" y="2508"/>
                    <a:pt x="3835" y="2434"/>
                    <a:pt x="3659" y="2388"/>
                  </a:cubicBezTo>
                  <a:cubicBezTo>
                    <a:pt x="3325" y="2310"/>
                    <a:pt x="2987" y="2273"/>
                    <a:pt x="2647" y="2273"/>
                  </a:cubicBezTo>
                  <a:cubicBezTo>
                    <a:pt x="2497" y="2273"/>
                    <a:pt x="2346" y="2281"/>
                    <a:pt x="2196" y="2295"/>
                  </a:cubicBezTo>
                  <a:cubicBezTo>
                    <a:pt x="2001" y="2304"/>
                    <a:pt x="1816" y="2332"/>
                    <a:pt x="1612" y="2369"/>
                  </a:cubicBezTo>
                  <a:cubicBezTo>
                    <a:pt x="1418" y="2397"/>
                    <a:pt x="1223" y="2462"/>
                    <a:pt x="1020" y="2499"/>
                  </a:cubicBezTo>
                  <a:cubicBezTo>
                    <a:pt x="945" y="2517"/>
                    <a:pt x="862" y="2536"/>
                    <a:pt x="788" y="2545"/>
                  </a:cubicBezTo>
                  <a:cubicBezTo>
                    <a:pt x="751" y="2545"/>
                    <a:pt x="714" y="2545"/>
                    <a:pt x="686" y="2554"/>
                  </a:cubicBezTo>
                  <a:cubicBezTo>
                    <a:pt x="677" y="2564"/>
                    <a:pt x="1" y="2916"/>
                    <a:pt x="1" y="2916"/>
                  </a:cubicBezTo>
                  <a:lnTo>
                    <a:pt x="18989" y="2916"/>
                  </a:lnTo>
                  <a:cubicBezTo>
                    <a:pt x="18980" y="2795"/>
                    <a:pt x="18952" y="2665"/>
                    <a:pt x="18906" y="2554"/>
                  </a:cubicBezTo>
                  <a:cubicBezTo>
                    <a:pt x="18878" y="2406"/>
                    <a:pt x="18804" y="2286"/>
                    <a:pt x="18693" y="2193"/>
                  </a:cubicBezTo>
                  <a:cubicBezTo>
                    <a:pt x="18600" y="2110"/>
                    <a:pt x="18489" y="2045"/>
                    <a:pt x="18378" y="1999"/>
                  </a:cubicBezTo>
                  <a:cubicBezTo>
                    <a:pt x="18319" y="1987"/>
                    <a:pt x="18260" y="1981"/>
                    <a:pt x="18203" y="1981"/>
                  </a:cubicBezTo>
                  <a:cubicBezTo>
                    <a:pt x="18078" y="1981"/>
                    <a:pt x="17957" y="2009"/>
                    <a:pt x="17850" y="2073"/>
                  </a:cubicBezTo>
                  <a:cubicBezTo>
                    <a:pt x="17720" y="2137"/>
                    <a:pt x="17609" y="2230"/>
                    <a:pt x="17525" y="2341"/>
                  </a:cubicBezTo>
                  <a:cubicBezTo>
                    <a:pt x="17488" y="2397"/>
                    <a:pt x="17470" y="2452"/>
                    <a:pt x="17442" y="2489"/>
                  </a:cubicBezTo>
                  <a:cubicBezTo>
                    <a:pt x="17414" y="2536"/>
                    <a:pt x="17377" y="2545"/>
                    <a:pt x="17377" y="2601"/>
                  </a:cubicBezTo>
                  <a:cubicBezTo>
                    <a:pt x="17368" y="2604"/>
                    <a:pt x="17359" y="2605"/>
                    <a:pt x="17350" y="2605"/>
                  </a:cubicBezTo>
                  <a:cubicBezTo>
                    <a:pt x="17301" y="2605"/>
                    <a:pt x="17249" y="2570"/>
                    <a:pt x="17211" y="2554"/>
                  </a:cubicBezTo>
                  <a:cubicBezTo>
                    <a:pt x="17155" y="2530"/>
                    <a:pt x="17099" y="2517"/>
                    <a:pt x="17044" y="2517"/>
                  </a:cubicBezTo>
                  <a:cubicBezTo>
                    <a:pt x="17016" y="2517"/>
                    <a:pt x="16988" y="2520"/>
                    <a:pt x="16960" y="2526"/>
                  </a:cubicBezTo>
                  <a:cubicBezTo>
                    <a:pt x="16896" y="2536"/>
                    <a:pt x="16840" y="2601"/>
                    <a:pt x="16784" y="2628"/>
                  </a:cubicBezTo>
                  <a:cubicBezTo>
                    <a:pt x="16757" y="2647"/>
                    <a:pt x="16757" y="2647"/>
                    <a:pt x="16720" y="2647"/>
                  </a:cubicBezTo>
                  <a:cubicBezTo>
                    <a:pt x="16664" y="2638"/>
                    <a:pt x="16608" y="2619"/>
                    <a:pt x="16562" y="2601"/>
                  </a:cubicBezTo>
                  <a:cubicBezTo>
                    <a:pt x="16460" y="2580"/>
                    <a:pt x="16359" y="2569"/>
                    <a:pt x="16258" y="2569"/>
                  </a:cubicBezTo>
                  <a:cubicBezTo>
                    <a:pt x="16047" y="2569"/>
                    <a:pt x="15840" y="2615"/>
                    <a:pt x="15645" y="2702"/>
                  </a:cubicBezTo>
                  <a:cubicBezTo>
                    <a:pt x="15612" y="2715"/>
                    <a:pt x="15591" y="2720"/>
                    <a:pt x="15573" y="2720"/>
                  </a:cubicBezTo>
                  <a:cubicBezTo>
                    <a:pt x="15551" y="2720"/>
                    <a:pt x="15533" y="2713"/>
                    <a:pt x="15497" y="2702"/>
                  </a:cubicBezTo>
                  <a:cubicBezTo>
                    <a:pt x="15358" y="2675"/>
                    <a:pt x="15210" y="2684"/>
                    <a:pt x="15071" y="2656"/>
                  </a:cubicBezTo>
                  <a:cubicBezTo>
                    <a:pt x="14997" y="2652"/>
                    <a:pt x="14925" y="2649"/>
                    <a:pt x="14853" y="2649"/>
                  </a:cubicBezTo>
                  <a:cubicBezTo>
                    <a:pt x="14781" y="2649"/>
                    <a:pt x="14710" y="2652"/>
                    <a:pt x="14636" y="2656"/>
                  </a:cubicBezTo>
                  <a:cubicBezTo>
                    <a:pt x="14598" y="2652"/>
                    <a:pt x="14559" y="2649"/>
                    <a:pt x="14520" y="2649"/>
                  </a:cubicBezTo>
                  <a:cubicBezTo>
                    <a:pt x="14480" y="2649"/>
                    <a:pt x="14441" y="2652"/>
                    <a:pt x="14404" y="2656"/>
                  </a:cubicBezTo>
                  <a:cubicBezTo>
                    <a:pt x="14339" y="2665"/>
                    <a:pt x="14284" y="2675"/>
                    <a:pt x="14228" y="2675"/>
                  </a:cubicBezTo>
                  <a:cubicBezTo>
                    <a:pt x="14126" y="2675"/>
                    <a:pt x="14033" y="2675"/>
                    <a:pt x="13941" y="2693"/>
                  </a:cubicBezTo>
                  <a:cubicBezTo>
                    <a:pt x="13856" y="2700"/>
                    <a:pt x="13775" y="2706"/>
                    <a:pt x="13693" y="2706"/>
                  </a:cubicBezTo>
                  <a:cubicBezTo>
                    <a:pt x="13659" y="2706"/>
                    <a:pt x="13624" y="2705"/>
                    <a:pt x="13589" y="2702"/>
                  </a:cubicBezTo>
                  <a:cubicBezTo>
                    <a:pt x="13554" y="2705"/>
                    <a:pt x="13519" y="2706"/>
                    <a:pt x="13485" y="2706"/>
                  </a:cubicBezTo>
                  <a:cubicBezTo>
                    <a:pt x="13390" y="2706"/>
                    <a:pt x="13295" y="2698"/>
                    <a:pt x="13200" y="2684"/>
                  </a:cubicBezTo>
                  <a:cubicBezTo>
                    <a:pt x="13144" y="2665"/>
                    <a:pt x="13135" y="2665"/>
                    <a:pt x="13098" y="2628"/>
                  </a:cubicBezTo>
                  <a:cubicBezTo>
                    <a:pt x="12978" y="2480"/>
                    <a:pt x="12913" y="2295"/>
                    <a:pt x="12802" y="2147"/>
                  </a:cubicBezTo>
                  <a:cubicBezTo>
                    <a:pt x="12413" y="1545"/>
                    <a:pt x="11912" y="1026"/>
                    <a:pt x="11338" y="609"/>
                  </a:cubicBezTo>
                  <a:cubicBezTo>
                    <a:pt x="11032" y="387"/>
                    <a:pt x="10690" y="211"/>
                    <a:pt x="10328" y="109"/>
                  </a:cubicBezTo>
                  <a:cubicBezTo>
                    <a:pt x="10075" y="36"/>
                    <a:pt x="9812" y="1"/>
                    <a:pt x="9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25"/>
            <p:cNvSpPr/>
            <p:nvPr/>
          </p:nvSpPr>
          <p:spPr>
            <a:xfrm>
              <a:off x="2936880" y="5080320"/>
              <a:ext cx="3063960" cy="77760"/>
            </a:xfrm>
            <a:custGeom>
              <a:avLst/>
              <a:gdLst/>
              <a:ahLst/>
              <a:rect l="l" t="t" r="r" b="b"/>
              <a:pathLst>
                <a:path w="44730" h="1142">
                  <a:moveTo>
                    <a:pt x="26797" y="1"/>
                  </a:moveTo>
                  <a:cubicBezTo>
                    <a:pt x="26491" y="1"/>
                    <a:pt x="26186" y="4"/>
                    <a:pt x="25880" y="21"/>
                  </a:cubicBezTo>
                  <a:cubicBezTo>
                    <a:pt x="25018" y="67"/>
                    <a:pt x="24176" y="169"/>
                    <a:pt x="23333" y="289"/>
                  </a:cubicBezTo>
                  <a:cubicBezTo>
                    <a:pt x="23110" y="317"/>
                    <a:pt x="22897" y="373"/>
                    <a:pt x="22684" y="400"/>
                  </a:cubicBezTo>
                  <a:cubicBezTo>
                    <a:pt x="22508" y="419"/>
                    <a:pt x="22323" y="428"/>
                    <a:pt x="22147" y="447"/>
                  </a:cubicBezTo>
                  <a:cubicBezTo>
                    <a:pt x="21878" y="484"/>
                    <a:pt x="21610" y="512"/>
                    <a:pt x="21341" y="530"/>
                  </a:cubicBezTo>
                  <a:cubicBezTo>
                    <a:pt x="20739" y="558"/>
                    <a:pt x="20137" y="604"/>
                    <a:pt x="19526" y="604"/>
                  </a:cubicBezTo>
                  <a:cubicBezTo>
                    <a:pt x="18831" y="604"/>
                    <a:pt x="18127" y="632"/>
                    <a:pt x="17432" y="632"/>
                  </a:cubicBezTo>
                  <a:cubicBezTo>
                    <a:pt x="17053" y="632"/>
                    <a:pt x="16664" y="660"/>
                    <a:pt x="16275" y="678"/>
                  </a:cubicBezTo>
                  <a:cubicBezTo>
                    <a:pt x="16222" y="681"/>
                    <a:pt x="16169" y="682"/>
                    <a:pt x="16115" y="682"/>
                  </a:cubicBezTo>
                  <a:cubicBezTo>
                    <a:pt x="16009" y="682"/>
                    <a:pt x="15904" y="678"/>
                    <a:pt x="15812" y="678"/>
                  </a:cubicBezTo>
                  <a:cubicBezTo>
                    <a:pt x="15673" y="678"/>
                    <a:pt x="15543" y="697"/>
                    <a:pt x="15404" y="706"/>
                  </a:cubicBezTo>
                  <a:cubicBezTo>
                    <a:pt x="15313" y="711"/>
                    <a:pt x="15238" y="727"/>
                    <a:pt x="15167" y="727"/>
                  </a:cubicBezTo>
                  <a:cubicBezTo>
                    <a:pt x="15108" y="727"/>
                    <a:pt x="15050" y="716"/>
                    <a:pt x="14987" y="678"/>
                  </a:cubicBezTo>
                  <a:cubicBezTo>
                    <a:pt x="14904" y="604"/>
                    <a:pt x="14802" y="539"/>
                    <a:pt x="14691" y="493"/>
                  </a:cubicBezTo>
                  <a:cubicBezTo>
                    <a:pt x="14496" y="428"/>
                    <a:pt x="14302" y="382"/>
                    <a:pt x="14098" y="363"/>
                  </a:cubicBezTo>
                  <a:cubicBezTo>
                    <a:pt x="13866" y="336"/>
                    <a:pt x="13635" y="271"/>
                    <a:pt x="13403" y="234"/>
                  </a:cubicBezTo>
                  <a:cubicBezTo>
                    <a:pt x="13246" y="206"/>
                    <a:pt x="13098" y="197"/>
                    <a:pt x="12949" y="187"/>
                  </a:cubicBezTo>
                  <a:cubicBezTo>
                    <a:pt x="12764" y="178"/>
                    <a:pt x="12579" y="150"/>
                    <a:pt x="12394" y="132"/>
                  </a:cubicBezTo>
                  <a:cubicBezTo>
                    <a:pt x="12311" y="129"/>
                    <a:pt x="12228" y="127"/>
                    <a:pt x="12145" y="127"/>
                  </a:cubicBezTo>
                  <a:cubicBezTo>
                    <a:pt x="11737" y="127"/>
                    <a:pt x="11329" y="164"/>
                    <a:pt x="10921" y="234"/>
                  </a:cubicBezTo>
                  <a:cubicBezTo>
                    <a:pt x="10736" y="261"/>
                    <a:pt x="10523" y="280"/>
                    <a:pt x="10347" y="317"/>
                  </a:cubicBezTo>
                  <a:cubicBezTo>
                    <a:pt x="10171" y="354"/>
                    <a:pt x="9995" y="400"/>
                    <a:pt x="9809" y="419"/>
                  </a:cubicBezTo>
                  <a:cubicBezTo>
                    <a:pt x="9338" y="471"/>
                    <a:pt x="8860" y="499"/>
                    <a:pt x="8381" y="499"/>
                  </a:cubicBezTo>
                  <a:cubicBezTo>
                    <a:pt x="8258" y="499"/>
                    <a:pt x="8135" y="497"/>
                    <a:pt x="8012" y="493"/>
                  </a:cubicBezTo>
                  <a:cubicBezTo>
                    <a:pt x="7688" y="493"/>
                    <a:pt x="7373" y="512"/>
                    <a:pt x="7049" y="539"/>
                  </a:cubicBezTo>
                  <a:cubicBezTo>
                    <a:pt x="6972" y="545"/>
                    <a:pt x="6894" y="548"/>
                    <a:pt x="6815" y="548"/>
                  </a:cubicBezTo>
                  <a:cubicBezTo>
                    <a:pt x="6658" y="548"/>
                    <a:pt x="6500" y="539"/>
                    <a:pt x="6345" y="539"/>
                  </a:cubicBezTo>
                  <a:cubicBezTo>
                    <a:pt x="6051" y="539"/>
                    <a:pt x="5782" y="652"/>
                    <a:pt x="5491" y="652"/>
                  </a:cubicBezTo>
                  <a:cubicBezTo>
                    <a:pt x="5470" y="652"/>
                    <a:pt x="5449" y="652"/>
                    <a:pt x="5428" y="650"/>
                  </a:cubicBezTo>
                  <a:cubicBezTo>
                    <a:pt x="5178" y="641"/>
                    <a:pt x="4919" y="586"/>
                    <a:pt x="4669" y="567"/>
                  </a:cubicBezTo>
                  <a:cubicBezTo>
                    <a:pt x="4459" y="542"/>
                    <a:pt x="4249" y="530"/>
                    <a:pt x="4039" y="530"/>
                  </a:cubicBezTo>
                  <a:cubicBezTo>
                    <a:pt x="3934" y="530"/>
                    <a:pt x="3829" y="533"/>
                    <a:pt x="3724" y="539"/>
                  </a:cubicBezTo>
                  <a:cubicBezTo>
                    <a:pt x="3103" y="576"/>
                    <a:pt x="2501" y="697"/>
                    <a:pt x="1918" y="882"/>
                  </a:cubicBezTo>
                  <a:cubicBezTo>
                    <a:pt x="1825" y="882"/>
                    <a:pt x="1742" y="882"/>
                    <a:pt x="1649" y="901"/>
                  </a:cubicBezTo>
                  <a:cubicBezTo>
                    <a:pt x="1637" y="904"/>
                    <a:pt x="1622" y="905"/>
                    <a:pt x="1607" y="905"/>
                  </a:cubicBezTo>
                  <a:cubicBezTo>
                    <a:pt x="1576" y="905"/>
                    <a:pt x="1541" y="901"/>
                    <a:pt x="1510" y="901"/>
                  </a:cubicBezTo>
                  <a:cubicBezTo>
                    <a:pt x="1455" y="901"/>
                    <a:pt x="1417" y="928"/>
                    <a:pt x="1362" y="928"/>
                  </a:cubicBezTo>
                  <a:cubicBezTo>
                    <a:pt x="1279" y="947"/>
                    <a:pt x="1186" y="947"/>
                    <a:pt x="1103" y="965"/>
                  </a:cubicBezTo>
                  <a:cubicBezTo>
                    <a:pt x="982" y="993"/>
                    <a:pt x="862" y="1030"/>
                    <a:pt x="751" y="1058"/>
                  </a:cubicBezTo>
                  <a:cubicBezTo>
                    <a:pt x="500" y="1123"/>
                    <a:pt x="250" y="1141"/>
                    <a:pt x="0" y="1141"/>
                  </a:cubicBezTo>
                  <a:lnTo>
                    <a:pt x="44711" y="1141"/>
                  </a:lnTo>
                  <a:cubicBezTo>
                    <a:pt x="44729" y="1049"/>
                    <a:pt x="44683" y="956"/>
                    <a:pt x="44600" y="910"/>
                  </a:cubicBezTo>
                  <a:cubicBezTo>
                    <a:pt x="44516" y="836"/>
                    <a:pt x="44424" y="789"/>
                    <a:pt x="44340" y="706"/>
                  </a:cubicBezTo>
                  <a:cubicBezTo>
                    <a:pt x="44248" y="632"/>
                    <a:pt x="44155" y="567"/>
                    <a:pt x="44072" y="502"/>
                  </a:cubicBezTo>
                  <a:cubicBezTo>
                    <a:pt x="43997" y="428"/>
                    <a:pt x="43905" y="363"/>
                    <a:pt x="43812" y="317"/>
                  </a:cubicBezTo>
                  <a:cubicBezTo>
                    <a:pt x="43451" y="141"/>
                    <a:pt x="42988" y="123"/>
                    <a:pt x="42599" y="123"/>
                  </a:cubicBezTo>
                  <a:cubicBezTo>
                    <a:pt x="41886" y="123"/>
                    <a:pt x="41246" y="419"/>
                    <a:pt x="40533" y="419"/>
                  </a:cubicBezTo>
                  <a:cubicBezTo>
                    <a:pt x="39885" y="419"/>
                    <a:pt x="39255" y="502"/>
                    <a:pt x="38607" y="558"/>
                  </a:cubicBezTo>
                  <a:cubicBezTo>
                    <a:pt x="38375" y="576"/>
                    <a:pt x="38134" y="613"/>
                    <a:pt x="37903" y="623"/>
                  </a:cubicBezTo>
                  <a:cubicBezTo>
                    <a:pt x="37810" y="632"/>
                    <a:pt x="37715" y="632"/>
                    <a:pt x="37620" y="632"/>
                  </a:cubicBezTo>
                  <a:cubicBezTo>
                    <a:pt x="37525" y="632"/>
                    <a:pt x="37430" y="632"/>
                    <a:pt x="37338" y="641"/>
                  </a:cubicBezTo>
                  <a:cubicBezTo>
                    <a:pt x="36967" y="660"/>
                    <a:pt x="36606" y="650"/>
                    <a:pt x="36245" y="678"/>
                  </a:cubicBezTo>
                  <a:cubicBezTo>
                    <a:pt x="36078" y="690"/>
                    <a:pt x="35910" y="694"/>
                    <a:pt x="35742" y="694"/>
                  </a:cubicBezTo>
                  <a:cubicBezTo>
                    <a:pt x="35518" y="694"/>
                    <a:pt x="35295" y="688"/>
                    <a:pt x="35078" y="688"/>
                  </a:cubicBezTo>
                  <a:cubicBezTo>
                    <a:pt x="34882" y="688"/>
                    <a:pt x="34686" y="694"/>
                    <a:pt x="34492" y="694"/>
                  </a:cubicBezTo>
                  <a:cubicBezTo>
                    <a:pt x="34346" y="694"/>
                    <a:pt x="34202" y="690"/>
                    <a:pt x="34059" y="678"/>
                  </a:cubicBezTo>
                  <a:cubicBezTo>
                    <a:pt x="33383" y="623"/>
                    <a:pt x="32716" y="530"/>
                    <a:pt x="32049" y="447"/>
                  </a:cubicBezTo>
                  <a:cubicBezTo>
                    <a:pt x="31021" y="326"/>
                    <a:pt x="30002" y="243"/>
                    <a:pt x="28983" y="95"/>
                  </a:cubicBezTo>
                  <a:cubicBezTo>
                    <a:pt x="28509" y="37"/>
                    <a:pt x="28042" y="1"/>
                    <a:pt x="27570" y="1"/>
                  </a:cubicBezTo>
                  <a:cubicBezTo>
                    <a:pt x="27516" y="1"/>
                    <a:pt x="27462" y="1"/>
                    <a:pt x="27408" y="2"/>
                  </a:cubicBezTo>
                  <a:cubicBezTo>
                    <a:pt x="27204" y="2"/>
                    <a:pt x="27001" y="1"/>
                    <a:pt x="2679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126"/>
            <p:cNvSpPr/>
            <p:nvPr/>
          </p:nvSpPr>
          <p:spPr>
            <a:xfrm>
              <a:off x="4207320" y="4899960"/>
              <a:ext cx="92520" cy="86040"/>
            </a:xfrm>
            <a:custGeom>
              <a:avLst/>
              <a:gdLst/>
              <a:ahLst/>
              <a:rect l="l" t="t" r="r" b="b"/>
              <a:pathLst>
                <a:path w="1891" h="1759">
                  <a:moveTo>
                    <a:pt x="1125" y="1"/>
                  </a:moveTo>
                  <a:cubicBezTo>
                    <a:pt x="714" y="1"/>
                    <a:pt x="213" y="175"/>
                    <a:pt x="84" y="554"/>
                  </a:cubicBezTo>
                  <a:cubicBezTo>
                    <a:pt x="1" y="785"/>
                    <a:pt x="75" y="961"/>
                    <a:pt x="195" y="1174"/>
                  </a:cubicBezTo>
                  <a:cubicBezTo>
                    <a:pt x="269" y="1313"/>
                    <a:pt x="371" y="1452"/>
                    <a:pt x="445" y="1564"/>
                  </a:cubicBezTo>
                  <a:cubicBezTo>
                    <a:pt x="528" y="1684"/>
                    <a:pt x="612" y="1702"/>
                    <a:pt x="742" y="1758"/>
                  </a:cubicBezTo>
                  <a:cubicBezTo>
                    <a:pt x="1029" y="1684"/>
                    <a:pt x="1307" y="1610"/>
                    <a:pt x="1510" y="1443"/>
                  </a:cubicBezTo>
                  <a:cubicBezTo>
                    <a:pt x="1677" y="1276"/>
                    <a:pt x="1788" y="1073"/>
                    <a:pt x="1835" y="850"/>
                  </a:cubicBezTo>
                  <a:cubicBezTo>
                    <a:pt x="1890" y="656"/>
                    <a:pt x="1872" y="443"/>
                    <a:pt x="1779" y="257"/>
                  </a:cubicBezTo>
                  <a:cubicBezTo>
                    <a:pt x="1696" y="91"/>
                    <a:pt x="1557" y="63"/>
                    <a:pt x="1381" y="26"/>
                  </a:cubicBezTo>
                  <a:cubicBezTo>
                    <a:pt x="1303" y="9"/>
                    <a:pt x="1216" y="1"/>
                    <a:pt x="11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127"/>
            <p:cNvSpPr/>
            <p:nvPr/>
          </p:nvSpPr>
          <p:spPr>
            <a:xfrm>
              <a:off x="4682160" y="4564440"/>
              <a:ext cx="97560" cy="83880"/>
            </a:xfrm>
            <a:custGeom>
              <a:avLst/>
              <a:gdLst/>
              <a:ahLst/>
              <a:rect l="l" t="t" r="r" b="b"/>
              <a:pathLst>
                <a:path w="1993" h="1717">
                  <a:moveTo>
                    <a:pt x="471" y="1"/>
                  </a:moveTo>
                  <a:cubicBezTo>
                    <a:pt x="292" y="1"/>
                    <a:pt x="107" y="37"/>
                    <a:pt x="47" y="204"/>
                  </a:cubicBezTo>
                  <a:cubicBezTo>
                    <a:pt x="1" y="324"/>
                    <a:pt x="66" y="491"/>
                    <a:pt x="103" y="611"/>
                  </a:cubicBezTo>
                  <a:cubicBezTo>
                    <a:pt x="131" y="676"/>
                    <a:pt x="158" y="750"/>
                    <a:pt x="186" y="815"/>
                  </a:cubicBezTo>
                  <a:cubicBezTo>
                    <a:pt x="251" y="898"/>
                    <a:pt x="325" y="954"/>
                    <a:pt x="418" y="1010"/>
                  </a:cubicBezTo>
                  <a:cubicBezTo>
                    <a:pt x="242" y="1213"/>
                    <a:pt x="399" y="1445"/>
                    <a:pt x="612" y="1584"/>
                  </a:cubicBezTo>
                  <a:cubicBezTo>
                    <a:pt x="756" y="1672"/>
                    <a:pt x="918" y="1716"/>
                    <a:pt x="1081" y="1716"/>
                  </a:cubicBezTo>
                  <a:cubicBezTo>
                    <a:pt x="1211" y="1716"/>
                    <a:pt x="1341" y="1688"/>
                    <a:pt x="1464" y="1630"/>
                  </a:cubicBezTo>
                  <a:cubicBezTo>
                    <a:pt x="1677" y="1528"/>
                    <a:pt x="1872" y="1408"/>
                    <a:pt x="1937" y="1176"/>
                  </a:cubicBezTo>
                  <a:cubicBezTo>
                    <a:pt x="1992" y="982"/>
                    <a:pt x="1974" y="769"/>
                    <a:pt x="1900" y="584"/>
                  </a:cubicBezTo>
                  <a:cubicBezTo>
                    <a:pt x="1826" y="417"/>
                    <a:pt x="1696" y="287"/>
                    <a:pt x="1529" y="222"/>
                  </a:cubicBezTo>
                  <a:cubicBezTo>
                    <a:pt x="1446" y="176"/>
                    <a:pt x="1353" y="139"/>
                    <a:pt x="1261" y="102"/>
                  </a:cubicBezTo>
                  <a:cubicBezTo>
                    <a:pt x="1094" y="46"/>
                    <a:pt x="918" y="19"/>
                    <a:pt x="742" y="19"/>
                  </a:cubicBezTo>
                  <a:cubicBezTo>
                    <a:pt x="669" y="12"/>
                    <a:pt x="571" y="1"/>
                    <a:pt x="47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128"/>
            <p:cNvSpPr/>
            <p:nvPr/>
          </p:nvSpPr>
          <p:spPr>
            <a:xfrm>
              <a:off x="4277880" y="4669560"/>
              <a:ext cx="51120" cy="37080"/>
            </a:xfrm>
            <a:custGeom>
              <a:avLst/>
              <a:gdLst/>
              <a:ahLst/>
              <a:rect l="l" t="t" r="r" b="b"/>
              <a:pathLst>
                <a:path w="1047" h="763">
                  <a:moveTo>
                    <a:pt x="504" y="0"/>
                  </a:moveTo>
                  <a:cubicBezTo>
                    <a:pt x="306" y="0"/>
                    <a:pt x="31" y="97"/>
                    <a:pt x="0" y="290"/>
                  </a:cubicBezTo>
                  <a:cubicBezTo>
                    <a:pt x="0" y="364"/>
                    <a:pt x="28" y="438"/>
                    <a:pt x="74" y="503"/>
                  </a:cubicBezTo>
                  <a:cubicBezTo>
                    <a:pt x="139" y="614"/>
                    <a:pt x="260" y="623"/>
                    <a:pt x="371" y="670"/>
                  </a:cubicBezTo>
                  <a:lnTo>
                    <a:pt x="491" y="762"/>
                  </a:lnTo>
                  <a:cubicBezTo>
                    <a:pt x="649" y="725"/>
                    <a:pt x="871" y="716"/>
                    <a:pt x="973" y="586"/>
                  </a:cubicBezTo>
                  <a:cubicBezTo>
                    <a:pt x="1019" y="531"/>
                    <a:pt x="1047" y="466"/>
                    <a:pt x="1047" y="392"/>
                  </a:cubicBezTo>
                  <a:cubicBezTo>
                    <a:pt x="1019" y="197"/>
                    <a:pt x="797" y="58"/>
                    <a:pt x="612" y="12"/>
                  </a:cubicBezTo>
                  <a:cubicBezTo>
                    <a:pt x="581" y="4"/>
                    <a:pt x="544" y="0"/>
                    <a:pt x="50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129"/>
            <p:cNvSpPr/>
            <p:nvPr/>
          </p:nvSpPr>
          <p:spPr>
            <a:xfrm>
              <a:off x="4586760" y="4779000"/>
              <a:ext cx="51480" cy="36720"/>
            </a:xfrm>
            <a:custGeom>
              <a:avLst/>
              <a:gdLst/>
              <a:ahLst/>
              <a:rect l="l" t="t" r="r" b="b"/>
              <a:pathLst>
                <a:path w="1056" h="755">
                  <a:moveTo>
                    <a:pt x="497" y="1"/>
                  </a:moveTo>
                  <a:cubicBezTo>
                    <a:pt x="300" y="1"/>
                    <a:pt x="31" y="91"/>
                    <a:pt x="0" y="282"/>
                  </a:cubicBezTo>
                  <a:cubicBezTo>
                    <a:pt x="0" y="365"/>
                    <a:pt x="28" y="439"/>
                    <a:pt x="83" y="495"/>
                  </a:cubicBezTo>
                  <a:cubicBezTo>
                    <a:pt x="148" y="606"/>
                    <a:pt x="259" y="625"/>
                    <a:pt x="380" y="671"/>
                  </a:cubicBezTo>
                  <a:lnTo>
                    <a:pt x="491" y="754"/>
                  </a:lnTo>
                  <a:cubicBezTo>
                    <a:pt x="648" y="727"/>
                    <a:pt x="880" y="717"/>
                    <a:pt x="982" y="588"/>
                  </a:cubicBezTo>
                  <a:cubicBezTo>
                    <a:pt x="1028" y="532"/>
                    <a:pt x="1047" y="467"/>
                    <a:pt x="1056" y="393"/>
                  </a:cubicBezTo>
                  <a:cubicBezTo>
                    <a:pt x="1028" y="189"/>
                    <a:pt x="806" y="60"/>
                    <a:pt x="611" y="13"/>
                  </a:cubicBezTo>
                  <a:cubicBezTo>
                    <a:pt x="579" y="5"/>
                    <a:pt x="540" y="1"/>
                    <a:pt x="4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8" name="Group 130"/>
          <p:cNvGrpSpPr/>
          <p:nvPr/>
        </p:nvGrpSpPr>
        <p:grpSpPr>
          <a:xfrm>
            <a:off x="293760" y="4607280"/>
            <a:ext cx="2312280" cy="596520"/>
            <a:chOff x="293760" y="4607280"/>
            <a:chExt cx="2312280" cy="596520"/>
          </a:xfrm>
        </p:grpSpPr>
        <p:sp>
          <p:nvSpPr>
            <p:cNvPr id="799" name="CustomShape 131"/>
            <p:cNvSpPr/>
            <p:nvPr/>
          </p:nvSpPr>
          <p:spPr>
            <a:xfrm>
              <a:off x="306360" y="4607280"/>
              <a:ext cx="2299680" cy="596520"/>
            </a:xfrm>
            <a:custGeom>
              <a:avLst/>
              <a:gdLst/>
              <a:ahLst/>
              <a:rect l="l" t="t" r="r" b="b"/>
              <a:pathLst>
                <a:path w="31986" h="8545">
                  <a:moveTo>
                    <a:pt x="7475" y="0"/>
                  </a:moveTo>
                  <a:cubicBezTo>
                    <a:pt x="7324" y="0"/>
                    <a:pt x="7173" y="4"/>
                    <a:pt x="7022" y="12"/>
                  </a:cubicBezTo>
                  <a:cubicBezTo>
                    <a:pt x="6983" y="11"/>
                    <a:pt x="6943" y="11"/>
                    <a:pt x="6903" y="11"/>
                  </a:cubicBezTo>
                  <a:cubicBezTo>
                    <a:pt x="6148" y="11"/>
                    <a:pt x="5412" y="179"/>
                    <a:pt x="4735" y="522"/>
                  </a:cubicBezTo>
                  <a:cubicBezTo>
                    <a:pt x="4123" y="763"/>
                    <a:pt x="3595" y="1179"/>
                    <a:pt x="3197" y="1707"/>
                  </a:cubicBezTo>
                  <a:cubicBezTo>
                    <a:pt x="2799" y="2078"/>
                    <a:pt x="2521" y="2550"/>
                    <a:pt x="2400" y="3078"/>
                  </a:cubicBezTo>
                  <a:cubicBezTo>
                    <a:pt x="2252" y="3560"/>
                    <a:pt x="2187" y="4069"/>
                    <a:pt x="2215" y="4579"/>
                  </a:cubicBezTo>
                  <a:cubicBezTo>
                    <a:pt x="2206" y="5431"/>
                    <a:pt x="2308" y="6228"/>
                    <a:pt x="2697" y="6996"/>
                  </a:cubicBezTo>
                  <a:cubicBezTo>
                    <a:pt x="2821" y="7238"/>
                    <a:pt x="2952" y="7518"/>
                    <a:pt x="3184" y="7679"/>
                  </a:cubicBezTo>
                  <a:lnTo>
                    <a:pt x="3184" y="7679"/>
                  </a:lnTo>
                  <a:cubicBezTo>
                    <a:pt x="3067" y="7632"/>
                    <a:pt x="2929" y="7611"/>
                    <a:pt x="2784" y="7611"/>
                  </a:cubicBezTo>
                  <a:cubicBezTo>
                    <a:pt x="2334" y="7611"/>
                    <a:pt x="1815" y="7817"/>
                    <a:pt x="1632" y="8126"/>
                  </a:cubicBezTo>
                  <a:cubicBezTo>
                    <a:pt x="1524" y="8113"/>
                    <a:pt x="1416" y="8107"/>
                    <a:pt x="1309" y="8107"/>
                  </a:cubicBezTo>
                  <a:cubicBezTo>
                    <a:pt x="886" y="8107"/>
                    <a:pt x="471" y="8201"/>
                    <a:pt x="57" y="8312"/>
                  </a:cubicBezTo>
                  <a:cubicBezTo>
                    <a:pt x="0" y="8327"/>
                    <a:pt x="138" y="8336"/>
                    <a:pt x="369" y="8336"/>
                  </a:cubicBezTo>
                  <a:cubicBezTo>
                    <a:pt x="817" y="8336"/>
                    <a:pt x="1615" y="8305"/>
                    <a:pt x="2030" y="8237"/>
                  </a:cubicBezTo>
                  <a:cubicBezTo>
                    <a:pt x="2108" y="8226"/>
                    <a:pt x="2198" y="8222"/>
                    <a:pt x="2296" y="8222"/>
                  </a:cubicBezTo>
                  <a:cubicBezTo>
                    <a:pt x="2606" y="8222"/>
                    <a:pt x="2992" y="8269"/>
                    <a:pt x="3280" y="8312"/>
                  </a:cubicBezTo>
                  <a:lnTo>
                    <a:pt x="31892" y="8312"/>
                  </a:lnTo>
                  <a:cubicBezTo>
                    <a:pt x="31892" y="8452"/>
                    <a:pt x="31926" y="8544"/>
                    <a:pt x="31953" y="8544"/>
                  </a:cubicBezTo>
                  <a:cubicBezTo>
                    <a:pt x="31968" y="8544"/>
                    <a:pt x="31982" y="8513"/>
                    <a:pt x="31985" y="8441"/>
                  </a:cubicBezTo>
                  <a:cubicBezTo>
                    <a:pt x="31985" y="8173"/>
                    <a:pt x="31948" y="7765"/>
                    <a:pt x="31800" y="7534"/>
                  </a:cubicBezTo>
                  <a:cubicBezTo>
                    <a:pt x="31726" y="7395"/>
                    <a:pt x="31596" y="7293"/>
                    <a:pt x="31448" y="7246"/>
                  </a:cubicBezTo>
                  <a:cubicBezTo>
                    <a:pt x="31441" y="7246"/>
                    <a:pt x="31433" y="7246"/>
                    <a:pt x="31426" y="7246"/>
                  </a:cubicBezTo>
                  <a:cubicBezTo>
                    <a:pt x="31398" y="7246"/>
                    <a:pt x="31366" y="7249"/>
                    <a:pt x="31333" y="7256"/>
                  </a:cubicBezTo>
                  <a:lnTo>
                    <a:pt x="31333" y="7256"/>
                  </a:lnTo>
                  <a:cubicBezTo>
                    <a:pt x="31542" y="7000"/>
                    <a:pt x="31648" y="6531"/>
                    <a:pt x="31578" y="6292"/>
                  </a:cubicBezTo>
                  <a:cubicBezTo>
                    <a:pt x="31466" y="5903"/>
                    <a:pt x="31207" y="5598"/>
                    <a:pt x="30938" y="5301"/>
                  </a:cubicBezTo>
                  <a:cubicBezTo>
                    <a:pt x="30525" y="4830"/>
                    <a:pt x="29929" y="4563"/>
                    <a:pt x="29312" y="4563"/>
                  </a:cubicBezTo>
                  <a:cubicBezTo>
                    <a:pt x="29141" y="4563"/>
                    <a:pt x="28969" y="4583"/>
                    <a:pt x="28799" y="4625"/>
                  </a:cubicBezTo>
                  <a:cubicBezTo>
                    <a:pt x="27937" y="4810"/>
                    <a:pt x="27141" y="5422"/>
                    <a:pt x="26539" y="6033"/>
                  </a:cubicBezTo>
                  <a:cubicBezTo>
                    <a:pt x="26502" y="6068"/>
                    <a:pt x="26467" y="6104"/>
                    <a:pt x="26433" y="6140"/>
                  </a:cubicBezTo>
                  <a:lnTo>
                    <a:pt x="26433" y="6140"/>
                  </a:lnTo>
                  <a:cubicBezTo>
                    <a:pt x="26521" y="5936"/>
                    <a:pt x="26589" y="5724"/>
                    <a:pt x="26631" y="5505"/>
                  </a:cubicBezTo>
                  <a:cubicBezTo>
                    <a:pt x="26761" y="4912"/>
                    <a:pt x="26733" y="4292"/>
                    <a:pt x="26539" y="3717"/>
                  </a:cubicBezTo>
                  <a:cubicBezTo>
                    <a:pt x="26122" y="2430"/>
                    <a:pt x="25075" y="1226"/>
                    <a:pt x="23769" y="800"/>
                  </a:cubicBezTo>
                  <a:cubicBezTo>
                    <a:pt x="23473" y="679"/>
                    <a:pt x="23158" y="587"/>
                    <a:pt x="22843" y="513"/>
                  </a:cubicBezTo>
                  <a:cubicBezTo>
                    <a:pt x="22597" y="480"/>
                    <a:pt x="22350" y="464"/>
                    <a:pt x="22102" y="464"/>
                  </a:cubicBezTo>
                  <a:cubicBezTo>
                    <a:pt x="21854" y="464"/>
                    <a:pt x="21606" y="480"/>
                    <a:pt x="21361" y="513"/>
                  </a:cubicBezTo>
                  <a:cubicBezTo>
                    <a:pt x="20203" y="651"/>
                    <a:pt x="19129" y="1207"/>
                    <a:pt x="18351" y="2087"/>
                  </a:cubicBezTo>
                  <a:cubicBezTo>
                    <a:pt x="17554" y="2995"/>
                    <a:pt x="17072" y="4134"/>
                    <a:pt x="16980" y="5338"/>
                  </a:cubicBezTo>
                  <a:cubicBezTo>
                    <a:pt x="16925" y="5922"/>
                    <a:pt x="16906" y="6730"/>
                    <a:pt x="17144" y="7303"/>
                  </a:cubicBezTo>
                  <a:lnTo>
                    <a:pt x="17144" y="7303"/>
                  </a:lnTo>
                  <a:cubicBezTo>
                    <a:pt x="16905" y="6754"/>
                    <a:pt x="16360" y="6274"/>
                    <a:pt x="15743" y="6274"/>
                  </a:cubicBezTo>
                  <a:cubicBezTo>
                    <a:pt x="15696" y="6274"/>
                    <a:pt x="15648" y="6277"/>
                    <a:pt x="15600" y="6283"/>
                  </a:cubicBezTo>
                  <a:cubicBezTo>
                    <a:pt x="15266" y="6329"/>
                    <a:pt x="14960" y="6793"/>
                    <a:pt x="15044" y="7145"/>
                  </a:cubicBezTo>
                  <a:cubicBezTo>
                    <a:pt x="14952" y="6999"/>
                    <a:pt x="14639" y="6986"/>
                    <a:pt x="14434" y="6986"/>
                  </a:cubicBezTo>
                  <a:cubicBezTo>
                    <a:pt x="14390" y="6986"/>
                    <a:pt x="14352" y="6987"/>
                    <a:pt x="14321" y="6987"/>
                  </a:cubicBezTo>
                  <a:cubicBezTo>
                    <a:pt x="13951" y="7006"/>
                    <a:pt x="13691" y="7163"/>
                    <a:pt x="13367" y="7320"/>
                  </a:cubicBezTo>
                  <a:cubicBezTo>
                    <a:pt x="13608" y="6959"/>
                    <a:pt x="14738" y="6320"/>
                    <a:pt x="14071" y="5774"/>
                  </a:cubicBezTo>
                  <a:cubicBezTo>
                    <a:pt x="13940" y="5666"/>
                    <a:pt x="13794" y="5621"/>
                    <a:pt x="13644" y="5621"/>
                  </a:cubicBezTo>
                  <a:cubicBezTo>
                    <a:pt x="13390" y="5621"/>
                    <a:pt x="13125" y="5752"/>
                    <a:pt x="12903" y="5935"/>
                  </a:cubicBezTo>
                  <a:lnTo>
                    <a:pt x="12903" y="5935"/>
                  </a:lnTo>
                  <a:cubicBezTo>
                    <a:pt x="13136" y="5521"/>
                    <a:pt x="13246" y="5044"/>
                    <a:pt x="13210" y="4560"/>
                  </a:cubicBezTo>
                  <a:cubicBezTo>
                    <a:pt x="13164" y="3504"/>
                    <a:pt x="12404" y="2485"/>
                    <a:pt x="11737" y="1717"/>
                  </a:cubicBezTo>
                  <a:cubicBezTo>
                    <a:pt x="10628" y="464"/>
                    <a:pt x="9071" y="0"/>
                    <a:pt x="747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132"/>
            <p:cNvSpPr/>
            <p:nvPr/>
          </p:nvSpPr>
          <p:spPr>
            <a:xfrm>
              <a:off x="293760" y="5069520"/>
              <a:ext cx="2309040" cy="128160"/>
            </a:xfrm>
            <a:custGeom>
              <a:avLst/>
              <a:gdLst/>
              <a:ahLst/>
              <a:rect l="l" t="t" r="r" b="b"/>
              <a:pathLst>
                <a:path w="31818" h="1786">
                  <a:moveTo>
                    <a:pt x="11198" y="0"/>
                  </a:moveTo>
                  <a:cubicBezTo>
                    <a:pt x="11053" y="0"/>
                    <a:pt x="10909" y="3"/>
                    <a:pt x="10764" y="9"/>
                  </a:cubicBezTo>
                  <a:cubicBezTo>
                    <a:pt x="9828" y="46"/>
                    <a:pt x="8911" y="185"/>
                    <a:pt x="8013" y="416"/>
                  </a:cubicBezTo>
                  <a:cubicBezTo>
                    <a:pt x="7087" y="648"/>
                    <a:pt x="6142" y="722"/>
                    <a:pt x="5206" y="843"/>
                  </a:cubicBezTo>
                  <a:cubicBezTo>
                    <a:pt x="4808" y="889"/>
                    <a:pt x="4410" y="972"/>
                    <a:pt x="4021" y="1046"/>
                  </a:cubicBezTo>
                  <a:cubicBezTo>
                    <a:pt x="3780" y="1093"/>
                    <a:pt x="3548" y="1157"/>
                    <a:pt x="3326" y="1241"/>
                  </a:cubicBezTo>
                  <a:cubicBezTo>
                    <a:pt x="3104" y="1306"/>
                    <a:pt x="2900" y="1324"/>
                    <a:pt x="2687" y="1417"/>
                  </a:cubicBezTo>
                  <a:cubicBezTo>
                    <a:pt x="2465" y="1491"/>
                    <a:pt x="2233" y="1546"/>
                    <a:pt x="1992" y="1584"/>
                  </a:cubicBezTo>
                  <a:cubicBezTo>
                    <a:pt x="1751" y="1630"/>
                    <a:pt x="1511" y="1648"/>
                    <a:pt x="1261" y="1648"/>
                  </a:cubicBezTo>
                  <a:cubicBezTo>
                    <a:pt x="1103" y="1648"/>
                    <a:pt x="973" y="1695"/>
                    <a:pt x="807" y="1704"/>
                  </a:cubicBezTo>
                  <a:cubicBezTo>
                    <a:pt x="733" y="1713"/>
                    <a:pt x="650" y="1741"/>
                    <a:pt x="576" y="1769"/>
                  </a:cubicBezTo>
                  <a:lnTo>
                    <a:pt x="576" y="1769"/>
                  </a:lnTo>
                  <a:lnTo>
                    <a:pt x="31818" y="1760"/>
                  </a:lnTo>
                  <a:cubicBezTo>
                    <a:pt x="31790" y="1658"/>
                    <a:pt x="31651" y="1584"/>
                    <a:pt x="31568" y="1546"/>
                  </a:cubicBezTo>
                  <a:cubicBezTo>
                    <a:pt x="31512" y="1519"/>
                    <a:pt x="31475" y="1482"/>
                    <a:pt x="31419" y="1454"/>
                  </a:cubicBezTo>
                  <a:cubicBezTo>
                    <a:pt x="31364" y="1426"/>
                    <a:pt x="31299" y="1398"/>
                    <a:pt x="31234" y="1380"/>
                  </a:cubicBezTo>
                  <a:cubicBezTo>
                    <a:pt x="31067" y="1306"/>
                    <a:pt x="30929" y="1157"/>
                    <a:pt x="30780" y="1074"/>
                  </a:cubicBezTo>
                  <a:cubicBezTo>
                    <a:pt x="30623" y="991"/>
                    <a:pt x="30475" y="907"/>
                    <a:pt x="30326" y="824"/>
                  </a:cubicBezTo>
                  <a:cubicBezTo>
                    <a:pt x="29836" y="583"/>
                    <a:pt x="29243" y="546"/>
                    <a:pt x="28715" y="416"/>
                  </a:cubicBezTo>
                  <a:cubicBezTo>
                    <a:pt x="28011" y="240"/>
                    <a:pt x="27279" y="240"/>
                    <a:pt x="26557" y="194"/>
                  </a:cubicBezTo>
                  <a:cubicBezTo>
                    <a:pt x="26264" y="176"/>
                    <a:pt x="25972" y="171"/>
                    <a:pt x="25680" y="171"/>
                  </a:cubicBezTo>
                  <a:cubicBezTo>
                    <a:pt x="25213" y="171"/>
                    <a:pt x="24745" y="185"/>
                    <a:pt x="24278" y="185"/>
                  </a:cubicBezTo>
                  <a:cubicBezTo>
                    <a:pt x="24224" y="184"/>
                    <a:pt x="24169" y="184"/>
                    <a:pt x="24115" y="184"/>
                  </a:cubicBezTo>
                  <a:cubicBezTo>
                    <a:pt x="23354" y="184"/>
                    <a:pt x="22593" y="240"/>
                    <a:pt x="21833" y="240"/>
                  </a:cubicBezTo>
                  <a:cubicBezTo>
                    <a:pt x="21129" y="240"/>
                    <a:pt x="20406" y="315"/>
                    <a:pt x="19702" y="370"/>
                  </a:cubicBezTo>
                  <a:cubicBezTo>
                    <a:pt x="19137" y="426"/>
                    <a:pt x="18535" y="416"/>
                    <a:pt x="17998" y="592"/>
                  </a:cubicBezTo>
                  <a:cubicBezTo>
                    <a:pt x="17757" y="676"/>
                    <a:pt x="17470" y="694"/>
                    <a:pt x="17248" y="815"/>
                  </a:cubicBezTo>
                  <a:cubicBezTo>
                    <a:pt x="17155" y="870"/>
                    <a:pt x="17053" y="917"/>
                    <a:pt x="16961" y="954"/>
                  </a:cubicBezTo>
                  <a:cubicBezTo>
                    <a:pt x="16860" y="990"/>
                    <a:pt x="16760" y="1003"/>
                    <a:pt x="16663" y="1003"/>
                  </a:cubicBezTo>
                  <a:cubicBezTo>
                    <a:pt x="16635" y="1003"/>
                    <a:pt x="16608" y="1002"/>
                    <a:pt x="16581" y="1000"/>
                  </a:cubicBezTo>
                  <a:lnTo>
                    <a:pt x="16164" y="1000"/>
                  </a:lnTo>
                  <a:cubicBezTo>
                    <a:pt x="15979" y="1000"/>
                    <a:pt x="15849" y="1065"/>
                    <a:pt x="15673" y="1065"/>
                  </a:cubicBezTo>
                  <a:cubicBezTo>
                    <a:pt x="15494" y="1065"/>
                    <a:pt x="15307" y="1073"/>
                    <a:pt x="15122" y="1073"/>
                  </a:cubicBezTo>
                  <a:cubicBezTo>
                    <a:pt x="15030" y="1073"/>
                    <a:pt x="14938" y="1071"/>
                    <a:pt x="14849" y="1065"/>
                  </a:cubicBezTo>
                  <a:cubicBezTo>
                    <a:pt x="14710" y="1046"/>
                    <a:pt x="14580" y="1000"/>
                    <a:pt x="14432" y="1000"/>
                  </a:cubicBezTo>
                  <a:cubicBezTo>
                    <a:pt x="14395" y="997"/>
                    <a:pt x="14357" y="996"/>
                    <a:pt x="14318" y="996"/>
                  </a:cubicBezTo>
                  <a:cubicBezTo>
                    <a:pt x="14242" y="996"/>
                    <a:pt x="14163" y="1000"/>
                    <a:pt x="14089" y="1000"/>
                  </a:cubicBezTo>
                  <a:cubicBezTo>
                    <a:pt x="13858" y="1000"/>
                    <a:pt x="13654" y="935"/>
                    <a:pt x="13422" y="935"/>
                  </a:cubicBezTo>
                  <a:cubicBezTo>
                    <a:pt x="13377" y="935"/>
                    <a:pt x="13326" y="942"/>
                    <a:pt x="13278" y="942"/>
                  </a:cubicBezTo>
                  <a:cubicBezTo>
                    <a:pt x="13218" y="942"/>
                    <a:pt x="13162" y="931"/>
                    <a:pt x="13126" y="880"/>
                  </a:cubicBezTo>
                  <a:cubicBezTo>
                    <a:pt x="13163" y="833"/>
                    <a:pt x="13219" y="843"/>
                    <a:pt x="13265" y="805"/>
                  </a:cubicBezTo>
                  <a:cubicBezTo>
                    <a:pt x="13302" y="768"/>
                    <a:pt x="13339" y="731"/>
                    <a:pt x="13376" y="694"/>
                  </a:cubicBezTo>
                  <a:cubicBezTo>
                    <a:pt x="13432" y="639"/>
                    <a:pt x="13543" y="537"/>
                    <a:pt x="13552" y="463"/>
                  </a:cubicBezTo>
                  <a:cubicBezTo>
                    <a:pt x="13608" y="55"/>
                    <a:pt x="13061" y="166"/>
                    <a:pt x="12820" y="129"/>
                  </a:cubicBezTo>
                  <a:cubicBezTo>
                    <a:pt x="12279" y="42"/>
                    <a:pt x="11739" y="0"/>
                    <a:pt x="11198" y="0"/>
                  </a:cubicBezTo>
                  <a:close/>
                  <a:moveTo>
                    <a:pt x="576" y="1769"/>
                  </a:moveTo>
                  <a:lnTo>
                    <a:pt x="1" y="1769"/>
                  </a:lnTo>
                  <a:cubicBezTo>
                    <a:pt x="87" y="1769"/>
                    <a:pt x="248" y="1785"/>
                    <a:pt x="389" y="1785"/>
                  </a:cubicBezTo>
                  <a:cubicBezTo>
                    <a:pt x="460" y="1785"/>
                    <a:pt x="526" y="1781"/>
                    <a:pt x="575" y="1769"/>
                  </a:cubicBezTo>
                  <a:cubicBezTo>
                    <a:pt x="575" y="1769"/>
                    <a:pt x="575" y="1769"/>
                    <a:pt x="576" y="176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133"/>
            <p:cNvSpPr/>
            <p:nvPr/>
          </p:nvSpPr>
          <p:spPr>
            <a:xfrm>
              <a:off x="1523160" y="4639680"/>
              <a:ext cx="690480" cy="464400"/>
            </a:xfrm>
            <a:custGeom>
              <a:avLst/>
              <a:gdLst/>
              <a:ahLst/>
              <a:rect l="l" t="t" r="r" b="b"/>
              <a:pathLst>
                <a:path w="9606" h="6463">
                  <a:moveTo>
                    <a:pt x="5161" y="1"/>
                  </a:moveTo>
                  <a:cubicBezTo>
                    <a:pt x="4615" y="1"/>
                    <a:pt x="4054" y="136"/>
                    <a:pt x="3538" y="284"/>
                  </a:cubicBezTo>
                  <a:cubicBezTo>
                    <a:pt x="3233" y="377"/>
                    <a:pt x="2936" y="516"/>
                    <a:pt x="2686" y="710"/>
                  </a:cubicBezTo>
                  <a:cubicBezTo>
                    <a:pt x="2492" y="840"/>
                    <a:pt x="2307" y="979"/>
                    <a:pt x="2121" y="1127"/>
                  </a:cubicBezTo>
                  <a:cubicBezTo>
                    <a:pt x="1686" y="1479"/>
                    <a:pt x="1251" y="1859"/>
                    <a:pt x="954" y="2350"/>
                  </a:cubicBezTo>
                  <a:cubicBezTo>
                    <a:pt x="723" y="2767"/>
                    <a:pt x="389" y="3165"/>
                    <a:pt x="259" y="3628"/>
                  </a:cubicBezTo>
                  <a:cubicBezTo>
                    <a:pt x="195" y="3887"/>
                    <a:pt x="102" y="4156"/>
                    <a:pt x="56" y="4415"/>
                  </a:cubicBezTo>
                  <a:cubicBezTo>
                    <a:pt x="9" y="4684"/>
                    <a:pt x="0" y="4962"/>
                    <a:pt x="37" y="5230"/>
                  </a:cubicBezTo>
                  <a:cubicBezTo>
                    <a:pt x="46" y="5406"/>
                    <a:pt x="56" y="5582"/>
                    <a:pt x="46" y="5768"/>
                  </a:cubicBezTo>
                  <a:cubicBezTo>
                    <a:pt x="39" y="5957"/>
                    <a:pt x="62" y="6145"/>
                    <a:pt x="101" y="6334"/>
                  </a:cubicBezTo>
                  <a:lnTo>
                    <a:pt x="101" y="6334"/>
                  </a:lnTo>
                  <a:cubicBezTo>
                    <a:pt x="77" y="6142"/>
                    <a:pt x="174" y="6103"/>
                    <a:pt x="213" y="6064"/>
                  </a:cubicBezTo>
                  <a:cubicBezTo>
                    <a:pt x="269" y="6008"/>
                    <a:pt x="306" y="5953"/>
                    <a:pt x="352" y="5879"/>
                  </a:cubicBezTo>
                  <a:cubicBezTo>
                    <a:pt x="426" y="5749"/>
                    <a:pt x="491" y="5601"/>
                    <a:pt x="537" y="5443"/>
                  </a:cubicBezTo>
                  <a:cubicBezTo>
                    <a:pt x="769" y="4841"/>
                    <a:pt x="1408" y="4610"/>
                    <a:pt x="1992" y="4517"/>
                  </a:cubicBezTo>
                  <a:cubicBezTo>
                    <a:pt x="2199" y="4477"/>
                    <a:pt x="2407" y="4454"/>
                    <a:pt x="2614" y="4454"/>
                  </a:cubicBezTo>
                  <a:cubicBezTo>
                    <a:pt x="2740" y="4454"/>
                    <a:pt x="2866" y="4463"/>
                    <a:pt x="2992" y="4480"/>
                  </a:cubicBezTo>
                  <a:cubicBezTo>
                    <a:pt x="3242" y="4517"/>
                    <a:pt x="3492" y="4554"/>
                    <a:pt x="3733" y="4591"/>
                  </a:cubicBezTo>
                  <a:cubicBezTo>
                    <a:pt x="4298" y="4665"/>
                    <a:pt x="4882" y="4665"/>
                    <a:pt x="5437" y="4786"/>
                  </a:cubicBezTo>
                  <a:cubicBezTo>
                    <a:pt x="5780" y="4869"/>
                    <a:pt x="6104" y="5008"/>
                    <a:pt x="6401" y="5193"/>
                  </a:cubicBezTo>
                  <a:cubicBezTo>
                    <a:pt x="6660" y="5360"/>
                    <a:pt x="6938" y="5490"/>
                    <a:pt x="7225" y="5592"/>
                  </a:cubicBezTo>
                  <a:cubicBezTo>
                    <a:pt x="7545" y="5689"/>
                    <a:pt x="7883" y="5737"/>
                    <a:pt x="8220" y="5737"/>
                  </a:cubicBezTo>
                  <a:cubicBezTo>
                    <a:pt x="8361" y="5737"/>
                    <a:pt x="8502" y="5728"/>
                    <a:pt x="8642" y="5712"/>
                  </a:cubicBezTo>
                  <a:cubicBezTo>
                    <a:pt x="8929" y="5684"/>
                    <a:pt x="9179" y="5527"/>
                    <a:pt x="9328" y="5286"/>
                  </a:cubicBezTo>
                  <a:cubicBezTo>
                    <a:pt x="9531" y="4980"/>
                    <a:pt x="9550" y="4536"/>
                    <a:pt x="9596" y="4184"/>
                  </a:cubicBezTo>
                  <a:cubicBezTo>
                    <a:pt x="9605" y="4017"/>
                    <a:pt x="9587" y="3841"/>
                    <a:pt x="9559" y="3674"/>
                  </a:cubicBezTo>
                  <a:cubicBezTo>
                    <a:pt x="9550" y="3461"/>
                    <a:pt x="9504" y="3257"/>
                    <a:pt x="9429" y="3054"/>
                  </a:cubicBezTo>
                  <a:cubicBezTo>
                    <a:pt x="9365" y="2887"/>
                    <a:pt x="9290" y="2730"/>
                    <a:pt x="9207" y="2563"/>
                  </a:cubicBezTo>
                  <a:cubicBezTo>
                    <a:pt x="9114" y="2405"/>
                    <a:pt x="9003" y="2248"/>
                    <a:pt x="8892" y="2090"/>
                  </a:cubicBezTo>
                  <a:lnTo>
                    <a:pt x="8633" y="1674"/>
                  </a:lnTo>
                  <a:cubicBezTo>
                    <a:pt x="8485" y="1479"/>
                    <a:pt x="8318" y="1303"/>
                    <a:pt x="8114" y="1155"/>
                  </a:cubicBezTo>
                  <a:cubicBezTo>
                    <a:pt x="7716" y="840"/>
                    <a:pt x="7299" y="525"/>
                    <a:pt x="6817" y="349"/>
                  </a:cubicBezTo>
                  <a:cubicBezTo>
                    <a:pt x="6382" y="182"/>
                    <a:pt x="5928" y="71"/>
                    <a:pt x="5465" y="16"/>
                  </a:cubicBezTo>
                  <a:cubicBezTo>
                    <a:pt x="5365" y="5"/>
                    <a:pt x="5263" y="1"/>
                    <a:pt x="5161" y="1"/>
                  </a:cubicBezTo>
                  <a:close/>
                  <a:moveTo>
                    <a:pt x="101" y="6334"/>
                  </a:moveTo>
                  <a:cubicBezTo>
                    <a:pt x="106" y="6371"/>
                    <a:pt x="115" y="6413"/>
                    <a:pt x="130" y="6462"/>
                  </a:cubicBezTo>
                  <a:cubicBezTo>
                    <a:pt x="120" y="6420"/>
                    <a:pt x="110" y="6377"/>
                    <a:pt x="101" y="6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134"/>
            <p:cNvSpPr/>
            <p:nvPr/>
          </p:nvSpPr>
          <p:spPr>
            <a:xfrm>
              <a:off x="1612080" y="4987440"/>
              <a:ext cx="299520" cy="93600"/>
            </a:xfrm>
            <a:custGeom>
              <a:avLst/>
              <a:gdLst/>
              <a:ahLst/>
              <a:rect l="l" t="t" r="r" b="b"/>
              <a:pathLst>
                <a:path w="4169" h="1309">
                  <a:moveTo>
                    <a:pt x="1349" y="1"/>
                  </a:moveTo>
                  <a:cubicBezTo>
                    <a:pt x="1136" y="1"/>
                    <a:pt x="922" y="57"/>
                    <a:pt x="732" y="168"/>
                  </a:cubicBezTo>
                  <a:cubicBezTo>
                    <a:pt x="565" y="251"/>
                    <a:pt x="417" y="353"/>
                    <a:pt x="269" y="474"/>
                  </a:cubicBezTo>
                  <a:cubicBezTo>
                    <a:pt x="102" y="622"/>
                    <a:pt x="74" y="844"/>
                    <a:pt x="0" y="1048"/>
                  </a:cubicBezTo>
                  <a:cubicBezTo>
                    <a:pt x="380" y="1150"/>
                    <a:pt x="519" y="1233"/>
                    <a:pt x="685" y="1252"/>
                  </a:cubicBezTo>
                  <a:cubicBezTo>
                    <a:pt x="899" y="1289"/>
                    <a:pt x="1112" y="1307"/>
                    <a:pt x="1334" y="1307"/>
                  </a:cubicBezTo>
                  <a:cubicBezTo>
                    <a:pt x="1389" y="1308"/>
                    <a:pt x="1444" y="1309"/>
                    <a:pt x="1499" y="1309"/>
                  </a:cubicBezTo>
                  <a:cubicBezTo>
                    <a:pt x="2001" y="1309"/>
                    <a:pt x="2510" y="1270"/>
                    <a:pt x="3010" y="1187"/>
                  </a:cubicBezTo>
                  <a:cubicBezTo>
                    <a:pt x="3251" y="1150"/>
                    <a:pt x="3492" y="1067"/>
                    <a:pt x="3733" y="1002"/>
                  </a:cubicBezTo>
                  <a:cubicBezTo>
                    <a:pt x="3872" y="965"/>
                    <a:pt x="4048" y="909"/>
                    <a:pt x="4103" y="761"/>
                  </a:cubicBezTo>
                  <a:cubicBezTo>
                    <a:pt x="4168" y="585"/>
                    <a:pt x="3927" y="474"/>
                    <a:pt x="3788" y="409"/>
                  </a:cubicBezTo>
                  <a:cubicBezTo>
                    <a:pt x="3446" y="261"/>
                    <a:pt x="3020" y="224"/>
                    <a:pt x="2649" y="159"/>
                  </a:cubicBezTo>
                  <a:cubicBezTo>
                    <a:pt x="2306" y="94"/>
                    <a:pt x="1964" y="75"/>
                    <a:pt x="1612" y="29"/>
                  </a:cubicBezTo>
                  <a:cubicBezTo>
                    <a:pt x="1525" y="10"/>
                    <a:pt x="1437" y="1"/>
                    <a:pt x="1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135"/>
            <p:cNvSpPr/>
            <p:nvPr/>
          </p:nvSpPr>
          <p:spPr>
            <a:xfrm>
              <a:off x="2187360" y="4930200"/>
              <a:ext cx="389880" cy="202320"/>
            </a:xfrm>
            <a:custGeom>
              <a:avLst/>
              <a:gdLst/>
              <a:ahLst/>
              <a:rect l="l" t="t" r="r" b="b"/>
              <a:pathLst>
                <a:path w="5429" h="2821">
                  <a:moveTo>
                    <a:pt x="45" y="1870"/>
                  </a:moveTo>
                  <a:cubicBezTo>
                    <a:pt x="9" y="1870"/>
                    <a:pt x="1" y="1905"/>
                    <a:pt x="66" y="2067"/>
                  </a:cubicBezTo>
                  <a:cubicBezTo>
                    <a:pt x="74" y="2004"/>
                    <a:pt x="87" y="1942"/>
                    <a:pt x="105" y="1882"/>
                  </a:cubicBezTo>
                  <a:lnTo>
                    <a:pt x="105" y="1882"/>
                  </a:lnTo>
                  <a:cubicBezTo>
                    <a:pt x="104" y="1882"/>
                    <a:pt x="103" y="1882"/>
                    <a:pt x="103" y="1882"/>
                  </a:cubicBezTo>
                  <a:cubicBezTo>
                    <a:pt x="81" y="1877"/>
                    <a:pt x="60" y="1870"/>
                    <a:pt x="45" y="1870"/>
                  </a:cubicBezTo>
                  <a:close/>
                  <a:moveTo>
                    <a:pt x="3007" y="0"/>
                  </a:moveTo>
                  <a:cubicBezTo>
                    <a:pt x="2521" y="0"/>
                    <a:pt x="2044" y="161"/>
                    <a:pt x="1594" y="363"/>
                  </a:cubicBezTo>
                  <a:cubicBezTo>
                    <a:pt x="1233" y="548"/>
                    <a:pt x="909" y="798"/>
                    <a:pt x="649" y="1095"/>
                  </a:cubicBezTo>
                  <a:cubicBezTo>
                    <a:pt x="529" y="1234"/>
                    <a:pt x="427" y="1382"/>
                    <a:pt x="325" y="1530"/>
                  </a:cubicBezTo>
                  <a:cubicBezTo>
                    <a:pt x="297" y="1576"/>
                    <a:pt x="251" y="1623"/>
                    <a:pt x="205" y="1651"/>
                  </a:cubicBezTo>
                  <a:cubicBezTo>
                    <a:pt x="162" y="1725"/>
                    <a:pt x="129" y="1802"/>
                    <a:pt x="105" y="1882"/>
                  </a:cubicBezTo>
                  <a:lnTo>
                    <a:pt x="105" y="1882"/>
                  </a:lnTo>
                  <a:cubicBezTo>
                    <a:pt x="160" y="1882"/>
                    <a:pt x="215" y="1891"/>
                    <a:pt x="270" y="1891"/>
                  </a:cubicBezTo>
                  <a:cubicBezTo>
                    <a:pt x="362" y="1891"/>
                    <a:pt x="436" y="1938"/>
                    <a:pt x="529" y="1938"/>
                  </a:cubicBezTo>
                  <a:cubicBezTo>
                    <a:pt x="621" y="1938"/>
                    <a:pt x="714" y="1947"/>
                    <a:pt x="807" y="1965"/>
                  </a:cubicBezTo>
                  <a:cubicBezTo>
                    <a:pt x="877" y="1976"/>
                    <a:pt x="948" y="1981"/>
                    <a:pt x="1018" y="1981"/>
                  </a:cubicBezTo>
                  <a:cubicBezTo>
                    <a:pt x="1068" y="1981"/>
                    <a:pt x="1118" y="1979"/>
                    <a:pt x="1168" y="1975"/>
                  </a:cubicBezTo>
                  <a:cubicBezTo>
                    <a:pt x="1335" y="1975"/>
                    <a:pt x="1492" y="2012"/>
                    <a:pt x="1659" y="2021"/>
                  </a:cubicBezTo>
                  <a:cubicBezTo>
                    <a:pt x="2085" y="2049"/>
                    <a:pt x="2511" y="2114"/>
                    <a:pt x="2928" y="2197"/>
                  </a:cubicBezTo>
                  <a:cubicBezTo>
                    <a:pt x="3132" y="2243"/>
                    <a:pt x="3326" y="2243"/>
                    <a:pt x="3530" y="2290"/>
                  </a:cubicBezTo>
                  <a:cubicBezTo>
                    <a:pt x="3752" y="2354"/>
                    <a:pt x="3975" y="2438"/>
                    <a:pt x="4188" y="2540"/>
                  </a:cubicBezTo>
                  <a:cubicBezTo>
                    <a:pt x="4317" y="2595"/>
                    <a:pt x="4428" y="2660"/>
                    <a:pt x="4549" y="2725"/>
                  </a:cubicBezTo>
                  <a:cubicBezTo>
                    <a:pt x="4591" y="2750"/>
                    <a:pt x="4685" y="2820"/>
                    <a:pt x="4751" y="2820"/>
                  </a:cubicBezTo>
                  <a:cubicBezTo>
                    <a:pt x="4758" y="2820"/>
                    <a:pt x="4765" y="2819"/>
                    <a:pt x="4771" y="2818"/>
                  </a:cubicBezTo>
                  <a:cubicBezTo>
                    <a:pt x="4836" y="2799"/>
                    <a:pt x="4938" y="2642"/>
                    <a:pt x="4984" y="2595"/>
                  </a:cubicBezTo>
                  <a:cubicBezTo>
                    <a:pt x="5095" y="2466"/>
                    <a:pt x="5188" y="2327"/>
                    <a:pt x="5271" y="2169"/>
                  </a:cubicBezTo>
                  <a:cubicBezTo>
                    <a:pt x="5336" y="2058"/>
                    <a:pt x="5382" y="1928"/>
                    <a:pt x="5420" y="1799"/>
                  </a:cubicBezTo>
                  <a:cubicBezTo>
                    <a:pt x="5429" y="1706"/>
                    <a:pt x="5373" y="1632"/>
                    <a:pt x="5373" y="1539"/>
                  </a:cubicBezTo>
                  <a:cubicBezTo>
                    <a:pt x="5382" y="1336"/>
                    <a:pt x="5327" y="1141"/>
                    <a:pt x="5216" y="974"/>
                  </a:cubicBezTo>
                  <a:cubicBezTo>
                    <a:pt x="5049" y="743"/>
                    <a:pt x="4827" y="567"/>
                    <a:pt x="4577" y="465"/>
                  </a:cubicBezTo>
                  <a:cubicBezTo>
                    <a:pt x="4262" y="317"/>
                    <a:pt x="3947" y="196"/>
                    <a:pt x="3623" y="94"/>
                  </a:cubicBezTo>
                  <a:cubicBezTo>
                    <a:pt x="3417" y="29"/>
                    <a:pt x="3211" y="0"/>
                    <a:pt x="3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136"/>
            <p:cNvSpPr/>
            <p:nvPr/>
          </p:nvSpPr>
          <p:spPr>
            <a:xfrm>
              <a:off x="1380240" y="5056200"/>
              <a:ext cx="149400" cy="86760"/>
            </a:xfrm>
            <a:custGeom>
              <a:avLst/>
              <a:gdLst/>
              <a:ahLst/>
              <a:rect l="l" t="t" r="r" b="b"/>
              <a:pathLst>
                <a:path w="2085" h="1211">
                  <a:moveTo>
                    <a:pt x="586" y="0"/>
                  </a:moveTo>
                  <a:cubicBezTo>
                    <a:pt x="453" y="0"/>
                    <a:pt x="316" y="32"/>
                    <a:pt x="242" y="123"/>
                  </a:cubicBezTo>
                  <a:cubicBezTo>
                    <a:pt x="1" y="428"/>
                    <a:pt x="19" y="827"/>
                    <a:pt x="19" y="1197"/>
                  </a:cubicBezTo>
                  <a:cubicBezTo>
                    <a:pt x="202" y="1206"/>
                    <a:pt x="384" y="1210"/>
                    <a:pt x="565" y="1210"/>
                  </a:cubicBezTo>
                  <a:cubicBezTo>
                    <a:pt x="787" y="1210"/>
                    <a:pt x="1008" y="1203"/>
                    <a:pt x="1233" y="1188"/>
                  </a:cubicBezTo>
                  <a:cubicBezTo>
                    <a:pt x="1464" y="1188"/>
                    <a:pt x="1696" y="1142"/>
                    <a:pt x="1909" y="1049"/>
                  </a:cubicBezTo>
                  <a:cubicBezTo>
                    <a:pt x="1955" y="1021"/>
                    <a:pt x="1992" y="993"/>
                    <a:pt x="2029" y="956"/>
                  </a:cubicBezTo>
                  <a:cubicBezTo>
                    <a:pt x="2085" y="901"/>
                    <a:pt x="2075" y="910"/>
                    <a:pt x="2057" y="845"/>
                  </a:cubicBezTo>
                  <a:cubicBezTo>
                    <a:pt x="2020" y="716"/>
                    <a:pt x="1937" y="604"/>
                    <a:pt x="1816" y="540"/>
                  </a:cubicBezTo>
                  <a:cubicBezTo>
                    <a:pt x="1696" y="419"/>
                    <a:pt x="1557" y="317"/>
                    <a:pt x="1418" y="225"/>
                  </a:cubicBezTo>
                  <a:cubicBezTo>
                    <a:pt x="1223" y="141"/>
                    <a:pt x="1020" y="67"/>
                    <a:pt x="816" y="30"/>
                  </a:cubicBezTo>
                  <a:cubicBezTo>
                    <a:pt x="752" y="12"/>
                    <a:pt x="670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137"/>
            <p:cNvSpPr/>
            <p:nvPr/>
          </p:nvSpPr>
          <p:spPr>
            <a:xfrm>
              <a:off x="1179720" y="5009040"/>
              <a:ext cx="132120" cy="66240"/>
            </a:xfrm>
            <a:custGeom>
              <a:avLst/>
              <a:gdLst/>
              <a:ahLst/>
              <a:rect l="l" t="t" r="r" b="b"/>
              <a:pathLst>
                <a:path w="1844" h="928">
                  <a:moveTo>
                    <a:pt x="196" y="800"/>
                  </a:moveTo>
                  <a:cubicBezTo>
                    <a:pt x="131" y="809"/>
                    <a:pt x="66" y="823"/>
                    <a:pt x="1" y="844"/>
                  </a:cubicBezTo>
                  <a:lnTo>
                    <a:pt x="177" y="844"/>
                  </a:lnTo>
                  <a:cubicBezTo>
                    <a:pt x="183" y="829"/>
                    <a:pt x="189" y="814"/>
                    <a:pt x="196" y="800"/>
                  </a:cubicBezTo>
                  <a:close/>
                  <a:moveTo>
                    <a:pt x="1344" y="1"/>
                  </a:moveTo>
                  <a:cubicBezTo>
                    <a:pt x="1149" y="10"/>
                    <a:pt x="955" y="66"/>
                    <a:pt x="779" y="167"/>
                  </a:cubicBezTo>
                  <a:cubicBezTo>
                    <a:pt x="524" y="308"/>
                    <a:pt x="319" y="532"/>
                    <a:pt x="196" y="800"/>
                  </a:cubicBezTo>
                  <a:lnTo>
                    <a:pt x="196" y="800"/>
                  </a:lnTo>
                  <a:cubicBezTo>
                    <a:pt x="260" y="791"/>
                    <a:pt x="325" y="787"/>
                    <a:pt x="389" y="787"/>
                  </a:cubicBezTo>
                  <a:cubicBezTo>
                    <a:pt x="640" y="787"/>
                    <a:pt x="890" y="844"/>
                    <a:pt x="1140" y="881"/>
                  </a:cubicBezTo>
                  <a:cubicBezTo>
                    <a:pt x="1260" y="908"/>
                    <a:pt x="1390" y="927"/>
                    <a:pt x="1510" y="927"/>
                  </a:cubicBezTo>
                  <a:cubicBezTo>
                    <a:pt x="1640" y="927"/>
                    <a:pt x="1659" y="844"/>
                    <a:pt x="1723" y="751"/>
                  </a:cubicBezTo>
                  <a:cubicBezTo>
                    <a:pt x="1798" y="658"/>
                    <a:pt x="1835" y="547"/>
                    <a:pt x="1844" y="427"/>
                  </a:cubicBezTo>
                  <a:cubicBezTo>
                    <a:pt x="1844" y="316"/>
                    <a:pt x="1807" y="205"/>
                    <a:pt x="1723" y="130"/>
                  </a:cubicBezTo>
                  <a:cubicBezTo>
                    <a:pt x="1677" y="84"/>
                    <a:pt x="1686" y="75"/>
                    <a:pt x="1612" y="47"/>
                  </a:cubicBezTo>
                  <a:cubicBezTo>
                    <a:pt x="1529" y="19"/>
                    <a:pt x="1436" y="1"/>
                    <a:pt x="1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138"/>
            <p:cNvSpPr/>
            <p:nvPr/>
          </p:nvSpPr>
          <p:spPr>
            <a:xfrm>
              <a:off x="592560" y="4639680"/>
              <a:ext cx="617760" cy="382680"/>
            </a:xfrm>
            <a:custGeom>
              <a:avLst/>
              <a:gdLst/>
              <a:ahLst/>
              <a:rect l="l" t="t" r="r" b="b"/>
              <a:pathLst>
                <a:path w="9902" h="6136">
                  <a:moveTo>
                    <a:pt x="5058" y="0"/>
                  </a:moveTo>
                  <a:cubicBezTo>
                    <a:pt x="4539" y="0"/>
                    <a:pt x="4022" y="91"/>
                    <a:pt x="3511" y="176"/>
                  </a:cubicBezTo>
                  <a:cubicBezTo>
                    <a:pt x="3011" y="259"/>
                    <a:pt x="2473" y="269"/>
                    <a:pt x="2010" y="482"/>
                  </a:cubicBezTo>
                  <a:cubicBezTo>
                    <a:pt x="1529" y="676"/>
                    <a:pt x="1075" y="936"/>
                    <a:pt x="658" y="1241"/>
                  </a:cubicBezTo>
                  <a:cubicBezTo>
                    <a:pt x="501" y="1389"/>
                    <a:pt x="352" y="1556"/>
                    <a:pt x="241" y="1751"/>
                  </a:cubicBezTo>
                  <a:cubicBezTo>
                    <a:pt x="158" y="1853"/>
                    <a:pt x="93" y="1973"/>
                    <a:pt x="56" y="2103"/>
                  </a:cubicBezTo>
                  <a:cubicBezTo>
                    <a:pt x="37" y="2205"/>
                    <a:pt x="19" y="2306"/>
                    <a:pt x="10" y="2408"/>
                  </a:cubicBezTo>
                  <a:cubicBezTo>
                    <a:pt x="0" y="2538"/>
                    <a:pt x="19" y="2668"/>
                    <a:pt x="47" y="2797"/>
                  </a:cubicBezTo>
                  <a:cubicBezTo>
                    <a:pt x="56" y="2881"/>
                    <a:pt x="56" y="2973"/>
                    <a:pt x="47" y="3066"/>
                  </a:cubicBezTo>
                  <a:cubicBezTo>
                    <a:pt x="47" y="3168"/>
                    <a:pt x="0" y="3251"/>
                    <a:pt x="0" y="3353"/>
                  </a:cubicBezTo>
                  <a:cubicBezTo>
                    <a:pt x="10" y="3446"/>
                    <a:pt x="37" y="3529"/>
                    <a:pt x="93" y="3603"/>
                  </a:cubicBezTo>
                  <a:cubicBezTo>
                    <a:pt x="158" y="3788"/>
                    <a:pt x="260" y="3964"/>
                    <a:pt x="399" y="4122"/>
                  </a:cubicBezTo>
                  <a:cubicBezTo>
                    <a:pt x="723" y="4418"/>
                    <a:pt x="1093" y="4659"/>
                    <a:pt x="1501" y="4826"/>
                  </a:cubicBezTo>
                  <a:cubicBezTo>
                    <a:pt x="1751" y="4918"/>
                    <a:pt x="2001" y="4983"/>
                    <a:pt x="2260" y="5020"/>
                  </a:cubicBezTo>
                  <a:cubicBezTo>
                    <a:pt x="2575" y="5085"/>
                    <a:pt x="2890" y="5169"/>
                    <a:pt x="3205" y="5252"/>
                  </a:cubicBezTo>
                  <a:cubicBezTo>
                    <a:pt x="4122" y="5483"/>
                    <a:pt x="5030" y="5771"/>
                    <a:pt x="5928" y="6058"/>
                  </a:cubicBezTo>
                  <a:cubicBezTo>
                    <a:pt x="6145" y="6109"/>
                    <a:pt x="6365" y="6136"/>
                    <a:pt x="6587" y="6136"/>
                  </a:cubicBezTo>
                  <a:cubicBezTo>
                    <a:pt x="6725" y="6136"/>
                    <a:pt x="6864" y="6125"/>
                    <a:pt x="7003" y="6104"/>
                  </a:cubicBezTo>
                  <a:cubicBezTo>
                    <a:pt x="7429" y="6048"/>
                    <a:pt x="7818" y="5882"/>
                    <a:pt x="8244" y="5798"/>
                  </a:cubicBezTo>
                  <a:cubicBezTo>
                    <a:pt x="8457" y="5761"/>
                    <a:pt x="8652" y="5659"/>
                    <a:pt x="8865" y="5613"/>
                  </a:cubicBezTo>
                  <a:cubicBezTo>
                    <a:pt x="9004" y="5585"/>
                    <a:pt x="9133" y="5548"/>
                    <a:pt x="9263" y="5493"/>
                  </a:cubicBezTo>
                  <a:cubicBezTo>
                    <a:pt x="9439" y="5409"/>
                    <a:pt x="9550" y="5215"/>
                    <a:pt x="9819" y="5048"/>
                  </a:cubicBezTo>
                  <a:cubicBezTo>
                    <a:pt x="9865" y="4705"/>
                    <a:pt x="9902" y="4390"/>
                    <a:pt x="9800" y="4057"/>
                  </a:cubicBezTo>
                  <a:cubicBezTo>
                    <a:pt x="9754" y="3909"/>
                    <a:pt x="9698" y="3751"/>
                    <a:pt x="9643" y="3594"/>
                  </a:cubicBezTo>
                  <a:cubicBezTo>
                    <a:pt x="9569" y="3399"/>
                    <a:pt x="9485" y="3205"/>
                    <a:pt x="9383" y="3020"/>
                  </a:cubicBezTo>
                  <a:cubicBezTo>
                    <a:pt x="9189" y="2621"/>
                    <a:pt x="8929" y="2251"/>
                    <a:pt x="8633" y="1927"/>
                  </a:cubicBezTo>
                  <a:cubicBezTo>
                    <a:pt x="8439" y="1714"/>
                    <a:pt x="8216" y="1528"/>
                    <a:pt x="8003" y="1325"/>
                  </a:cubicBezTo>
                  <a:cubicBezTo>
                    <a:pt x="7744" y="1065"/>
                    <a:pt x="7457" y="834"/>
                    <a:pt x="7151" y="630"/>
                  </a:cubicBezTo>
                  <a:cubicBezTo>
                    <a:pt x="6660" y="315"/>
                    <a:pt x="6104" y="111"/>
                    <a:pt x="5530" y="28"/>
                  </a:cubicBezTo>
                  <a:cubicBezTo>
                    <a:pt x="5373" y="8"/>
                    <a:pt x="5215" y="0"/>
                    <a:pt x="5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139"/>
            <p:cNvSpPr/>
            <p:nvPr/>
          </p:nvSpPr>
          <p:spPr>
            <a:xfrm>
              <a:off x="550080" y="4968720"/>
              <a:ext cx="464760" cy="137520"/>
            </a:xfrm>
            <a:custGeom>
              <a:avLst/>
              <a:gdLst/>
              <a:ahLst/>
              <a:rect l="l" t="t" r="r" b="b"/>
              <a:pathLst>
                <a:path w="6466" h="1917">
                  <a:moveTo>
                    <a:pt x="2060" y="0"/>
                  </a:moveTo>
                  <a:cubicBezTo>
                    <a:pt x="1926" y="0"/>
                    <a:pt x="1790" y="18"/>
                    <a:pt x="1649" y="60"/>
                  </a:cubicBezTo>
                  <a:cubicBezTo>
                    <a:pt x="1316" y="143"/>
                    <a:pt x="1010" y="282"/>
                    <a:pt x="723" y="467"/>
                  </a:cubicBezTo>
                  <a:cubicBezTo>
                    <a:pt x="584" y="551"/>
                    <a:pt x="454" y="652"/>
                    <a:pt x="334" y="764"/>
                  </a:cubicBezTo>
                  <a:cubicBezTo>
                    <a:pt x="232" y="875"/>
                    <a:pt x="139" y="1004"/>
                    <a:pt x="65" y="1134"/>
                  </a:cubicBezTo>
                  <a:cubicBezTo>
                    <a:pt x="28" y="1329"/>
                    <a:pt x="1" y="1421"/>
                    <a:pt x="93" y="1569"/>
                  </a:cubicBezTo>
                  <a:cubicBezTo>
                    <a:pt x="177" y="1662"/>
                    <a:pt x="278" y="1727"/>
                    <a:pt x="399" y="1755"/>
                  </a:cubicBezTo>
                  <a:cubicBezTo>
                    <a:pt x="683" y="1874"/>
                    <a:pt x="968" y="1917"/>
                    <a:pt x="1257" y="1917"/>
                  </a:cubicBezTo>
                  <a:cubicBezTo>
                    <a:pt x="1438" y="1917"/>
                    <a:pt x="1621" y="1900"/>
                    <a:pt x="1807" y="1875"/>
                  </a:cubicBezTo>
                  <a:cubicBezTo>
                    <a:pt x="1973" y="1847"/>
                    <a:pt x="2122" y="1782"/>
                    <a:pt x="2279" y="1755"/>
                  </a:cubicBezTo>
                  <a:cubicBezTo>
                    <a:pt x="2418" y="1736"/>
                    <a:pt x="2548" y="1736"/>
                    <a:pt x="2677" y="1718"/>
                  </a:cubicBezTo>
                  <a:cubicBezTo>
                    <a:pt x="3048" y="1662"/>
                    <a:pt x="3409" y="1634"/>
                    <a:pt x="3780" y="1616"/>
                  </a:cubicBezTo>
                  <a:cubicBezTo>
                    <a:pt x="3821" y="1617"/>
                    <a:pt x="3862" y="1618"/>
                    <a:pt x="3903" y="1618"/>
                  </a:cubicBezTo>
                  <a:cubicBezTo>
                    <a:pt x="4100" y="1618"/>
                    <a:pt x="4293" y="1600"/>
                    <a:pt x="4493" y="1569"/>
                  </a:cubicBezTo>
                  <a:cubicBezTo>
                    <a:pt x="4604" y="1542"/>
                    <a:pt x="4715" y="1505"/>
                    <a:pt x="4817" y="1458"/>
                  </a:cubicBezTo>
                  <a:cubicBezTo>
                    <a:pt x="4877" y="1430"/>
                    <a:pt x="4935" y="1398"/>
                    <a:pt x="4993" y="1365"/>
                  </a:cubicBezTo>
                  <a:lnTo>
                    <a:pt x="4993" y="1365"/>
                  </a:lnTo>
                  <a:lnTo>
                    <a:pt x="5113" y="1486"/>
                  </a:lnTo>
                  <a:cubicBezTo>
                    <a:pt x="5456" y="1393"/>
                    <a:pt x="5817" y="1403"/>
                    <a:pt x="6160" y="1319"/>
                  </a:cubicBezTo>
                  <a:cubicBezTo>
                    <a:pt x="6262" y="1282"/>
                    <a:pt x="6364" y="1245"/>
                    <a:pt x="6466" y="1217"/>
                  </a:cubicBezTo>
                  <a:cubicBezTo>
                    <a:pt x="6466" y="1069"/>
                    <a:pt x="6169" y="1051"/>
                    <a:pt x="6077" y="1041"/>
                  </a:cubicBezTo>
                  <a:cubicBezTo>
                    <a:pt x="5799" y="1051"/>
                    <a:pt x="5530" y="1106"/>
                    <a:pt x="5280" y="1208"/>
                  </a:cubicBezTo>
                  <a:cubicBezTo>
                    <a:pt x="5182" y="1254"/>
                    <a:pt x="5088" y="1311"/>
                    <a:pt x="4993" y="1365"/>
                  </a:cubicBezTo>
                  <a:lnTo>
                    <a:pt x="4993" y="1365"/>
                  </a:lnTo>
                  <a:lnTo>
                    <a:pt x="4928" y="1301"/>
                  </a:lnTo>
                  <a:cubicBezTo>
                    <a:pt x="4928" y="1273"/>
                    <a:pt x="4937" y="1254"/>
                    <a:pt x="4937" y="1236"/>
                  </a:cubicBezTo>
                  <a:cubicBezTo>
                    <a:pt x="4956" y="1060"/>
                    <a:pt x="4836" y="995"/>
                    <a:pt x="4706" y="921"/>
                  </a:cubicBezTo>
                  <a:cubicBezTo>
                    <a:pt x="4539" y="801"/>
                    <a:pt x="4363" y="699"/>
                    <a:pt x="4169" y="634"/>
                  </a:cubicBezTo>
                  <a:cubicBezTo>
                    <a:pt x="3789" y="523"/>
                    <a:pt x="3437" y="347"/>
                    <a:pt x="3057" y="226"/>
                  </a:cubicBezTo>
                  <a:cubicBezTo>
                    <a:pt x="2718" y="113"/>
                    <a:pt x="2398" y="0"/>
                    <a:pt x="2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140"/>
            <p:cNvSpPr/>
            <p:nvPr/>
          </p:nvSpPr>
          <p:spPr>
            <a:xfrm>
              <a:off x="498960" y="4917600"/>
              <a:ext cx="92880" cy="104760"/>
            </a:xfrm>
            <a:custGeom>
              <a:avLst/>
              <a:gdLst/>
              <a:ahLst/>
              <a:rect l="l" t="t" r="r" b="b"/>
              <a:pathLst>
                <a:path w="1298" h="1462">
                  <a:moveTo>
                    <a:pt x="737" y="0"/>
                  </a:moveTo>
                  <a:cubicBezTo>
                    <a:pt x="652" y="0"/>
                    <a:pt x="568" y="15"/>
                    <a:pt x="492" y="46"/>
                  </a:cubicBezTo>
                  <a:cubicBezTo>
                    <a:pt x="362" y="120"/>
                    <a:pt x="297" y="306"/>
                    <a:pt x="186" y="352"/>
                  </a:cubicBezTo>
                  <a:cubicBezTo>
                    <a:pt x="167" y="481"/>
                    <a:pt x="167" y="620"/>
                    <a:pt x="177" y="759"/>
                  </a:cubicBezTo>
                  <a:lnTo>
                    <a:pt x="1" y="1065"/>
                  </a:lnTo>
                  <a:cubicBezTo>
                    <a:pt x="1" y="1289"/>
                    <a:pt x="187" y="1461"/>
                    <a:pt x="399" y="1461"/>
                  </a:cubicBezTo>
                  <a:cubicBezTo>
                    <a:pt x="423" y="1461"/>
                    <a:pt x="448" y="1459"/>
                    <a:pt x="473" y="1454"/>
                  </a:cubicBezTo>
                  <a:cubicBezTo>
                    <a:pt x="566" y="1436"/>
                    <a:pt x="658" y="1426"/>
                    <a:pt x="742" y="1408"/>
                  </a:cubicBezTo>
                  <a:cubicBezTo>
                    <a:pt x="853" y="1361"/>
                    <a:pt x="955" y="1287"/>
                    <a:pt x="1038" y="1195"/>
                  </a:cubicBezTo>
                  <a:cubicBezTo>
                    <a:pt x="1223" y="972"/>
                    <a:pt x="1298" y="676"/>
                    <a:pt x="1223" y="389"/>
                  </a:cubicBezTo>
                  <a:cubicBezTo>
                    <a:pt x="1177" y="176"/>
                    <a:pt x="1084" y="18"/>
                    <a:pt x="853" y="9"/>
                  </a:cubicBezTo>
                  <a:cubicBezTo>
                    <a:pt x="815" y="3"/>
                    <a:pt x="776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141"/>
            <p:cNvSpPr/>
            <p:nvPr/>
          </p:nvSpPr>
          <p:spPr>
            <a:xfrm>
              <a:off x="1930320" y="5040360"/>
              <a:ext cx="117720" cy="42480"/>
            </a:xfrm>
            <a:custGeom>
              <a:avLst/>
              <a:gdLst/>
              <a:ahLst/>
              <a:rect l="l" t="t" r="r" b="b"/>
              <a:pathLst>
                <a:path w="1641" h="596">
                  <a:moveTo>
                    <a:pt x="362" y="0"/>
                  </a:moveTo>
                  <a:cubicBezTo>
                    <a:pt x="241" y="28"/>
                    <a:pt x="84" y="176"/>
                    <a:pt x="1" y="232"/>
                  </a:cubicBezTo>
                  <a:lnTo>
                    <a:pt x="130" y="315"/>
                  </a:lnTo>
                  <a:cubicBezTo>
                    <a:pt x="427" y="426"/>
                    <a:pt x="732" y="510"/>
                    <a:pt x="1047" y="574"/>
                  </a:cubicBezTo>
                  <a:cubicBezTo>
                    <a:pt x="1140" y="588"/>
                    <a:pt x="1235" y="595"/>
                    <a:pt x="1331" y="595"/>
                  </a:cubicBezTo>
                  <a:cubicBezTo>
                    <a:pt x="1427" y="595"/>
                    <a:pt x="1524" y="588"/>
                    <a:pt x="1622" y="574"/>
                  </a:cubicBezTo>
                  <a:cubicBezTo>
                    <a:pt x="1640" y="472"/>
                    <a:pt x="1464" y="408"/>
                    <a:pt x="1408" y="380"/>
                  </a:cubicBezTo>
                  <a:cubicBezTo>
                    <a:pt x="1297" y="315"/>
                    <a:pt x="1186" y="259"/>
                    <a:pt x="1075" y="204"/>
                  </a:cubicBezTo>
                  <a:cubicBezTo>
                    <a:pt x="899" y="121"/>
                    <a:pt x="723" y="9"/>
                    <a:pt x="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0" name="TextShape 14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4CCCD2F-BCE0-4985-85C7-EAB308E13BB9}" type="slidenum">
              <a:rPr b="0" lang="en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roup 1"/>
          <p:cNvGrpSpPr/>
          <p:nvPr/>
        </p:nvGrpSpPr>
        <p:grpSpPr>
          <a:xfrm>
            <a:off x="5343120" y="2482200"/>
            <a:ext cx="442800" cy="514080"/>
            <a:chOff x="5343120" y="2482200"/>
            <a:chExt cx="442800" cy="514080"/>
          </a:xfrm>
        </p:grpSpPr>
        <p:sp>
          <p:nvSpPr>
            <p:cNvPr id="812" name="CustomShape 2"/>
            <p:cNvSpPr/>
            <p:nvPr/>
          </p:nvSpPr>
          <p:spPr>
            <a:xfrm>
              <a:off x="5343120" y="2482200"/>
              <a:ext cx="269280" cy="244800"/>
            </a:xfrm>
            <a:custGeom>
              <a:avLst/>
              <a:gdLst/>
              <a:ahLst/>
              <a:rect l="l" t="t" r="r" b="b"/>
              <a:pathLst>
                <a:path w="1458" h="1328">
                  <a:moveTo>
                    <a:pt x="1047" y="1"/>
                  </a:moveTo>
                  <a:lnTo>
                    <a:pt x="1047" y="188"/>
                  </a:lnTo>
                  <a:cubicBezTo>
                    <a:pt x="484" y="289"/>
                    <a:pt x="51" y="758"/>
                    <a:pt x="1" y="1328"/>
                  </a:cubicBezTo>
                  <a:lnTo>
                    <a:pt x="477" y="1328"/>
                  </a:lnTo>
                  <a:cubicBezTo>
                    <a:pt x="527" y="1018"/>
                    <a:pt x="751" y="765"/>
                    <a:pt x="1047" y="679"/>
                  </a:cubicBezTo>
                  <a:lnTo>
                    <a:pt x="1047" y="845"/>
                  </a:lnTo>
                  <a:lnTo>
                    <a:pt x="1458" y="433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3"/>
            <p:cNvSpPr/>
            <p:nvPr/>
          </p:nvSpPr>
          <p:spPr>
            <a:xfrm>
              <a:off x="5516640" y="2750040"/>
              <a:ext cx="269280" cy="246240"/>
            </a:xfrm>
            <a:custGeom>
              <a:avLst/>
              <a:gdLst/>
              <a:ahLst/>
              <a:rect l="l" t="t" r="r" b="b"/>
              <a:pathLst>
                <a:path w="1458" h="1335">
                  <a:moveTo>
                    <a:pt x="974" y="0"/>
                  </a:moveTo>
                  <a:cubicBezTo>
                    <a:pt x="931" y="311"/>
                    <a:pt x="707" y="570"/>
                    <a:pt x="404" y="657"/>
                  </a:cubicBezTo>
                  <a:lnTo>
                    <a:pt x="404" y="491"/>
                  </a:lnTo>
                  <a:lnTo>
                    <a:pt x="0" y="902"/>
                  </a:lnTo>
                  <a:lnTo>
                    <a:pt x="404" y="1335"/>
                  </a:lnTo>
                  <a:lnTo>
                    <a:pt x="404" y="1140"/>
                  </a:lnTo>
                  <a:cubicBezTo>
                    <a:pt x="967" y="1039"/>
                    <a:pt x="1400" y="577"/>
                    <a:pt x="14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4" name="Group 4"/>
          <p:cNvGrpSpPr/>
          <p:nvPr/>
        </p:nvGrpSpPr>
        <p:grpSpPr>
          <a:xfrm>
            <a:off x="6018480" y="1729800"/>
            <a:ext cx="500760" cy="500400"/>
            <a:chOff x="6018480" y="1729800"/>
            <a:chExt cx="500760" cy="500400"/>
          </a:xfrm>
        </p:grpSpPr>
        <p:sp>
          <p:nvSpPr>
            <p:cNvPr id="815" name="CustomShape 5"/>
            <p:cNvSpPr/>
            <p:nvPr/>
          </p:nvSpPr>
          <p:spPr>
            <a:xfrm>
              <a:off x="6322320" y="1769400"/>
              <a:ext cx="196920" cy="246240"/>
            </a:xfrm>
            <a:custGeom>
              <a:avLst/>
              <a:gdLst/>
              <a:ahLst/>
              <a:rect l="l" t="t" r="r" b="b"/>
              <a:pathLst>
                <a:path w="1105" h="1386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6"/>
            <p:cNvSpPr/>
            <p:nvPr/>
          </p:nvSpPr>
          <p:spPr>
            <a:xfrm>
              <a:off x="6018480" y="1944000"/>
              <a:ext cx="196920" cy="246240"/>
            </a:xfrm>
            <a:custGeom>
              <a:avLst/>
              <a:gdLst/>
              <a:ahLst/>
              <a:rect l="l" t="t" r="r" b="b"/>
              <a:pathLst>
                <a:path w="1105" h="1386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7"/>
            <p:cNvSpPr/>
            <p:nvPr/>
          </p:nvSpPr>
          <p:spPr>
            <a:xfrm>
              <a:off x="6232320" y="2035080"/>
              <a:ext cx="246960" cy="195120"/>
            </a:xfrm>
            <a:custGeom>
              <a:avLst/>
              <a:gdLst/>
              <a:ahLst/>
              <a:rect l="l" t="t" r="r" b="b"/>
              <a:pathLst>
                <a:path w="1385" h="1098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8"/>
            <p:cNvSpPr/>
            <p:nvPr/>
          </p:nvSpPr>
          <p:spPr>
            <a:xfrm>
              <a:off x="6057360" y="1729800"/>
              <a:ext cx="246960" cy="198720"/>
            </a:xfrm>
            <a:custGeom>
              <a:avLst/>
              <a:gdLst/>
              <a:ahLst/>
              <a:rect l="l" t="t" r="r" b="b"/>
              <a:pathLst>
                <a:path w="1385" h="1119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9" name="Group 9"/>
          <p:cNvGrpSpPr/>
          <p:nvPr/>
        </p:nvGrpSpPr>
        <p:grpSpPr>
          <a:xfrm>
            <a:off x="6671160" y="1741320"/>
            <a:ext cx="537840" cy="492840"/>
            <a:chOff x="6671160" y="1741320"/>
            <a:chExt cx="537840" cy="492840"/>
          </a:xfrm>
        </p:grpSpPr>
        <p:sp>
          <p:nvSpPr>
            <p:cNvPr id="820" name="CustomShape 10"/>
            <p:cNvSpPr/>
            <p:nvPr/>
          </p:nvSpPr>
          <p:spPr>
            <a:xfrm>
              <a:off x="6671160" y="1741320"/>
              <a:ext cx="537840" cy="492840"/>
            </a:xfrm>
            <a:custGeom>
              <a:avLst/>
              <a:gdLst/>
              <a:ahLst/>
              <a:rect l="l" t="t" r="r" b="b"/>
              <a:pathLst>
                <a:path w="2943" h="2697">
                  <a:moveTo>
                    <a:pt x="1652" y="0"/>
                  </a:moveTo>
                  <a:lnTo>
                    <a:pt x="1652" y="173"/>
                  </a:lnTo>
                  <a:cubicBezTo>
                    <a:pt x="534" y="195"/>
                    <a:pt x="0" y="1551"/>
                    <a:pt x="794" y="2330"/>
                  </a:cubicBezTo>
                  <a:cubicBezTo>
                    <a:pt x="1051" y="2583"/>
                    <a:pt x="1366" y="2696"/>
                    <a:pt x="1674" y="2696"/>
                  </a:cubicBezTo>
                  <a:cubicBezTo>
                    <a:pt x="2323" y="2696"/>
                    <a:pt x="2943" y="2194"/>
                    <a:pt x="2943" y="1435"/>
                  </a:cubicBezTo>
                  <a:lnTo>
                    <a:pt x="2503" y="1435"/>
                  </a:lnTo>
                  <a:cubicBezTo>
                    <a:pt x="2503" y="1928"/>
                    <a:pt x="2093" y="2259"/>
                    <a:pt x="1668" y="2259"/>
                  </a:cubicBezTo>
                  <a:cubicBezTo>
                    <a:pt x="1470" y="2259"/>
                    <a:pt x="1269" y="2187"/>
                    <a:pt x="1104" y="2027"/>
                  </a:cubicBezTo>
                  <a:cubicBezTo>
                    <a:pt x="577" y="1515"/>
                    <a:pt x="923" y="628"/>
                    <a:pt x="1652" y="613"/>
                  </a:cubicBezTo>
                  <a:lnTo>
                    <a:pt x="1652" y="765"/>
                  </a:lnTo>
                  <a:lnTo>
                    <a:pt x="2020" y="390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1"/>
            <p:cNvSpPr/>
            <p:nvPr/>
          </p:nvSpPr>
          <p:spPr>
            <a:xfrm>
              <a:off x="6868800" y="1899720"/>
              <a:ext cx="217440" cy="237240"/>
            </a:xfrm>
            <a:custGeom>
              <a:avLst/>
              <a:gdLst/>
              <a:ahLst/>
              <a:rect l="l" t="t" r="r" b="b"/>
              <a:pathLst>
                <a:path w="1191" h="1299">
                  <a:moveTo>
                    <a:pt x="592" y="1"/>
                  </a:moveTo>
                  <a:cubicBezTo>
                    <a:pt x="274" y="1"/>
                    <a:pt x="15" y="246"/>
                    <a:pt x="0" y="570"/>
                  </a:cubicBezTo>
                  <a:lnTo>
                    <a:pt x="447" y="570"/>
                  </a:lnTo>
                  <a:cubicBezTo>
                    <a:pt x="447" y="479"/>
                    <a:pt x="519" y="416"/>
                    <a:pt x="597" y="416"/>
                  </a:cubicBezTo>
                  <a:cubicBezTo>
                    <a:pt x="624" y="416"/>
                    <a:pt x="652" y="424"/>
                    <a:pt x="678" y="441"/>
                  </a:cubicBezTo>
                  <a:cubicBezTo>
                    <a:pt x="779" y="506"/>
                    <a:pt x="765" y="657"/>
                    <a:pt x="656" y="707"/>
                  </a:cubicBezTo>
                  <a:lnTo>
                    <a:pt x="656" y="534"/>
                  </a:lnTo>
                  <a:lnTo>
                    <a:pt x="289" y="902"/>
                  </a:lnTo>
                  <a:lnTo>
                    <a:pt x="656" y="1299"/>
                  </a:lnTo>
                  <a:lnTo>
                    <a:pt x="656" y="1155"/>
                  </a:lnTo>
                  <a:cubicBezTo>
                    <a:pt x="959" y="1126"/>
                    <a:pt x="1190" y="873"/>
                    <a:pt x="1190" y="570"/>
                  </a:cubicBezTo>
                  <a:cubicBezTo>
                    <a:pt x="1176" y="246"/>
                    <a:pt x="916" y="1"/>
                    <a:pt x="5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2" name="Group 12"/>
          <p:cNvGrpSpPr/>
          <p:nvPr/>
        </p:nvGrpSpPr>
        <p:grpSpPr>
          <a:xfrm>
            <a:off x="5931000" y="2483640"/>
            <a:ext cx="544320" cy="511560"/>
            <a:chOff x="5931000" y="2483640"/>
            <a:chExt cx="544320" cy="511560"/>
          </a:xfrm>
        </p:grpSpPr>
        <p:sp>
          <p:nvSpPr>
            <p:cNvPr id="823" name="CustomShape 13"/>
            <p:cNvSpPr/>
            <p:nvPr/>
          </p:nvSpPr>
          <p:spPr>
            <a:xfrm>
              <a:off x="5931000" y="2483640"/>
              <a:ext cx="317880" cy="373680"/>
            </a:xfrm>
            <a:custGeom>
              <a:avLst/>
              <a:gdLst/>
              <a:ahLst/>
              <a:rect l="l" t="t" r="r" b="b"/>
              <a:pathLst>
                <a:path w="1724" h="2086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14"/>
            <p:cNvSpPr/>
            <p:nvPr/>
          </p:nvSpPr>
          <p:spPr>
            <a:xfrm>
              <a:off x="6271920" y="2514600"/>
              <a:ext cx="203400" cy="367200"/>
            </a:xfrm>
            <a:custGeom>
              <a:avLst/>
              <a:gdLst/>
              <a:ahLst/>
              <a:rect l="l" t="t" r="r" b="b"/>
              <a:pathLst>
                <a:path w="1104" h="205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15"/>
            <p:cNvSpPr/>
            <p:nvPr/>
          </p:nvSpPr>
          <p:spPr>
            <a:xfrm>
              <a:off x="6033600" y="2849400"/>
              <a:ext cx="363240" cy="145800"/>
            </a:xfrm>
            <a:custGeom>
              <a:avLst/>
              <a:gdLst/>
              <a:ahLst/>
              <a:rect l="l" t="t" r="r" b="b"/>
              <a:pathLst>
                <a:path w="1970" h="815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6" name="Group 16"/>
          <p:cNvGrpSpPr/>
          <p:nvPr/>
        </p:nvGrpSpPr>
        <p:grpSpPr>
          <a:xfrm>
            <a:off x="6627600" y="2483280"/>
            <a:ext cx="602640" cy="512280"/>
            <a:chOff x="6627600" y="2483280"/>
            <a:chExt cx="602640" cy="512280"/>
          </a:xfrm>
        </p:grpSpPr>
        <p:sp>
          <p:nvSpPr>
            <p:cNvPr id="827" name="CustomShape 17"/>
            <p:cNvSpPr/>
            <p:nvPr/>
          </p:nvSpPr>
          <p:spPr>
            <a:xfrm>
              <a:off x="6627600" y="2483280"/>
              <a:ext cx="602640" cy="512280"/>
            </a:xfrm>
            <a:custGeom>
              <a:avLst/>
              <a:gdLst/>
              <a:ahLst/>
              <a:rect l="l" t="t" r="r" b="b"/>
              <a:pathLst>
                <a:path w="2980" h="2551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8"/>
            <p:cNvSpPr/>
            <p:nvPr/>
          </p:nvSpPr>
          <p:spPr>
            <a:xfrm>
              <a:off x="6743880" y="2484000"/>
              <a:ext cx="483120" cy="511200"/>
            </a:xfrm>
            <a:custGeom>
              <a:avLst/>
              <a:gdLst/>
              <a:ahLst/>
              <a:rect l="l" t="t" r="r" b="b"/>
              <a:pathLst>
                <a:path w="2389" h="2547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9" name="Group 19"/>
          <p:cNvGrpSpPr/>
          <p:nvPr/>
        </p:nvGrpSpPr>
        <p:grpSpPr>
          <a:xfrm>
            <a:off x="6043680" y="3222360"/>
            <a:ext cx="514800" cy="525240"/>
            <a:chOff x="6043680" y="3222360"/>
            <a:chExt cx="514800" cy="525240"/>
          </a:xfrm>
        </p:grpSpPr>
        <p:sp>
          <p:nvSpPr>
            <p:cNvPr id="830" name="CustomShape 20"/>
            <p:cNvSpPr/>
            <p:nvPr/>
          </p:nvSpPr>
          <p:spPr>
            <a:xfrm>
              <a:off x="6043680" y="3222360"/>
              <a:ext cx="332640" cy="412920"/>
            </a:xfrm>
            <a:custGeom>
              <a:avLst/>
              <a:gdLst/>
              <a:ahLst/>
              <a:rect l="l" t="t" r="r" b="b"/>
              <a:pathLst>
                <a:path w="1840" h="2252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21"/>
            <p:cNvSpPr/>
            <p:nvPr/>
          </p:nvSpPr>
          <p:spPr>
            <a:xfrm>
              <a:off x="6417720" y="3309840"/>
              <a:ext cx="140760" cy="174600"/>
            </a:xfrm>
            <a:custGeom>
              <a:avLst/>
              <a:gdLst/>
              <a:ahLst/>
              <a:rect l="l" t="t" r="r" b="b"/>
              <a:pathLst>
                <a:path w="780" h="953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22"/>
            <p:cNvSpPr/>
            <p:nvPr/>
          </p:nvSpPr>
          <p:spPr>
            <a:xfrm>
              <a:off x="6329160" y="3516120"/>
              <a:ext cx="228240" cy="231480"/>
            </a:xfrm>
            <a:custGeom>
              <a:avLst/>
              <a:gdLst/>
              <a:ahLst/>
              <a:rect l="l" t="t" r="r" b="b"/>
              <a:pathLst>
                <a:path w="1263" h="1264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23"/>
            <p:cNvSpPr/>
            <p:nvPr/>
          </p:nvSpPr>
          <p:spPr>
            <a:xfrm>
              <a:off x="6128280" y="3607560"/>
              <a:ext cx="170640" cy="138600"/>
            </a:xfrm>
            <a:custGeom>
              <a:avLst/>
              <a:gdLst/>
              <a:ahLst/>
              <a:rect l="l" t="t" r="r" b="b"/>
              <a:pathLst>
                <a:path w="946" h="758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4" name="Group 24"/>
          <p:cNvGrpSpPr/>
          <p:nvPr/>
        </p:nvGrpSpPr>
        <p:grpSpPr>
          <a:xfrm>
            <a:off x="5381640" y="3243960"/>
            <a:ext cx="522720" cy="489600"/>
            <a:chOff x="5381640" y="3243960"/>
            <a:chExt cx="522720" cy="489600"/>
          </a:xfrm>
        </p:grpSpPr>
        <p:sp>
          <p:nvSpPr>
            <p:cNvPr id="835" name="CustomShape 25"/>
            <p:cNvSpPr/>
            <p:nvPr/>
          </p:nvSpPr>
          <p:spPr>
            <a:xfrm>
              <a:off x="5431680" y="3243960"/>
              <a:ext cx="177840" cy="175680"/>
            </a:xfrm>
            <a:custGeom>
              <a:avLst/>
              <a:gdLst/>
              <a:ahLst/>
              <a:rect l="l" t="t" r="r" b="b"/>
              <a:pathLst>
                <a:path w="1082" h="1069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26"/>
            <p:cNvSpPr/>
            <p:nvPr/>
          </p:nvSpPr>
          <p:spPr>
            <a:xfrm>
              <a:off x="5381640" y="3400920"/>
              <a:ext cx="212400" cy="280440"/>
            </a:xfrm>
            <a:custGeom>
              <a:avLst/>
              <a:gdLst/>
              <a:ahLst/>
              <a:rect l="l" t="t" r="r" b="b"/>
              <a:pathLst>
                <a:path w="1292" h="1704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27"/>
            <p:cNvSpPr/>
            <p:nvPr/>
          </p:nvSpPr>
          <p:spPr>
            <a:xfrm>
              <a:off x="5574240" y="3522240"/>
              <a:ext cx="282600" cy="211320"/>
            </a:xfrm>
            <a:custGeom>
              <a:avLst/>
              <a:gdLst/>
              <a:ahLst/>
              <a:rect l="l" t="t" r="r" b="b"/>
              <a:pathLst>
                <a:path w="1718" h="1285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28"/>
            <p:cNvSpPr/>
            <p:nvPr/>
          </p:nvSpPr>
          <p:spPr>
            <a:xfrm>
              <a:off x="5644440" y="3247560"/>
              <a:ext cx="259920" cy="291960"/>
            </a:xfrm>
            <a:custGeom>
              <a:avLst/>
              <a:gdLst/>
              <a:ahLst/>
              <a:rect l="l" t="t" r="r" b="b"/>
              <a:pathLst>
                <a:path w="1580" h="1775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9" name="Group 29"/>
          <p:cNvGrpSpPr/>
          <p:nvPr/>
        </p:nvGrpSpPr>
        <p:grpSpPr>
          <a:xfrm>
            <a:off x="6705000" y="3223800"/>
            <a:ext cx="525240" cy="534960"/>
            <a:chOff x="6705000" y="3223800"/>
            <a:chExt cx="525240" cy="534960"/>
          </a:xfrm>
        </p:grpSpPr>
        <p:sp>
          <p:nvSpPr>
            <p:cNvPr id="840" name="CustomShape 30"/>
            <p:cNvSpPr/>
            <p:nvPr/>
          </p:nvSpPr>
          <p:spPr>
            <a:xfrm>
              <a:off x="6773760" y="3223800"/>
              <a:ext cx="230040" cy="180360"/>
            </a:xfrm>
            <a:custGeom>
              <a:avLst/>
              <a:gdLst/>
              <a:ahLst/>
              <a:rect l="l" t="t" r="r" b="b"/>
              <a:pathLst>
                <a:path w="1234" h="96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31"/>
            <p:cNvSpPr/>
            <p:nvPr/>
          </p:nvSpPr>
          <p:spPr>
            <a:xfrm>
              <a:off x="6705000" y="3422160"/>
              <a:ext cx="146520" cy="244440"/>
            </a:xfrm>
            <a:custGeom>
              <a:avLst/>
              <a:gdLst/>
              <a:ahLst/>
              <a:rect l="l" t="t" r="r" b="b"/>
              <a:pathLst>
                <a:path w="787" h="1299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32"/>
            <p:cNvSpPr/>
            <p:nvPr/>
          </p:nvSpPr>
          <p:spPr>
            <a:xfrm>
              <a:off x="6852960" y="3633840"/>
              <a:ext cx="228960" cy="124920"/>
            </a:xfrm>
            <a:custGeom>
              <a:avLst/>
              <a:gdLst/>
              <a:ahLst/>
              <a:rect l="l" t="t" r="r" b="b"/>
              <a:pathLst>
                <a:path w="1227" h="665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33"/>
            <p:cNvSpPr/>
            <p:nvPr/>
          </p:nvSpPr>
          <p:spPr>
            <a:xfrm>
              <a:off x="7083720" y="3479040"/>
              <a:ext cx="146520" cy="209160"/>
            </a:xfrm>
            <a:custGeom>
              <a:avLst/>
              <a:gdLst/>
              <a:ahLst/>
              <a:rect l="l" t="t" r="r" b="b"/>
              <a:pathLst>
                <a:path w="787" h="1112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34"/>
            <p:cNvSpPr/>
            <p:nvPr/>
          </p:nvSpPr>
          <p:spPr>
            <a:xfrm>
              <a:off x="7037640" y="3261600"/>
              <a:ext cx="185760" cy="198000"/>
            </a:xfrm>
            <a:custGeom>
              <a:avLst/>
              <a:gdLst/>
              <a:ahLst/>
              <a:rect l="l" t="t" r="r" b="b"/>
              <a:pathLst>
                <a:path w="997" h="1054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5" name="Group 35"/>
          <p:cNvGrpSpPr/>
          <p:nvPr/>
        </p:nvGrpSpPr>
        <p:grpSpPr>
          <a:xfrm>
            <a:off x="4737600" y="1729800"/>
            <a:ext cx="507600" cy="507600"/>
            <a:chOff x="4737600" y="1729800"/>
            <a:chExt cx="507600" cy="507600"/>
          </a:xfrm>
        </p:grpSpPr>
        <p:sp>
          <p:nvSpPr>
            <p:cNvPr id="846" name="CustomShape 36"/>
            <p:cNvSpPr/>
            <p:nvPr/>
          </p:nvSpPr>
          <p:spPr>
            <a:xfrm>
              <a:off x="5005800" y="1729800"/>
              <a:ext cx="239400" cy="290880"/>
            </a:xfrm>
            <a:custGeom>
              <a:avLst/>
              <a:gdLst/>
              <a:ahLst/>
              <a:rect l="l" t="t" r="r" b="b"/>
              <a:pathLst>
                <a:path w="8781" h="10652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37"/>
            <p:cNvSpPr/>
            <p:nvPr/>
          </p:nvSpPr>
          <p:spPr>
            <a:xfrm>
              <a:off x="4738320" y="1729800"/>
              <a:ext cx="290520" cy="239760"/>
            </a:xfrm>
            <a:custGeom>
              <a:avLst/>
              <a:gdLst/>
              <a:ahLst/>
              <a:rect l="l" t="t" r="r" b="b"/>
              <a:pathLst>
                <a:path w="10652" h="8792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38"/>
            <p:cNvSpPr/>
            <p:nvPr/>
          </p:nvSpPr>
          <p:spPr>
            <a:xfrm>
              <a:off x="4954680" y="1997640"/>
              <a:ext cx="290520" cy="239760"/>
            </a:xfrm>
            <a:custGeom>
              <a:avLst/>
              <a:gdLst/>
              <a:ahLst/>
              <a:rect l="l" t="t" r="r" b="b"/>
              <a:pathLst>
                <a:path w="10640" h="8793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39"/>
            <p:cNvSpPr/>
            <p:nvPr/>
          </p:nvSpPr>
          <p:spPr>
            <a:xfrm>
              <a:off x="4737600" y="1946520"/>
              <a:ext cx="240120" cy="290520"/>
            </a:xfrm>
            <a:custGeom>
              <a:avLst/>
              <a:gdLst/>
              <a:ahLst/>
              <a:rect l="l" t="t" r="r" b="b"/>
              <a:pathLst>
                <a:path w="8804" h="1064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0" name="Group 40"/>
          <p:cNvGrpSpPr/>
          <p:nvPr/>
        </p:nvGrpSpPr>
        <p:grpSpPr>
          <a:xfrm>
            <a:off x="4025880" y="1729800"/>
            <a:ext cx="575280" cy="507600"/>
            <a:chOff x="4025880" y="1729800"/>
            <a:chExt cx="575280" cy="507600"/>
          </a:xfrm>
        </p:grpSpPr>
        <p:sp>
          <p:nvSpPr>
            <p:cNvPr id="851" name="CustomShape 41"/>
            <p:cNvSpPr/>
            <p:nvPr/>
          </p:nvSpPr>
          <p:spPr>
            <a:xfrm>
              <a:off x="4025880" y="1729800"/>
              <a:ext cx="347400" cy="365760"/>
            </a:xfrm>
            <a:custGeom>
              <a:avLst/>
              <a:gdLst/>
              <a:ahLst/>
              <a:rect l="l" t="t" r="r" b="b"/>
              <a:pathLst>
                <a:path w="12729" h="13395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42"/>
            <p:cNvSpPr/>
            <p:nvPr/>
          </p:nvSpPr>
          <p:spPr>
            <a:xfrm>
              <a:off x="4349880" y="1730160"/>
              <a:ext cx="251280" cy="379800"/>
            </a:xfrm>
            <a:custGeom>
              <a:avLst/>
              <a:gdLst/>
              <a:ahLst/>
              <a:rect l="l" t="t" r="r" b="b"/>
              <a:pathLst>
                <a:path w="9206" h="13912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43"/>
            <p:cNvSpPr/>
            <p:nvPr/>
          </p:nvSpPr>
          <p:spPr>
            <a:xfrm>
              <a:off x="4115880" y="2039760"/>
              <a:ext cx="431640" cy="197640"/>
            </a:xfrm>
            <a:custGeom>
              <a:avLst/>
              <a:gdLst/>
              <a:ahLst/>
              <a:rect l="l" t="t" r="r" b="b"/>
              <a:pathLst>
                <a:path w="15816" h="7248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4" name="Group 44"/>
          <p:cNvGrpSpPr/>
          <p:nvPr/>
        </p:nvGrpSpPr>
        <p:grpSpPr>
          <a:xfrm>
            <a:off x="4053240" y="2490120"/>
            <a:ext cx="520560" cy="498240"/>
            <a:chOff x="4053240" y="2490120"/>
            <a:chExt cx="520560" cy="498240"/>
          </a:xfrm>
        </p:grpSpPr>
        <p:sp>
          <p:nvSpPr>
            <p:cNvPr id="855" name="CustomShape 45"/>
            <p:cNvSpPr/>
            <p:nvPr/>
          </p:nvSpPr>
          <p:spPr>
            <a:xfrm>
              <a:off x="4327200" y="2490480"/>
              <a:ext cx="201240" cy="193680"/>
            </a:xfrm>
            <a:custGeom>
              <a:avLst/>
              <a:gdLst/>
              <a:ahLst/>
              <a:rect l="l" t="t" r="r" b="b"/>
              <a:pathLst>
                <a:path w="7519" h="7232">
                  <a:moveTo>
                    <a:pt x="24" y="0"/>
                  </a:moveTo>
                  <a:lnTo>
                    <a:pt x="1447" y="2583"/>
                  </a:lnTo>
                  <a:lnTo>
                    <a:pt x="1" y="5257"/>
                  </a:lnTo>
                  <a:cubicBezTo>
                    <a:pt x="1252" y="5418"/>
                    <a:pt x="2365" y="6141"/>
                    <a:pt x="2996" y="7231"/>
                  </a:cubicBezTo>
                  <a:lnTo>
                    <a:pt x="5958" y="7151"/>
                  </a:lnTo>
                  <a:lnTo>
                    <a:pt x="7518" y="4580"/>
                  </a:lnTo>
                  <a:cubicBezTo>
                    <a:pt x="5946" y="1894"/>
                    <a:pt x="3134" y="184"/>
                    <a:pt x="2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46"/>
            <p:cNvSpPr/>
            <p:nvPr/>
          </p:nvSpPr>
          <p:spPr>
            <a:xfrm>
              <a:off x="4407840" y="2627280"/>
              <a:ext cx="165960" cy="235800"/>
            </a:xfrm>
            <a:custGeom>
              <a:avLst/>
              <a:gdLst/>
              <a:ahLst/>
              <a:rect l="l" t="t" r="r" b="b"/>
              <a:pathLst>
                <a:path w="6199" h="8804">
                  <a:moveTo>
                    <a:pt x="4798" y="1"/>
                  </a:moveTo>
                  <a:lnTo>
                    <a:pt x="3249" y="2549"/>
                  </a:lnTo>
                  <a:lnTo>
                    <a:pt x="242" y="2629"/>
                  </a:lnTo>
                  <a:cubicBezTo>
                    <a:pt x="724" y="3800"/>
                    <a:pt x="644" y="5131"/>
                    <a:pt x="1" y="6221"/>
                  </a:cubicBezTo>
                  <a:lnTo>
                    <a:pt x="1550" y="8746"/>
                  </a:lnTo>
                  <a:lnTo>
                    <a:pt x="4557" y="8804"/>
                  </a:lnTo>
                  <a:cubicBezTo>
                    <a:pt x="6107" y="6095"/>
                    <a:pt x="6199" y="2790"/>
                    <a:pt x="479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47"/>
            <p:cNvSpPr/>
            <p:nvPr/>
          </p:nvSpPr>
          <p:spPr>
            <a:xfrm>
              <a:off x="4105800" y="2490120"/>
              <a:ext cx="244080" cy="183240"/>
            </a:xfrm>
            <a:custGeom>
              <a:avLst/>
              <a:gdLst/>
              <a:ahLst/>
              <a:rect l="l" t="t" r="r" b="b"/>
              <a:pathLst>
                <a:path w="9114" h="6853">
                  <a:moveTo>
                    <a:pt x="7690" y="1"/>
                  </a:moveTo>
                  <a:cubicBezTo>
                    <a:pt x="4592" y="24"/>
                    <a:pt x="1711" y="1585"/>
                    <a:pt x="1" y="4156"/>
                  </a:cubicBezTo>
                  <a:lnTo>
                    <a:pt x="2904" y="4225"/>
                  </a:lnTo>
                  <a:lnTo>
                    <a:pt x="4511" y="6853"/>
                  </a:lnTo>
                  <a:cubicBezTo>
                    <a:pt x="5257" y="5854"/>
                    <a:pt x="6428" y="5258"/>
                    <a:pt x="7679" y="5235"/>
                  </a:cubicBezTo>
                  <a:lnTo>
                    <a:pt x="9114" y="2606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48"/>
            <p:cNvSpPr/>
            <p:nvPr/>
          </p:nvSpPr>
          <p:spPr>
            <a:xfrm>
              <a:off x="4053240" y="2615760"/>
              <a:ext cx="164520" cy="234000"/>
            </a:xfrm>
            <a:custGeom>
              <a:avLst/>
              <a:gdLst/>
              <a:ahLst/>
              <a:rect l="l" t="t" r="r" b="b"/>
              <a:pathLst>
                <a:path w="6152" h="8735">
                  <a:moveTo>
                    <a:pt x="1641" y="1"/>
                  </a:moveTo>
                  <a:cubicBezTo>
                    <a:pt x="103" y="2686"/>
                    <a:pt x="0" y="5957"/>
                    <a:pt x="1366" y="8735"/>
                  </a:cubicBezTo>
                  <a:lnTo>
                    <a:pt x="2869" y="6244"/>
                  </a:lnTo>
                  <a:lnTo>
                    <a:pt x="5957" y="6164"/>
                  </a:lnTo>
                  <a:cubicBezTo>
                    <a:pt x="5486" y="5016"/>
                    <a:pt x="5555" y="3731"/>
                    <a:pt x="6152" y="2640"/>
                  </a:cubicBezTo>
                  <a:lnTo>
                    <a:pt x="4568" y="58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49"/>
            <p:cNvSpPr/>
            <p:nvPr/>
          </p:nvSpPr>
          <p:spPr>
            <a:xfrm>
              <a:off x="4097520" y="2794320"/>
              <a:ext cx="200160" cy="193680"/>
            </a:xfrm>
            <a:custGeom>
              <a:avLst/>
              <a:gdLst/>
              <a:ahLst/>
              <a:rect l="l" t="t" r="r" b="b"/>
              <a:pathLst>
                <a:path w="7473" h="7232">
                  <a:moveTo>
                    <a:pt x="4546" y="1"/>
                  </a:moveTo>
                  <a:lnTo>
                    <a:pt x="1516" y="81"/>
                  </a:lnTo>
                  <a:lnTo>
                    <a:pt x="1" y="2583"/>
                  </a:lnTo>
                  <a:cubicBezTo>
                    <a:pt x="1550" y="5280"/>
                    <a:pt x="4339" y="7025"/>
                    <a:pt x="7438" y="7232"/>
                  </a:cubicBezTo>
                  <a:lnTo>
                    <a:pt x="6026" y="4649"/>
                  </a:lnTo>
                  <a:lnTo>
                    <a:pt x="7472" y="1964"/>
                  </a:lnTo>
                  <a:cubicBezTo>
                    <a:pt x="6256" y="1791"/>
                    <a:pt x="5177" y="1068"/>
                    <a:pt x="45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50"/>
            <p:cNvSpPr/>
            <p:nvPr/>
          </p:nvSpPr>
          <p:spPr>
            <a:xfrm>
              <a:off x="4274640" y="2806920"/>
              <a:ext cx="246600" cy="181440"/>
            </a:xfrm>
            <a:custGeom>
              <a:avLst/>
              <a:gdLst/>
              <a:ahLst/>
              <a:rect l="l" t="t" r="r" b="b"/>
              <a:pathLst>
                <a:path w="9205" h="6784">
                  <a:moveTo>
                    <a:pt x="4649" y="0"/>
                  </a:moveTo>
                  <a:cubicBezTo>
                    <a:pt x="3880" y="976"/>
                    <a:pt x="2697" y="1549"/>
                    <a:pt x="1446" y="1549"/>
                  </a:cubicBezTo>
                  <a:lnTo>
                    <a:pt x="1435" y="1549"/>
                  </a:lnTo>
                  <a:lnTo>
                    <a:pt x="0" y="4189"/>
                  </a:lnTo>
                  <a:lnTo>
                    <a:pt x="1435" y="6783"/>
                  </a:lnTo>
                  <a:lnTo>
                    <a:pt x="1446" y="6783"/>
                  </a:lnTo>
                  <a:cubicBezTo>
                    <a:pt x="1458" y="6783"/>
                    <a:pt x="1469" y="6783"/>
                    <a:pt x="1481" y="6783"/>
                  </a:cubicBezTo>
                  <a:cubicBezTo>
                    <a:pt x="4589" y="6783"/>
                    <a:pt x="7490" y="5224"/>
                    <a:pt x="9205" y="2628"/>
                  </a:cubicBezTo>
                  <a:lnTo>
                    <a:pt x="6221" y="2559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1" name="Group 51"/>
          <p:cNvGrpSpPr/>
          <p:nvPr/>
        </p:nvGrpSpPr>
        <p:grpSpPr>
          <a:xfrm>
            <a:off x="4682160" y="2490120"/>
            <a:ext cx="515520" cy="498240"/>
            <a:chOff x="4682160" y="2490120"/>
            <a:chExt cx="515520" cy="498240"/>
          </a:xfrm>
        </p:grpSpPr>
        <p:sp>
          <p:nvSpPr>
            <p:cNvPr id="862" name="CustomShape 52"/>
            <p:cNvSpPr/>
            <p:nvPr/>
          </p:nvSpPr>
          <p:spPr>
            <a:xfrm>
              <a:off x="5032440" y="2595240"/>
              <a:ext cx="165240" cy="219600"/>
            </a:xfrm>
            <a:custGeom>
              <a:avLst/>
              <a:gdLst/>
              <a:ahLst/>
              <a:rect l="l" t="t" r="r" b="b"/>
              <a:pathLst>
                <a:path w="6176" h="8207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53"/>
            <p:cNvSpPr/>
            <p:nvPr/>
          </p:nvSpPr>
          <p:spPr>
            <a:xfrm>
              <a:off x="4696560" y="2743560"/>
              <a:ext cx="183240" cy="213120"/>
            </a:xfrm>
            <a:custGeom>
              <a:avLst/>
              <a:gdLst/>
              <a:ahLst/>
              <a:rect l="l" t="t" r="r" b="b"/>
              <a:pathLst>
                <a:path w="6841" h="7966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54"/>
            <p:cNvSpPr/>
            <p:nvPr/>
          </p:nvSpPr>
          <p:spPr>
            <a:xfrm>
              <a:off x="4953240" y="2490480"/>
              <a:ext cx="179640" cy="179280"/>
            </a:xfrm>
            <a:custGeom>
              <a:avLst/>
              <a:gdLst/>
              <a:ahLst/>
              <a:rect l="l" t="t" r="r" b="b"/>
              <a:pathLst>
                <a:path w="6715" h="6704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55"/>
            <p:cNvSpPr/>
            <p:nvPr/>
          </p:nvSpPr>
          <p:spPr>
            <a:xfrm>
              <a:off x="4827960" y="2838240"/>
              <a:ext cx="205560" cy="150120"/>
            </a:xfrm>
            <a:custGeom>
              <a:avLst/>
              <a:gdLst/>
              <a:ahLst/>
              <a:rect l="l" t="t" r="r" b="b"/>
              <a:pathLst>
                <a:path w="7679" h="5617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56"/>
            <p:cNvSpPr/>
            <p:nvPr/>
          </p:nvSpPr>
          <p:spPr>
            <a:xfrm>
              <a:off x="4983840" y="2777400"/>
              <a:ext cx="194760" cy="185760"/>
            </a:xfrm>
            <a:custGeom>
              <a:avLst/>
              <a:gdLst/>
              <a:ahLst/>
              <a:rect l="l" t="t" r="r" b="b"/>
              <a:pathLst>
                <a:path w="7277" h="6944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57"/>
            <p:cNvSpPr/>
            <p:nvPr/>
          </p:nvSpPr>
          <p:spPr>
            <a:xfrm>
              <a:off x="4682160" y="2585160"/>
              <a:ext cx="170640" cy="195120"/>
            </a:xfrm>
            <a:custGeom>
              <a:avLst/>
              <a:gdLst/>
              <a:ahLst/>
              <a:rect l="l" t="t" r="r" b="b"/>
              <a:pathLst>
                <a:path w="6383" h="7289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58"/>
            <p:cNvSpPr/>
            <p:nvPr/>
          </p:nvSpPr>
          <p:spPr>
            <a:xfrm>
              <a:off x="4753800" y="2490120"/>
              <a:ext cx="221760" cy="171000"/>
            </a:xfrm>
            <a:custGeom>
              <a:avLst/>
              <a:gdLst/>
              <a:ahLst/>
              <a:rect l="l" t="t" r="r" b="b"/>
              <a:pathLst>
                <a:path w="8287" h="6394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9" name="CustomShape 59"/>
          <p:cNvSpPr/>
          <p:nvPr/>
        </p:nvSpPr>
        <p:spPr>
          <a:xfrm>
            <a:off x="7700040" y="1737000"/>
            <a:ext cx="185040" cy="93600"/>
          </a:xfrm>
          <a:custGeom>
            <a:avLst/>
            <a:gdLst/>
            <a:ahLst/>
            <a:rect l="l" t="t" r="r" b="b"/>
            <a:pathLst>
              <a:path w="3045" h="1544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60"/>
          <p:cNvSpPr/>
          <p:nvPr/>
        </p:nvSpPr>
        <p:spPr>
          <a:xfrm>
            <a:off x="7399800" y="1719360"/>
            <a:ext cx="171360" cy="128880"/>
          </a:xfrm>
          <a:custGeom>
            <a:avLst/>
            <a:gdLst/>
            <a:ahLst/>
            <a:rect l="l" t="t" r="r" b="b"/>
            <a:pathLst>
              <a:path w="2821" h="2122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61"/>
          <p:cNvSpPr/>
          <p:nvPr/>
        </p:nvSpPr>
        <p:spPr>
          <a:xfrm>
            <a:off x="8021880" y="1725840"/>
            <a:ext cx="167400" cy="116280"/>
          </a:xfrm>
          <a:custGeom>
            <a:avLst/>
            <a:gdLst/>
            <a:ahLst/>
            <a:rect l="l" t="t" r="r" b="b"/>
            <a:pathLst>
              <a:path w="2756" h="1918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62"/>
          <p:cNvSpPr/>
          <p:nvPr/>
        </p:nvSpPr>
        <p:spPr>
          <a:xfrm>
            <a:off x="8316720" y="1719360"/>
            <a:ext cx="163440" cy="128880"/>
          </a:xfrm>
          <a:custGeom>
            <a:avLst/>
            <a:gdLst/>
            <a:ahLst/>
            <a:rect l="l" t="t" r="r" b="b"/>
            <a:pathLst>
              <a:path w="2691" h="2122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3" name="Group 63"/>
          <p:cNvGrpSpPr/>
          <p:nvPr/>
        </p:nvGrpSpPr>
        <p:grpSpPr>
          <a:xfrm>
            <a:off x="7402320" y="1937160"/>
            <a:ext cx="165960" cy="141120"/>
            <a:chOff x="7402320" y="1937160"/>
            <a:chExt cx="165960" cy="141120"/>
          </a:xfrm>
        </p:grpSpPr>
        <p:sp>
          <p:nvSpPr>
            <p:cNvPr id="874" name="CustomShape 64"/>
            <p:cNvSpPr/>
            <p:nvPr/>
          </p:nvSpPr>
          <p:spPr>
            <a:xfrm>
              <a:off x="7402320" y="1937160"/>
              <a:ext cx="91440" cy="141120"/>
            </a:xfrm>
            <a:custGeom>
              <a:avLst/>
              <a:gdLst/>
              <a:ahLst/>
              <a:rect l="l" t="t" r="r" b="b"/>
              <a:pathLst>
                <a:path w="1508" h="2324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65"/>
            <p:cNvSpPr/>
            <p:nvPr/>
          </p:nvSpPr>
          <p:spPr>
            <a:xfrm>
              <a:off x="7476840" y="1937160"/>
              <a:ext cx="91440" cy="141120"/>
            </a:xfrm>
            <a:custGeom>
              <a:avLst/>
              <a:gdLst/>
              <a:ahLst/>
              <a:rect l="l" t="t" r="r" b="b"/>
              <a:pathLst>
                <a:path w="1508" h="2324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6" name="Group 66"/>
          <p:cNvGrpSpPr/>
          <p:nvPr/>
        </p:nvGrpSpPr>
        <p:grpSpPr>
          <a:xfrm>
            <a:off x="7711560" y="1962720"/>
            <a:ext cx="162360" cy="89640"/>
            <a:chOff x="7711560" y="1962720"/>
            <a:chExt cx="162360" cy="89640"/>
          </a:xfrm>
        </p:grpSpPr>
        <p:sp>
          <p:nvSpPr>
            <p:cNvPr id="877" name="CustomShape 67"/>
            <p:cNvSpPr/>
            <p:nvPr/>
          </p:nvSpPr>
          <p:spPr>
            <a:xfrm>
              <a:off x="7711560" y="1962720"/>
              <a:ext cx="87480" cy="89640"/>
            </a:xfrm>
            <a:custGeom>
              <a:avLst/>
              <a:gdLst/>
              <a:ahLst/>
              <a:rect l="l" t="t" r="r" b="b"/>
              <a:pathLst>
                <a:path w="1443" h="1479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68"/>
            <p:cNvSpPr/>
            <p:nvPr/>
          </p:nvSpPr>
          <p:spPr>
            <a:xfrm>
              <a:off x="7786440" y="1962720"/>
              <a:ext cx="87480" cy="89640"/>
            </a:xfrm>
            <a:custGeom>
              <a:avLst/>
              <a:gdLst/>
              <a:ahLst/>
              <a:rect l="l" t="t" r="r" b="b"/>
              <a:pathLst>
                <a:path w="1443" h="1479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9" name="Group 69"/>
          <p:cNvGrpSpPr/>
          <p:nvPr/>
        </p:nvGrpSpPr>
        <p:grpSpPr>
          <a:xfrm>
            <a:off x="8033400" y="1962720"/>
            <a:ext cx="144360" cy="89640"/>
            <a:chOff x="8033400" y="1962720"/>
            <a:chExt cx="144360" cy="89640"/>
          </a:xfrm>
        </p:grpSpPr>
        <p:sp>
          <p:nvSpPr>
            <p:cNvPr id="880" name="CustomShape 70"/>
            <p:cNvSpPr/>
            <p:nvPr/>
          </p:nvSpPr>
          <p:spPr>
            <a:xfrm>
              <a:off x="8033400" y="1962720"/>
              <a:ext cx="69840" cy="89640"/>
            </a:xfrm>
            <a:custGeom>
              <a:avLst/>
              <a:gdLst/>
              <a:ahLst/>
              <a:rect l="l" t="t" r="r" b="b"/>
              <a:pathLst>
                <a:path w="1155" h="1479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71"/>
            <p:cNvSpPr/>
            <p:nvPr/>
          </p:nvSpPr>
          <p:spPr>
            <a:xfrm>
              <a:off x="8107920" y="1962720"/>
              <a:ext cx="69840" cy="89640"/>
            </a:xfrm>
            <a:custGeom>
              <a:avLst/>
              <a:gdLst/>
              <a:ahLst/>
              <a:rect l="l" t="t" r="r" b="b"/>
              <a:pathLst>
                <a:path w="1155" h="1479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2" name="Group 72"/>
          <p:cNvGrpSpPr/>
          <p:nvPr/>
        </p:nvGrpSpPr>
        <p:grpSpPr>
          <a:xfrm>
            <a:off x="8327880" y="1945080"/>
            <a:ext cx="141120" cy="125280"/>
            <a:chOff x="8327880" y="1945080"/>
            <a:chExt cx="141120" cy="125280"/>
          </a:xfrm>
        </p:grpSpPr>
        <p:sp>
          <p:nvSpPr>
            <p:cNvPr id="883" name="CustomShape 73"/>
            <p:cNvSpPr/>
            <p:nvPr/>
          </p:nvSpPr>
          <p:spPr>
            <a:xfrm>
              <a:off x="8327880" y="1945080"/>
              <a:ext cx="62640" cy="125280"/>
            </a:xfrm>
            <a:custGeom>
              <a:avLst/>
              <a:gdLst/>
              <a:ahLst/>
              <a:rect l="l" t="t" r="r" b="b"/>
              <a:pathLst>
                <a:path w="1032" h="2064">
                  <a:moveTo>
                    <a:pt x="0" y="1"/>
                  </a:moveTo>
                  <a:lnTo>
                    <a:pt x="0" y="621"/>
                  </a:lnTo>
                  <a:lnTo>
                    <a:pt x="0" y="1443"/>
                  </a:lnTo>
                  <a:lnTo>
                    <a:pt x="0" y="2063"/>
                  </a:lnTo>
                  <a:lnTo>
                    <a:pt x="1032" y="1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74"/>
            <p:cNvSpPr/>
            <p:nvPr/>
          </p:nvSpPr>
          <p:spPr>
            <a:xfrm>
              <a:off x="8406360" y="1945080"/>
              <a:ext cx="62640" cy="125280"/>
            </a:xfrm>
            <a:custGeom>
              <a:avLst/>
              <a:gdLst/>
              <a:ahLst/>
              <a:rect l="l" t="t" r="r" b="b"/>
              <a:pathLst>
                <a:path w="1032" h="2064">
                  <a:moveTo>
                    <a:pt x="0" y="1"/>
                  </a:moveTo>
                  <a:lnTo>
                    <a:pt x="0" y="621"/>
                  </a:lnTo>
                  <a:lnTo>
                    <a:pt x="0" y="1443"/>
                  </a:lnTo>
                  <a:lnTo>
                    <a:pt x="0" y="2063"/>
                  </a:lnTo>
                  <a:lnTo>
                    <a:pt x="1032" y="1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5" name="Group 75"/>
          <p:cNvGrpSpPr/>
          <p:nvPr/>
        </p:nvGrpSpPr>
        <p:grpSpPr>
          <a:xfrm>
            <a:off x="7742520" y="2367360"/>
            <a:ext cx="100440" cy="107280"/>
            <a:chOff x="7742520" y="2367360"/>
            <a:chExt cx="100440" cy="107280"/>
          </a:xfrm>
        </p:grpSpPr>
        <p:sp>
          <p:nvSpPr>
            <p:cNvPr id="886" name="CustomShape 76"/>
            <p:cNvSpPr/>
            <p:nvPr/>
          </p:nvSpPr>
          <p:spPr>
            <a:xfrm>
              <a:off x="7776000" y="2367360"/>
              <a:ext cx="66960" cy="107280"/>
            </a:xfrm>
            <a:custGeom>
              <a:avLst/>
              <a:gdLst/>
              <a:ahLst/>
              <a:rect l="l" t="t" r="r" b="b"/>
              <a:pathLst>
                <a:path w="1105" h="1768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77"/>
            <p:cNvSpPr/>
            <p:nvPr/>
          </p:nvSpPr>
          <p:spPr>
            <a:xfrm>
              <a:off x="7742520" y="2386440"/>
              <a:ext cx="47880" cy="68760"/>
            </a:xfrm>
            <a:custGeom>
              <a:avLst/>
              <a:gdLst/>
              <a:ahLst/>
              <a:rect l="l" t="t" r="r" b="b"/>
              <a:pathLst>
                <a:path w="794" h="1134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8" name="Group 78"/>
          <p:cNvGrpSpPr/>
          <p:nvPr/>
        </p:nvGrpSpPr>
        <p:grpSpPr>
          <a:xfrm>
            <a:off x="8034840" y="2367360"/>
            <a:ext cx="120600" cy="106920"/>
            <a:chOff x="8034840" y="2367360"/>
            <a:chExt cx="120600" cy="106920"/>
          </a:xfrm>
        </p:grpSpPr>
        <p:sp>
          <p:nvSpPr>
            <p:cNvPr id="889" name="CustomShape 79"/>
            <p:cNvSpPr/>
            <p:nvPr/>
          </p:nvSpPr>
          <p:spPr>
            <a:xfrm>
              <a:off x="8084160" y="2367360"/>
              <a:ext cx="71280" cy="106920"/>
            </a:xfrm>
            <a:custGeom>
              <a:avLst/>
              <a:gdLst/>
              <a:ahLst/>
              <a:rect l="l" t="t" r="r" b="b"/>
              <a:pathLst>
                <a:path w="1177" h="1761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80"/>
            <p:cNvSpPr/>
            <p:nvPr/>
          </p:nvSpPr>
          <p:spPr>
            <a:xfrm>
              <a:off x="8034840" y="2367360"/>
              <a:ext cx="71280" cy="106920"/>
            </a:xfrm>
            <a:custGeom>
              <a:avLst/>
              <a:gdLst/>
              <a:ahLst/>
              <a:rect l="l" t="t" r="r" b="b"/>
              <a:pathLst>
                <a:path w="1177" h="1761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1" name="Group 81"/>
          <p:cNvGrpSpPr/>
          <p:nvPr/>
        </p:nvGrpSpPr>
        <p:grpSpPr>
          <a:xfrm>
            <a:off x="8363520" y="2370600"/>
            <a:ext cx="69840" cy="100800"/>
            <a:chOff x="8363520" y="2370600"/>
            <a:chExt cx="69840" cy="100800"/>
          </a:xfrm>
        </p:grpSpPr>
        <p:sp>
          <p:nvSpPr>
            <p:cNvPr id="892" name="CustomShape 82"/>
            <p:cNvSpPr/>
            <p:nvPr/>
          </p:nvSpPr>
          <p:spPr>
            <a:xfrm>
              <a:off x="8363880" y="2370600"/>
              <a:ext cx="69480" cy="100800"/>
            </a:xfrm>
            <a:custGeom>
              <a:avLst/>
              <a:gdLst/>
              <a:ahLst/>
              <a:rect l="l" t="t" r="r" b="b"/>
              <a:pathLst>
                <a:path w="1148" h="1662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83"/>
            <p:cNvSpPr/>
            <p:nvPr/>
          </p:nvSpPr>
          <p:spPr>
            <a:xfrm>
              <a:off x="8363520" y="2406960"/>
              <a:ext cx="21240" cy="27720"/>
            </a:xfrm>
            <a:custGeom>
              <a:avLst/>
              <a:gdLst/>
              <a:ahLst/>
              <a:rect l="l" t="t" r="r" b="b"/>
              <a:pathLst>
                <a:path w="352" h="464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4" name="Group 84"/>
          <p:cNvGrpSpPr/>
          <p:nvPr/>
        </p:nvGrpSpPr>
        <p:grpSpPr>
          <a:xfrm>
            <a:off x="7395120" y="2386080"/>
            <a:ext cx="180360" cy="69480"/>
            <a:chOff x="7395120" y="2386080"/>
            <a:chExt cx="180360" cy="69480"/>
          </a:xfrm>
        </p:grpSpPr>
        <p:sp>
          <p:nvSpPr>
            <p:cNvPr id="895" name="CustomShape 85"/>
            <p:cNvSpPr/>
            <p:nvPr/>
          </p:nvSpPr>
          <p:spPr>
            <a:xfrm>
              <a:off x="7395120" y="2386080"/>
              <a:ext cx="92520" cy="69480"/>
            </a:xfrm>
            <a:custGeom>
              <a:avLst/>
              <a:gdLst/>
              <a:ahLst/>
              <a:rect l="l" t="t" r="r" b="b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86"/>
            <p:cNvSpPr/>
            <p:nvPr/>
          </p:nvSpPr>
          <p:spPr>
            <a:xfrm>
              <a:off x="7473240" y="2386080"/>
              <a:ext cx="59400" cy="69480"/>
            </a:xfrm>
            <a:custGeom>
              <a:avLst/>
              <a:gdLst/>
              <a:ahLst/>
              <a:rect l="l" t="t" r="r" b="b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87"/>
            <p:cNvSpPr/>
            <p:nvPr/>
          </p:nvSpPr>
          <p:spPr>
            <a:xfrm>
              <a:off x="7515720" y="2386080"/>
              <a:ext cx="59760" cy="69480"/>
            </a:xfrm>
            <a:custGeom>
              <a:avLst/>
              <a:gdLst/>
              <a:ahLst/>
              <a:rect l="l" t="t" r="r" b="b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8" name="Group 88"/>
          <p:cNvGrpSpPr/>
          <p:nvPr/>
        </p:nvGrpSpPr>
        <p:grpSpPr>
          <a:xfrm>
            <a:off x="8314920" y="2176920"/>
            <a:ext cx="167040" cy="88920"/>
            <a:chOff x="8314920" y="2176920"/>
            <a:chExt cx="167040" cy="88920"/>
          </a:xfrm>
        </p:grpSpPr>
        <p:sp>
          <p:nvSpPr>
            <p:cNvPr id="899" name="CustomShape 89"/>
            <p:cNvSpPr/>
            <p:nvPr/>
          </p:nvSpPr>
          <p:spPr>
            <a:xfrm>
              <a:off x="8384040" y="2176920"/>
              <a:ext cx="97920" cy="88920"/>
            </a:xfrm>
            <a:custGeom>
              <a:avLst/>
              <a:gdLst/>
              <a:ahLst/>
              <a:rect l="l" t="t" r="r" b="b"/>
              <a:pathLst>
                <a:path w="1616" h="1465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90"/>
            <p:cNvSpPr/>
            <p:nvPr/>
          </p:nvSpPr>
          <p:spPr>
            <a:xfrm>
              <a:off x="8343720" y="2213280"/>
              <a:ext cx="25560" cy="15840"/>
            </a:xfrm>
            <a:custGeom>
              <a:avLst/>
              <a:gdLst/>
              <a:ahLst/>
              <a:rect l="l" t="t" r="r" b="b"/>
              <a:pathLst>
                <a:path w="427" h="268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91"/>
            <p:cNvSpPr/>
            <p:nvPr/>
          </p:nvSpPr>
          <p:spPr>
            <a:xfrm>
              <a:off x="8314920" y="2213280"/>
              <a:ext cx="13320" cy="15840"/>
            </a:xfrm>
            <a:custGeom>
              <a:avLst/>
              <a:gdLst/>
              <a:ahLst/>
              <a:rect l="l" t="t" r="r" b="b"/>
              <a:pathLst>
                <a:path w="225" h="268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2" name="Group 92"/>
          <p:cNvGrpSpPr/>
          <p:nvPr/>
        </p:nvGrpSpPr>
        <p:grpSpPr>
          <a:xfrm>
            <a:off x="8011800" y="2180160"/>
            <a:ext cx="166320" cy="82080"/>
            <a:chOff x="8011800" y="2180160"/>
            <a:chExt cx="166320" cy="82080"/>
          </a:xfrm>
        </p:grpSpPr>
        <p:sp>
          <p:nvSpPr>
            <p:cNvPr id="903" name="CustomShape 93"/>
            <p:cNvSpPr/>
            <p:nvPr/>
          </p:nvSpPr>
          <p:spPr>
            <a:xfrm>
              <a:off x="8082360" y="2180160"/>
              <a:ext cx="95760" cy="82080"/>
            </a:xfrm>
            <a:custGeom>
              <a:avLst/>
              <a:gdLst/>
              <a:ahLst/>
              <a:rect l="l" t="t" r="r" b="b"/>
              <a:pathLst>
                <a:path w="1580" h="1352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94"/>
            <p:cNvSpPr/>
            <p:nvPr/>
          </p:nvSpPr>
          <p:spPr>
            <a:xfrm>
              <a:off x="8040240" y="2213280"/>
              <a:ext cx="30960" cy="15840"/>
            </a:xfrm>
            <a:custGeom>
              <a:avLst/>
              <a:gdLst/>
              <a:ahLst/>
              <a:rect l="l" t="t" r="r" b="b"/>
              <a:pathLst>
                <a:path w="513" h="268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95"/>
            <p:cNvSpPr/>
            <p:nvPr/>
          </p:nvSpPr>
          <p:spPr>
            <a:xfrm>
              <a:off x="8011800" y="2213280"/>
              <a:ext cx="21960" cy="15840"/>
            </a:xfrm>
            <a:custGeom>
              <a:avLst/>
              <a:gdLst/>
              <a:ahLst/>
              <a:rect l="l" t="t" r="r" b="b"/>
              <a:pathLst>
                <a:path w="369" h="268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6" name="Group 96"/>
          <p:cNvGrpSpPr/>
          <p:nvPr/>
        </p:nvGrpSpPr>
        <p:grpSpPr>
          <a:xfrm>
            <a:off x="7422840" y="2584080"/>
            <a:ext cx="124920" cy="127440"/>
            <a:chOff x="7422840" y="2584080"/>
            <a:chExt cx="124920" cy="127440"/>
          </a:xfrm>
        </p:grpSpPr>
        <p:sp>
          <p:nvSpPr>
            <p:cNvPr id="907" name="CustomShape 97"/>
            <p:cNvSpPr/>
            <p:nvPr/>
          </p:nvSpPr>
          <p:spPr>
            <a:xfrm>
              <a:off x="7422840" y="2584080"/>
              <a:ext cx="67320" cy="127440"/>
            </a:xfrm>
            <a:custGeom>
              <a:avLst/>
              <a:gdLst/>
              <a:ahLst/>
              <a:rect l="l" t="t" r="r" b="b"/>
              <a:pathLst>
                <a:path w="1111" h="2100">
                  <a:moveTo>
                    <a:pt x="0" y="1"/>
                  </a:moveTo>
                  <a:lnTo>
                    <a:pt x="823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98"/>
            <p:cNvSpPr/>
            <p:nvPr/>
          </p:nvSpPr>
          <p:spPr>
            <a:xfrm>
              <a:off x="7451640" y="2584080"/>
              <a:ext cx="67680" cy="127440"/>
            </a:xfrm>
            <a:custGeom>
              <a:avLst/>
              <a:gdLst/>
              <a:ahLst/>
              <a:rect l="l" t="t" r="r" b="b"/>
              <a:pathLst>
                <a:path w="1119" h="210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96" y="2100"/>
                  </a:lnTo>
                  <a:lnTo>
                    <a:pt x="1118" y="104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99"/>
            <p:cNvSpPr/>
            <p:nvPr/>
          </p:nvSpPr>
          <p:spPr>
            <a:xfrm>
              <a:off x="7480440" y="2584080"/>
              <a:ext cx="67320" cy="127440"/>
            </a:xfrm>
            <a:custGeom>
              <a:avLst/>
              <a:gdLst/>
              <a:ahLst/>
              <a:rect l="l" t="t" r="r" b="b"/>
              <a:pathLst>
                <a:path w="1111" h="210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0" name="Group 100"/>
          <p:cNvGrpSpPr/>
          <p:nvPr/>
        </p:nvGrpSpPr>
        <p:grpSpPr>
          <a:xfrm>
            <a:off x="7720200" y="2591280"/>
            <a:ext cx="145080" cy="113400"/>
            <a:chOff x="7720200" y="2591280"/>
            <a:chExt cx="145080" cy="113400"/>
          </a:xfrm>
        </p:grpSpPr>
        <p:sp>
          <p:nvSpPr>
            <p:cNvPr id="911" name="CustomShape 101"/>
            <p:cNvSpPr/>
            <p:nvPr/>
          </p:nvSpPr>
          <p:spPr>
            <a:xfrm>
              <a:off x="7720200" y="2591280"/>
              <a:ext cx="85680" cy="113400"/>
            </a:xfrm>
            <a:custGeom>
              <a:avLst/>
              <a:gdLst/>
              <a:ahLst/>
              <a:rect l="l" t="t" r="r" b="b"/>
              <a:pathLst>
                <a:path w="1415" h="1869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02"/>
            <p:cNvSpPr/>
            <p:nvPr/>
          </p:nvSpPr>
          <p:spPr>
            <a:xfrm>
              <a:off x="7778880" y="2591280"/>
              <a:ext cx="86400" cy="113400"/>
            </a:xfrm>
            <a:custGeom>
              <a:avLst/>
              <a:gdLst/>
              <a:ahLst/>
              <a:rect l="l" t="t" r="r" b="b"/>
              <a:pathLst>
                <a:path w="1422" h="1869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3" name="CustomShape 103"/>
          <p:cNvSpPr/>
          <p:nvPr/>
        </p:nvSpPr>
        <p:spPr>
          <a:xfrm>
            <a:off x="8052120" y="2582640"/>
            <a:ext cx="85680" cy="130320"/>
          </a:xfrm>
          <a:custGeom>
            <a:avLst/>
            <a:gdLst/>
            <a:ahLst/>
            <a:rect l="l" t="t" r="r" b="b"/>
            <a:pathLst>
              <a:path w="1415" h="2148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04"/>
          <p:cNvSpPr/>
          <p:nvPr/>
        </p:nvSpPr>
        <p:spPr>
          <a:xfrm>
            <a:off x="8324640" y="3589560"/>
            <a:ext cx="147600" cy="162720"/>
          </a:xfrm>
          <a:custGeom>
            <a:avLst/>
            <a:gdLst/>
            <a:ahLst/>
            <a:rect l="l" t="t" r="r" b="b"/>
            <a:pathLst>
              <a:path w="2432" h="2677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05"/>
          <p:cNvSpPr/>
          <p:nvPr/>
        </p:nvSpPr>
        <p:spPr>
          <a:xfrm>
            <a:off x="7426080" y="2818080"/>
            <a:ext cx="118800" cy="163080"/>
          </a:xfrm>
          <a:custGeom>
            <a:avLst/>
            <a:gdLst/>
            <a:ahLst/>
            <a:rect l="l" t="t" r="r" b="b"/>
            <a:pathLst>
              <a:path w="1956" h="2684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06"/>
          <p:cNvSpPr/>
          <p:nvPr/>
        </p:nvSpPr>
        <p:spPr>
          <a:xfrm>
            <a:off x="7394040" y="3605400"/>
            <a:ext cx="182880" cy="131040"/>
          </a:xfrm>
          <a:custGeom>
            <a:avLst/>
            <a:gdLst/>
            <a:ahLst/>
            <a:rect l="l" t="t" r="r" b="b"/>
            <a:pathLst>
              <a:path w="3008" h="2157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07"/>
          <p:cNvSpPr/>
          <p:nvPr/>
        </p:nvSpPr>
        <p:spPr>
          <a:xfrm>
            <a:off x="7411320" y="3087360"/>
            <a:ext cx="148320" cy="112320"/>
          </a:xfrm>
          <a:custGeom>
            <a:avLst/>
            <a:gdLst/>
            <a:ahLst/>
            <a:rect l="l" t="t" r="r" b="b"/>
            <a:pathLst>
              <a:path w="2439" h="1848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08"/>
          <p:cNvSpPr/>
          <p:nvPr/>
        </p:nvSpPr>
        <p:spPr>
          <a:xfrm>
            <a:off x="8044920" y="3069000"/>
            <a:ext cx="100080" cy="148320"/>
          </a:xfrm>
          <a:custGeom>
            <a:avLst/>
            <a:gdLst/>
            <a:ahLst/>
            <a:rect l="l" t="t" r="r" b="b"/>
            <a:pathLst>
              <a:path w="1649" h="2442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9" name="Group 109"/>
          <p:cNvGrpSpPr/>
          <p:nvPr/>
        </p:nvGrpSpPr>
        <p:grpSpPr>
          <a:xfrm>
            <a:off x="7736400" y="2846160"/>
            <a:ext cx="112320" cy="106560"/>
            <a:chOff x="7736400" y="2846160"/>
            <a:chExt cx="112320" cy="106560"/>
          </a:xfrm>
        </p:grpSpPr>
        <p:sp>
          <p:nvSpPr>
            <p:cNvPr id="920" name="CustomShape 110"/>
            <p:cNvSpPr/>
            <p:nvPr/>
          </p:nvSpPr>
          <p:spPr>
            <a:xfrm>
              <a:off x="7778160" y="2846160"/>
              <a:ext cx="70560" cy="106560"/>
            </a:xfrm>
            <a:custGeom>
              <a:avLst/>
              <a:gdLst/>
              <a:ahLst/>
              <a:rect l="l" t="t" r="r" b="b"/>
              <a:pathLst>
                <a:path w="1167" h="1755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11"/>
            <p:cNvSpPr/>
            <p:nvPr/>
          </p:nvSpPr>
          <p:spPr>
            <a:xfrm>
              <a:off x="7736400" y="2846160"/>
              <a:ext cx="70560" cy="106560"/>
            </a:xfrm>
            <a:custGeom>
              <a:avLst/>
              <a:gdLst/>
              <a:ahLst/>
              <a:rect l="l" t="t" r="r" b="b"/>
              <a:pathLst>
                <a:path w="1167" h="1755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2" name="Group 112"/>
          <p:cNvGrpSpPr/>
          <p:nvPr/>
        </p:nvGrpSpPr>
        <p:grpSpPr>
          <a:xfrm>
            <a:off x="8036280" y="3335400"/>
            <a:ext cx="117720" cy="145800"/>
            <a:chOff x="8036280" y="3335400"/>
            <a:chExt cx="117720" cy="145800"/>
          </a:xfrm>
        </p:grpSpPr>
        <p:sp>
          <p:nvSpPr>
            <p:cNvPr id="923" name="CustomShape 113"/>
            <p:cNvSpPr/>
            <p:nvPr/>
          </p:nvSpPr>
          <p:spPr>
            <a:xfrm>
              <a:off x="8068680" y="3335400"/>
              <a:ext cx="85320" cy="145800"/>
            </a:xfrm>
            <a:custGeom>
              <a:avLst/>
              <a:gdLst/>
              <a:ahLst/>
              <a:rect l="l" t="t" r="r" b="b"/>
              <a:pathLst>
                <a:path w="1408" h="2402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114"/>
            <p:cNvSpPr/>
            <p:nvPr/>
          </p:nvSpPr>
          <p:spPr>
            <a:xfrm>
              <a:off x="8036280" y="3335400"/>
              <a:ext cx="85320" cy="145800"/>
            </a:xfrm>
            <a:custGeom>
              <a:avLst/>
              <a:gdLst/>
              <a:ahLst/>
              <a:rect l="l" t="t" r="r" b="b"/>
              <a:pathLst>
                <a:path w="1407" h="2402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5" name="Group 115"/>
          <p:cNvGrpSpPr/>
          <p:nvPr/>
        </p:nvGrpSpPr>
        <p:grpSpPr>
          <a:xfrm>
            <a:off x="7724880" y="3599280"/>
            <a:ext cx="135720" cy="143280"/>
            <a:chOff x="7724880" y="3599280"/>
            <a:chExt cx="135720" cy="143280"/>
          </a:xfrm>
        </p:grpSpPr>
        <p:sp>
          <p:nvSpPr>
            <p:cNvPr id="926" name="CustomShape 116"/>
            <p:cNvSpPr/>
            <p:nvPr/>
          </p:nvSpPr>
          <p:spPr>
            <a:xfrm>
              <a:off x="7769160" y="3599280"/>
              <a:ext cx="91440" cy="143280"/>
            </a:xfrm>
            <a:custGeom>
              <a:avLst/>
              <a:gdLst/>
              <a:ahLst/>
              <a:rect l="l" t="t" r="r" b="b"/>
              <a:pathLst>
                <a:path w="1510" h="2362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117"/>
            <p:cNvSpPr/>
            <p:nvPr/>
          </p:nvSpPr>
          <p:spPr>
            <a:xfrm>
              <a:off x="7724880" y="3627360"/>
              <a:ext cx="63000" cy="87120"/>
            </a:xfrm>
            <a:custGeom>
              <a:avLst/>
              <a:gdLst/>
              <a:ahLst/>
              <a:rect l="l" t="t" r="r" b="b"/>
              <a:pathLst>
                <a:path w="1043" h="1435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8" name="CustomShape 118"/>
          <p:cNvSpPr/>
          <p:nvPr/>
        </p:nvSpPr>
        <p:spPr>
          <a:xfrm>
            <a:off x="7740000" y="3341880"/>
            <a:ext cx="105480" cy="132480"/>
          </a:xfrm>
          <a:custGeom>
            <a:avLst/>
            <a:gdLst/>
            <a:ahLst/>
            <a:rect l="l" t="t" r="r" b="b"/>
            <a:pathLst>
              <a:path w="1739" h="2179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119"/>
          <p:cNvSpPr/>
          <p:nvPr/>
        </p:nvSpPr>
        <p:spPr>
          <a:xfrm>
            <a:off x="8318520" y="2581560"/>
            <a:ext cx="159480" cy="132480"/>
          </a:xfrm>
          <a:custGeom>
            <a:avLst/>
            <a:gdLst/>
            <a:ahLst/>
            <a:rect l="l" t="t" r="r" b="b"/>
            <a:pathLst>
              <a:path w="2626" h="2179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120"/>
          <p:cNvSpPr/>
          <p:nvPr/>
        </p:nvSpPr>
        <p:spPr>
          <a:xfrm>
            <a:off x="7417800" y="3341880"/>
            <a:ext cx="135000" cy="132480"/>
          </a:xfrm>
          <a:custGeom>
            <a:avLst/>
            <a:gdLst/>
            <a:ahLst/>
            <a:rect l="l" t="t" r="r" b="b"/>
            <a:pathLst>
              <a:path w="2222" h="2179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1" name="Group 121"/>
          <p:cNvGrpSpPr/>
          <p:nvPr/>
        </p:nvGrpSpPr>
        <p:grpSpPr>
          <a:xfrm>
            <a:off x="8348760" y="3063240"/>
            <a:ext cx="99000" cy="160200"/>
            <a:chOff x="8348760" y="3063240"/>
            <a:chExt cx="99000" cy="160200"/>
          </a:xfrm>
        </p:grpSpPr>
        <p:sp>
          <p:nvSpPr>
            <p:cNvPr id="932" name="CustomShape 122"/>
            <p:cNvSpPr/>
            <p:nvPr/>
          </p:nvSpPr>
          <p:spPr>
            <a:xfrm>
              <a:off x="8348760" y="3063240"/>
              <a:ext cx="29880" cy="25200"/>
            </a:xfrm>
            <a:custGeom>
              <a:avLst/>
              <a:gdLst/>
              <a:ahLst/>
              <a:rect l="l" t="t" r="r" b="b"/>
              <a:pathLst>
                <a:path w="499" h="421">
                  <a:moveTo>
                    <a:pt x="282" y="0"/>
                  </a:moveTo>
                  <a:cubicBezTo>
                    <a:pt x="94" y="0"/>
                    <a:pt x="1" y="224"/>
                    <a:pt x="138" y="361"/>
                  </a:cubicBezTo>
                  <a:cubicBezTo>
                    <a:pt x="179" y="402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09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23"/>
            <p:cNvSpPr/>
            <p:nvPr/>
          </p:nvSpPr>
          <p:spPr>
            <a:xfrm>
              <a:off x="8348760" y="3096720"/>
              <a:ext cx="29880" cy="25200"/>
            </a:xfrm>
            <a:custGeom>
              <a:avLst/>
              <a:gdLst/>
              <a:ahLst/>
              <a:rect l="l" t="t" r="r" b="b"/>
              <a:pathLst>
                <a:path w="499" h="422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10"/>
                  </a:cubicBezTo>
                  <a:cubicBezTo>
                    <a:pt x="498" y="94"/>
                    <a:pt x="397" y="1"/>
                    <a:pt x="2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24"/>
            <p:cNvSpPr/>
            <p:nvPr/>
          </p:nvSpPr>
          <p:spPr>
            <a:xfrm>
              <a:off x="8348760" y="3130560"/>
              <a:ext cx="29880" cy="25200"/>
            </a:xfrm>
            <a:custGeom>
              <a:avLst/>
              <a:gdLst/>
              <a:ahLst/>
              <a:rect l="l" t="t" r="r" b="b"/>
              <a:pathLst>
                <a:path w="499" h="422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2"/>
                    <a:pt x="281" y="422"/>
                  </a:cubicBezTo>
                  <a:cubicBezTo>
                    <a:pt x="388" y="422"/>
                    <a:pt x="491" y="338"/>
                    <a:pt x="491" y="210"/>
                  </a:cubicBezTo>
                  <a:cubicBezTo>
                    <a:pt x="498" y="95"/>
                    <a:pt x="397" y="1"/>
                    <a:pt x="2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25"/>
            <p:cNvSpPr/>
            <p:nvPr/>
          </p:nvSpPr>
          <p:spPr>
            <a:xfrm>
              <a:off x="8348760" y="3164400"/>
              <a:ext cx="29880" cy="25200"/>
            </a:xfrm>
            <a:custGeom>
              <a:avLst/>
              <a:gdLst/>
              <a:ahLst/>
              <a:rect l="l" t="t" r="r" b="b"/>
              <a:pathLst>
                <a:path w="499" h="420">
                  <a:moveTo>
                    <a:pt x="294" y="1"/>
                  </a:moveTo>
                  <a:cubicBezTo>
                    <a:pt x="290" y="1"/>
                    <a:pt x="286" y="1"/>
                    <a:pt x="282" y="1"/>
                  </a:cubicBezTo>
                  <a:cubicBezTo>
                    <a:pt x="94" y="1"/>
                    <a:pt x="1" y="225"/>
                    <a:pt x="138" y="355"/>
                  </a:cubicBezTo>
                  <a:cubicBezTo>
                    <a:pt x="180" y="400"/>
                    <a:pt x="233" y="420"/>
                    <a:pt x="285" y="420"/>
                  </a:cubicBezTo>
                  <a:cubicBezTo>
                    <a:pt x="390" y="420"/>
                    <a:pt x="491" y="336"/>
                    <a:pt x="491" y="210"/>
                  </a:cubicBezTo>
                  <a:cubicBezTo>
                    <a:pt x="498" y="99"/>
                    <a:pt x="404" y="1"/>
                    <a:pt x="29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26"/>
            <p:cNvSpPr/>
            <p:nvPr/>
          </p:nvSpPr>
          <p:spPr>
            <a:xfrm>
              <a:off x="8348760" y="3197880"/>
              <a:ext cx="29880" cy="25560"/>
            </a:xfrm>
            <a:custGeom>
              <a:avLst/>
              <a:gdLst/>
              <a:ahLst/>
              <a:rect l="l" t="t" r="r" b="b"/>
              <a:pathLst>
                <a:path w="499" h="427">
                  <a:moveTo>
                    <a:pt x="282" y="0"/>
                  </a:moveTo>
                  <a:cubicBezTo>
                    <a:pt x="94" y="0"/>
                    <a:pt x="1" y="231"/>
                    <a:pt x="138" y="361"/>
                  </a:cubicBezTo>
                  <a:cubicBezTo>
                    <a:pt x="180" y="406"/>
                    <a:pt x="233" y="426"/>
                    <a:pt x="285" y="426"/>
                  </a:cubicBezTo>
                  <a:cubicBezTo>
                    <a:pt x="390" y="426"/>
                    <a:pt x="491" y="343"/>
                    <a:pt x="491" y="217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27"/>
            <p:cNvSpPr/>
            <p:nvPr/>
          </p:nvSpPr>
          <p:spPr>
            <a:xfrm>
              <a:off x="8383680" y="3096720"/>
              <a:ext cx="29520" cy="25200"/>
            </a:xfrm>
            <a:custGeom>
              <a:avLst/>
              <a:gdLst/>
              <a:ahLst/>
              <a:rect l="l" t="t" r="r" b="b"/>
              <a:pathLst>
                <a:path w="491" h="422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1"/>
                    <a:pt x="278" y="421"/>
                  </a:cubicBezTo>
                  <a:cubicBezTo>
                    <a:pt x="387" y="421"/>
                    <a:pt x="491" y="337"/>
                    <a:pt x="491" y="210"/>
                  </a:cubicBezTo>
                  <a:cubicBezTo>
                    <a:pt x="491" y="94"/>
                    <a:pt x="397" y="1"/>
                    <a:pt x="2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128"/>
            <p:cNvSpPr/>
            <p:nvPr/>
          </p:nvSpPr>
          <p:spPr>
            <a:xfrm>
              <a:off x="8383680" y="3130560"/>
              <a:ext cx="29520" cy="25200"/>
            </a:xfrm>
            <a:custGeom>
              <a:avLst/>
              <a:gdLst/>
              <a:ahLst/>
              <a:rect l="l" t="t" r="r" b="b"/>
              <a:pathLst>
                <a:path w="491" h="422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2"/>
                    <a:pt x="278" y="422"/>
                  </a:cubicBezTo>
                  <a:cubicBezTo>
                    <a:pt x="387" y="422"/>
                    <a:pt x="491" y="338"/>
                    <a:pt x="491" y="210"/>
                  </a:cubicBezTo>
                  <a:cubicBezTo>
                    <a:pt x="491" y="95"/>
                    <a:pt x="397" y="1"/>
                    <a:pt x="2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129"/>
            <p:cNvSpPr/>
            <p:nvPr/>
          </p:nvSpPr>
          <p:spPr>
            <a:xfrm>
              <a:off x="8383680" y="3164400"/>
              <a:ext cx="29520" cy="25200"/>
            </a:xfrm>
            <a:custGeom>
              <a:avLst/>
              <a:gdLst/>
              <a:ahLst/>
              <a:rect l="l" t="t" r="r" b="b"/>
              <a:pathLst>
                <a:path w="489" h="420">
                  <a:moveTo>
                    <a:pt x="291" y="1"/>
                  </a:moveTo>
                  <a:cubicBezTo>
                    <a:pt x="287" y="1"/>
                    <a:pt x="284" y="1"/>
                    <a:pt x="280" y="1"/>
                  </a:cubicBezTo>
                  <a:cubicBezTo>
                    <a:pt x="277" y="1"/>
                    <a:pt x="274" y="1"/>
                    <a:pt x="271" y="1"/>
                  </a:cubicBezTo>
                  <a:cubicBezTo>
                    <a:pt x="89" y="1"/>
                    <a:pt x="0" y="227"/>
                    <a:pt x="128" y="355"/>
                  </a:cubicBezTo>
                  <a:cubicBezTo>
                    <a:pt x="173" y="400"/>
                    <a:pt x="228" y="420"/>
                    <a:pt x="281" y="420"/>
                  </a:cubicBezTo>
                  <a:cubicBezTo>
                    <a:pt x="388" y="420"/>
                    <a:pt x="489" y="336"/>
                    <a:pt x="489" y="210"/>
                  </a:cubicBezTo>
                  <a:cubicBezTo>
                    <a:pt x="489" y="99"/>
                    <a:pt x="401" y="1"/>
                    <a:pt x="2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130"/>
            <p:cNvSpPr/>
            <p:nvPr/>
          </p:nvSpPr>
          <p:spPr>
            <a:xfrm>
              <a:off x="8417880" y="3130560"/>
              <a:ext cx="29880" cy="25200"/>
            </a:xfrm>
            <a:custGeom>
              <a:avLst/>
              <a:gdLst/>
              <a:ahLst/>
              <a:rect l="l" t="t" r="r" b="b"/>
              <a:pathLst>
                <a:path w="499" h="422">
                  <a:moveTo>
                    <a:pt x="289" y="1"/>
                  </a:moveTo>
                  <a:cubicBezTo>
                    <a:pt x="102" y="1"/>
                    <a:pt x="1" y="224"/>
                    <a:pt x="138" y="361"/>
                  </a:cubicBezTo>
                  <a:cubicBezTo>
                    <a:pt x="180" y="403"/>
                    <a:pt x="231" y="422"/>
                    <a:pt x="283" y="422"/>
                  </a:cubicBezTo>
                  <a:cubicBezTo>
                    <a:pt x="392" y="422"/>
                    <a:pt x="499" y="338"/>
                    <a:pt x="499" y="210"/>
                  </a:cubicBezTo>
                  <a:cubicBezTo>
                    <a:pt x="499" y="95"/>
                    <a:pt x="405" y="1"/>
                    <a:pt x="2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1" name="Group 131"/>
          <p:cNvGrpSpPr/>
          <p:nvPr/>
        </p:nvGrpSpPr>
        <p:grpSpPr>
          <a:xfrm>
            <a:off x="8305920" y="3328200"/>
            <a:ext cx="184680" cy="159840"/>
            <a:chOff x="8305920" y="3328200"/>
            <a:chExt cx="184680" cy="159840"/>
          </a:xfrm>
        </p:grpSpPr>
        <p:sp>
          <p:nvSpPr>
            <p:cNvPr id="942" name="CustomShape 132"/>
            <p:cNvSpPr/>
            <p:nvPr/>
          </p:nvSpPr>
          <p:spPr>
            <a:xfrm>
              <a:off x="8359560" y="3328200"/>
              <a:ext cx="131040" cy="159840"/>
            </a:xfrm>
            <a:custGeom>
              <a:avLst/>
              <a:gdLst/>
              <a:ahLst/>
              <a:rect l="l" t="t" r="r" b="b"/>
              <a:pathLst>
                <a:path w="2158" h="2634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133"/>
            <p:cNvSpPr/>
            <p:nvPr/>
          </p:nvSpPr>
          <p:spPr>
            <a:xfrm>
              <a:off x="8305920" y="3328200"/>
              <a:ext cx="82800" cy="159840"/>
            </a:xfrm>
            <a:custGeom>
              <a:avLst/>
              <a:gdLst/>
              <a:ahLst/>
              <a:rect l="l" t="t" r="r" b="b"/>
              <a:pathLst>
                <a:path w="1364" h="2634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4" name="Group 134"/>
          <p:cNvGrpSpPr/>
          <p:nvPr/>
        </p:nvGrpSpPr>
        <p:grpSpPr>
          <a:xfrm>
            <a:off x="7725600" y="3094560"/>
            <a:ext cx="172800" cy="97200"/>
            <a:chOff x="7725600" y="3094560"/>
            <a:chExt cx="172800" cy="97200"/>
          </a:xfrm>
        </p:grpSpPr>
        <p:sp>
          <p:nvSpPr>
            <p:cNvPr id="945" name="CustomShape 135"/>
            <p:cNvSpPr/>
            <p:nvPr/>
          </p:nvSpPr>
          <p:spPr>
            <a:xfrm>
              <a:off x="7725600" y="3094560"/>
              <a:ext cx="19800" cy="16920"/>
            </a:xfrm>
            <a:custGeom>
              <a:avLst/>
              <a:gdLst/>
              <a:ahLst/>
              <a:rect l="l" t="t" r="r" b="b"/>
              <a:pathLst>
                <a:path w="426" h="366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136"/>
            <p:cNvSpPr/>
            <p:nvPr/>
          </p:nvSpPr>
          <p:spPr>
            <a:xfrm>
              <a:off x="7763760" y="3094560"/>
              <a:ext cx="19800" cy="16920"/>
            </a:xfrm>
            <a:custGeom>
              <a:avLst/>
              <a:gdLst/>
              <a:ahLst/>
              <a:rect l="l" t="t" r="r" b="b"/>
              <a:pathLst>
                <a:path w="426" h="366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137"/>
            <p:cNvSpPr/>
            <p:nvPr/>
          </p:nvSpPr>
          <p:spPr>
            <a:xfrm>
              <a:off x="7802280" y="3094560"/>
              <a:ext cx="19440" cy="16920"/>
            </a:xfrm>
            <a:custGeom>
              <a:avLst/>
              <a:gdLst/>
              <a:ahLst/>
              <a:rect l="l" t="t" r="r" b="b"/>
              <a:pathLst>
                <a:path w="419" h="366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38"/>
            <p:cNvSpPr/>
            <p:nvPr/>
          </p:nvSpPr>
          <p:spPr>
            <a:xfrm>
              <a:off x="7840440" y="3094560"/>
              <a:ext cx="19440" cy="16920"/>
            </a:xfrm>
            <a:custGeom>
              <a:avLst/>
              <a:gdLst/>
              <a:ahLst/>
              <a:rect l="l" t="t" r="r" b="b"/>
              <a:pathLst>
                <a:path w="419" h="366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39"/>
            <p:cNvSpPr/>
            <p:nvPr/>
          </p:nvSpPr>
          <p:spPr>
            <a:xfrm>
              <a:off x="7747560" y="3115080"/>
              <a:ext cx="16200" cy="16560"/>
            </a:xfrm>
            <a:custGeom>
              <a:avLst/>
              <a:gdLst/>
              <a:ahLst/>
              <a:rect l="l" t="t" r="r" b="b"/>
              <a:pathLst>
                <a:path w="355" h="361">
                  <a:moveTo>
                    <a:pt x="174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74" y="361"/>
                  </a:cubicBezTo>
                  <a:cubicBezTo>
                    <a:pt x="275" y="361"/>
                    <a:pt x="354" y="281"/>
                    <a:pt x="354" y="181"/>
                  </a:cubicBezTo>
                  <a:cubicBezTo>
                    <a:pt x="354" y="87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140"/>
            <p:cNvSpPr/>
            <p:nvPr/>
          </p:nvSpPr>
          <p:spPr>
            <a:xfrm>
              <a:off x="7782840" y="3115080"/>
              <a:ext cx="19440" cy="16920"/>
            </a:xfrm>
            <a:custGeom>
              <a:avLst/>
              <a:gdLst/>
              <a:ahLst/>
              <a:rect l="l" t="t" r="r" b="b"/>
              <a:pathLst>
                <a:path w="420" h="365">
                  <a:moveTo>
                    <a:pt x="239" y="0"/>
                  </a:moveTo>
                  <a:cubicBezTo>
                    <a:pt x="80" y="0"/>
                    <a:pt x="1" y="195"/>
                    <a:pt x="116" y="310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2"/>
                    <a:pt x="419" y="181"/>
                  </a:cubicBezTo>
                  <a:cubicBezTo>
                    <a:pt x="419" y="87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141"/>
            <p:cNvSpPr/>
            <p:nvPr/>
          </p:nvSpPr>
          <p:spPr>
            <a:xfrm>
              <a:off x="7823880" y="3115080"/>
              <a:ext cx="16560" cy="16560"/>
            </a:xfrm>
            <a:custGeom>
              <a:avLst/>
              <a:gdLst/>
              <a:ahLst/>
              <a:rect l="l" t="t" r="r" b="b"/>
              <a:pathLst>
                <a:path w="362" h="361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142"/>
            <p:cNvSpPr/>
            <p:nvPr/>
          </p:nvSpPr>
          <p:spPr>
            <a:xfrm>
              <a:off x="7862400" y="3115080"/>
              <a:ext cx="16560" cy="16560"/>
            </a:xfrm>
            <a:custGeom>
              <a:avLst/>
              <a:gdLst/>
              <a:ahLst/>
              <a:rect l="l" t="t" r="r" b="b"/>
              <a:pathLst>
                <a:path w="362" h="361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143"/>
            <p:cNvSpPr/>
            <p:nvPr/>
          </p:nvSpPr>
          <p:spPr>
            <a:xfrm>
              <a:off x="7763760" y="3134880"/>
              <a:ext cx="19800" cy="16560"/>
            </a:xfrm>
            <a:custGeom>
              <a:avLst/>
              <a:gdLst/>
              <a:ahLst/>
              <a:rect l="l" t="t" r="r" b="b"/>
              <a:pathLst>
                <a:path w="426" h="361">
                  <a:moveTo>
                    <a:pt x="245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2" y="345"/>
                    <a:pt x="197" y="361"/>
                    <a:pt x="241" y="361"/>
                  </a:cubicBezTo>
                  <a:cubicBezTo>
                    <a:pt x="335" y="361"/>
                    <a:pt x="426" y="289"/>
                    <a:pt x="426" y="181"/>
                  </a:cubicBezTo>
                  <a:cubicBezTo>
                    <a:pt x="426" y="80"/>
                    <a:pt x="339" y="1"/>
                    <a:pt x="24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44"/>
            <p:cNvSpPr/>
            <p:nvPr/>
          </p:nvSpPr>
          <p:spPr>
            <a:xfrm>
              <a:off x="7802280" y="3134880"/>
              <a:ext cx="19440" cy="16560"/>
            </a:xfrm>
            <a:custGeom>
              <a:avLst/>
              <a:gdLst/>
              <a:ahLst/>
              <a:rect l="l" t="t" r="r" b="b"/>
              <a:pathLst>
                <a:path w="419" h="361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45"/>
            <p:cNvSpPr/>
            <p:nvPr/>
          </p:nvSpPr>
          <p:spPr>
            <a:xfrm>
              <a:off x="7840440" y="3134880"/>
              <a:ext cx="19440" cy="16560"/>
            </a:xfrm>
            <a:custGeom>
              <a:avLst/>
              <a:gdLst/>
              <a:ahLst/>
              <a:rect l="l" t="t" r="r" b="b"/>
              <a:pathLst>
                <a:path w="419" h="361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46"/>
            <p:cNvSpPr/>
            <p:nvPr/>
          </p:nvSpPr>
          <p:spPr>
            <a:xfrm>
              <a:off x="7878960" y="3134880"/>
              <a:ext cx="19440" cy="16560"/>
            </a:xfrm>
            <a:custGeom>
              <a:avLst/>
              <a:gdLst/>
              <a:ahLst/>
              <a:rect l="l" t="t" r="r" b="b"/>
              <a:pathLst>
                <a:path w="419" h="361">
                  <a:moveTo>
                    <a:pt x="238" y="1"/>
                  </a:moveTo>
                  <a:cubicBezTo>
                    <a:pt x="79" y="1"/>
                    <a:pt x="0" y="195"/>
                    <a:pt x="108" y="311"/>
                  </a:cubicBezTo>
                  <a:cubicBezTo>
                    <a:pt x="145" y="345"/>
                    <a:pt x="190" y="361"/>
                    <a:pt x="233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147"/>
            <p:cNvSpPr/>
            <p:nvPr/>
          </p:nvSpPr>
          <p:spPr>
            <a:xfrm>
              <a:off x="7747560" y="3155400"/>
              <a:ext cx="16200" cy="16560"/>
            </a:xfrm>
            <a:custGeom>
              <a:avLst/>
              <a:gdLst/>
              <a:ahLst/>
              <a:rect l="l" t="t" r="r" b="b"/>
              <a:pathLst>
                <a:path w="355" h="362">
                  <a:moveTo>
                    <a:pt x="174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74" y="361"/>
                  </a:cubicBezTo>
                  <a:cubicBezTo>
                    <a:pt x="275" y="361"/>
                    <a:pt x="354" y="282"/>
                    <a:pt x="354" y="181"/>
                  </a:cubicBezTo>
                  <a:cubicBezTo>
                    <a:pt x="354" y="80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48"/>
            <p:cNvSpPr/>
            <p:nvPr/>
          </p:nvSpPr>
          <p:spPr>
            <a:xfrm>
              <a:off x="7782840" y="3155400"/>
              <a:ext cx="19440" cy="16920"/>
            </a:xfrm>
            <a:custGeom>
              <a:avLst/>
              <a:gdLst/>
              <a:ahLst/>
              <a:rect l="l" t="t" r="r" b="b"/>
              <a:pathLst>
                <a:path w="420" h="366">
                  <a:moveTo>
                    <a:pt x="239" y="0"/>
                  </a:moveTo>
                  <a:cubicBezTo>
                    <a:pt x="80" y="0"/>
                    <a:pt x="1" y="195"/>
                    <a:pt x="116" y="311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3"/>
                    <a:pt x="419" y="181"/>
                  </a:cubicBezTo>
                  <a:cubicBezTo>
                    <a:pt x="419" y="80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149"/>
            <p:cNvSpPr/>
            <p:nvPr/>
          </p:nvSpPr>
          <p:spPr>
            <a:xfrm>
              <a:off x="7823880" y="3155400"/>
              <a:ext cx="16560" cy="16560"/>
            </a:xfrm>
            <a:custGeom>
              <a:avLst/>
              <a:gdLst/>
              <a:ahLst/>
              <a:rect l="l" t="t" r="r" b="b"/>
              <a:pathLst>
                <a:path w="362" h="362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50"/>
            <p:cNvSpPr/>
            <p:nvPr/>
          </p:nvSpPr>
          <p:spPr>
            <a:xfrm>
              <a:off x="7862400" y="3155400"/>
              <a:ext cx="16560" cy="16560"/>
            </a:xfrm>
            <a:custGeom>
              <a:avLst/>
              <a:gdLst/>
              <a:ahLst/>
              <a:rect l="l" t="t" r="r" b="b"/>
              <a:pathLst>
                <a:path w="362" h="362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51"/>
            <p:cNvSpPr/>
            <p:nvPr/>
          </p:nvSpPr>
          <p:spPr>
            <a:xfrm>
              <a:off x="7725600" y="3175200"/>
              <a:ext cx="19800" cy="16560"/>
            </a:xfrm>
            <a:custGeom>
              <a:avLst/>
              <a:gdLst/>
              <a:ahLst/>
              <a:rect l="l" t="t" r="r" b="b"/>
              <a:pathLst>
                <a:path w="426" h="36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52"/>
            <p:cNvSpPr/>
            <p:nvPr/>
          </p:nvSpPr>
          <p:spPr>
            <a:xfrm>
              <a:off x="7763760" y="3175200"/>
              <a:ext cx="19800" cy="16560"/>
            </a:xfrm>
            <a:custGeom>
              <a:avLst/>
              <a:gdLst/>
              <a:ahLst/>
              <a:rect l="l" t="t" r="r" b="b"/>
              <a:pathLst>
                <a:path w="426" h="36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153"/>
            <p:cNvSpPr/>
            <p:nvPr/>
          </p:nvSpPr>
          <p:spPr>
            <a:xfrm>
              <a:off x="7802280" y="3175200"/>
              <a:ext cx="19440" cy="16560"/>
            </a:xfrm>
            <a:custGeom>
              <a:avLst/>
              <a:gdLst/>
              <a:ahLst/>
              <a:rect l="l" t="t" r="r" b="b"/>
              <a:pathLst>
                <a:path w="419" h="36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154"/>
            <p:cNvSpPr/>
            <p:nvPr/>
          </p:nvSpPr>
          <p:spPr>
            <a:xfrm>
              <a:off x="7840440" y="3175200"/>
              <a:ext cx="19440" cy="16560"/>
            </a:xfrm>
            <a:custGeom>
              <a:avLst/>
              <a:gdLst/>
              <a:ahLst/>
              <a:rect l="l" t="t" r="r" b="b"/>
              <a:pathLst>
                <a:path w="419" h="36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5" name="Group 155"/>
          <p:cNvGrpSpPr/>
          <p:nvPr/>
        </p:nvGrpSpPr>
        <p:grpSpPr>
          <a:xfrm>
            <a:off x="7992720" y="3583440"/>
            <a:ext cx="212040" cy="175320"/>
            <a:chOff x="7992720" y="3583440"/>
            <a:chExt cx="212040" cy="175320"/>
          </a:xfrm>
        </p:grpSpPr>
        <p:sp>
          <p:nvSpPr>
            <p:cNvPr id="966" name="CustomShape 156"/>
            <p:cNvSpPr/>
            <p:nvPr/>
          </p:nvSpPr>
          <p:spPr>
            <a:xfrm>
              <a:off x="8192520" y="3665880"/>
              <a:ext cx="12240" cy="10080"/>
            </a:xfrm>
            <a:custGeom>
              <a:avLst/>
              <a:gdLst/>
              <a:ahLst/>
              <a:rect l="l" t="t" r="r" b="b"/>
              <a:pathLst>
                <a:path w="232" h="193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157"/>
            <p:cNvSpPr/>
            <p:nvPr/>
          </p:nvSpPr>
          <p:spPr>
            <a:xfrm>
              <a:off x="817452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25" h="189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58"/>
            <p:cNvSpPr/>
            <p:nvPr/>
          </p:nvSpPr>
          <p:spPr>
            <a:xfrm>
              <a:off x="817452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59"/>
            <p:cNvSpPr/>
            <p:nvPr/>
          </p:nvSpPr>
          <p:spPr>
            <a:xfrm>
              <a:off x="817452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2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60"/>
            <p:cNvSpPr/>
            <p:nvPr/>
          </p:nvSpPr>
          <p:spPr>
            <a:xfrm>
              <a:off x="8156520" y="36327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61"/>
            <p:cNvSpPr/>
            <p:nvPr/>
          </p:nvSpPr>
          <p:spPr>
            <a:xfrm>
              <a:off x="815652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25" h="189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62"/>
            <p:cNvSpPr/>
            <p:nvPr/>
          </p:nvSpPr>
          <p:spPr>
            <a:xfrm>
              <a:off x="815652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63"/>
            <p:cNvSpPr/>
            <p:nvPr/>
          </p:nvSpPr>
          <p:spPr>
            <a:xfrm>
              <a:off x="815652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2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64"/>
            <p:cNvSpPr/>
            <p:nvPr/>
          </p:nvSpPr>
          <p:spPr>
            <a:xfrm>
              <a:off x="8156520" y="36993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65"/>
            <p:cNvSpPr/>
            <p:nvPr/>
          </p:nvSpPr>
          <p:spPr>
            <a:xfrm>
              <a:off x="8138160" y="36162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6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66"/>
            <p:cNvSpPr/>
            <p:nvPr/>
          </p:nvSpPr>
          <p:spPr>
            <a:xfrm>
              <a:off x="8138160" y="36327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67"/>
            <p:cNvSpPr/>
            <p:nvPr/>
          </p:nvSpPr>
          <p:spPr>
            <a:xfrm>
              <a:off x="813816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30" h="189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68"/>
            <p:cNvSpPr/>
            <p:nvPr/>
          </p:nvSpPr>
          <p:spPr>
            <a:xfrm>
              <a:off x="813816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69"/>
            <p:cNvSpPr/>
            <p:nvPr/>
          </p:nvSpPr>
          <p:spPr>
            <a:xfrm>
              <a:off x="813816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2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70"/>
            <p:cNvSpPr/>
            <p:nvPr/>
          </p:nvSpPr>
          <p:spPr>
            <a:xfrm>
              <a:off x="8138160" y="3699360"/>
              <a:ext cx="11880" cy="9720"/>
            </a:xfrm>
            <a:custGeom>
              <a:avLst/>
              <a:gdLst/>
              <a:ahLst/>
              <a:rect l="l" t="t" r="r" b="b"/>
              <a:pathLst>
                <a:path w="228" h="19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71"/>
            <p:cNvSpPr/>
            <p:nvPr/>
          </p:nvSpPr>
          <p:spPr>
            <a:xfrm>
              <a:off x="8138160" y="371556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72"/>
            <p:cNvSpPr/>
            <p:nvPr/>
          </p:nvSpPr>
          <p:spPr>
            <a:xfrm>
              <a:off x="8119800" y="36000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1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73"/>
            <p:cNvSpPr/>
            <p:nvPr/>
          </p:nvSpPr>
          <p:spPr>
            <a:xfrm>
              <a:off x="8119800" y="36162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6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74"/>
            <p:cNvSpPr/>
            <p:nvPr/>
          </p:nvSpPr>
          <p:spPr>
            <a:xfrm>
              <a:off x="8120160" y="36327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75"/>
            <p:cNvSpPr/>
            <p:nvPr/>
          </p:nvSpPr>
          <p:spPr>
            <a:xfrm>
              <a:off x="811980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30" h="189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76"/>
            <p:cNvSpPr/>
            <p:nvPr/>
          </p:nvSpPr>
          <p:spPr>
            <a:xfrm>
              <a:off x="811980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77"/>
            <p:cNvSpPr/>
            <p:nvPr/>
          </p:nvSpPr>
          <p:spPr>
            <a:xfrm>
              <a:off x="811980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2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78"/>
            <p:cNvSpPr/>
            <p:nvPr/>
          </p:nvSpPr>
          <p:spPr>
            <a:xfrm>
              <a:off x="8120160" y="3699360"/>
              <a:ext cx="11880" cy="9720"/>
            </a:xfrm>
            <a:custGeom>
              <a:avLst/>
              <a:gdLst/>
              <a:ahLst/>
              <a:rect l="l" t="t" r="r" b="b"/>
              <a:pathLst>
                <a:path w="228" h="19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79"/>
            <p:cNvSpPr/>
            <p:nvPr/>
          </p:nvSpPr>
          <p:spPr>
            <a:xfrm>
              <a:off x="8119800" y="371556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80"/>
            <p:cNvSpPr/>
            <p:nvPr/>
          </p:nvSpPr>
          <p:spPr>
            <a:xfrm>
              <a:off x="8119800" y="373212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2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81"/>
            <p:cNvSpPr/>
            <p:nvPr/>
          </p:nvSpPr>
          <p:spPr>
            <a:xfrm>
              <a:off x="8101800" y="358344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82"/>
            <p:cNvSpPr/>
            <p:nvPr/>
          </p:nvSpPr>
          <p:spPr>
            <a:xfrm>
              <a:off x="8101800" y="36000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1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83"/>
            <p:cNvSpPr/>
            <p:nvPr/>
          </p:nvSpPr>
          <p:spPr>
            <a:xfrm>
              <a:off x="8101800" y="36162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6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84"/>
            <p:cNvSpPr/>
            <p:nvPr/>
          </p:nvSpPr>
          <p:spPr>
            <a:xfrm>
              <a:off x="8101800" y="36327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85"/>
            <p:cNvSpPr/>
            <p:nvPr/>
          </p:nvSpPr>
          <p:spPr>
            <a:xfrm>
              <a:off x="810180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30" h="189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86"/>
            <p:cNvSpPr/>
            <p:nvPr/>
          </p:nvSpPr>
          <p:spPr>
            <a:xfrm>
              <a:off x="810180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87"/>
            <p:cNvSpPr/>
            <p:nvPr/>
          </p:nvSpPr>
          <p:spPr>
            <a:xfrm>
              <a:off x="810180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2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88"/>
            <p:cNvSpPr/>
            <p:nvPr/>
          </p:nvSpPr>
          <p:spPr>
            <a:xfrm>
              <a:off x="8101800" y="3699360"/>
              <a:ext cx="11880" cy="9720"/>
            </a:xfrm>
            <a:custGeom>
              <a:avLst/>
              <a:gdLst/>
              <a:ahLst/>
              <a:rect l="l" t="t" r="r" b="b"/>
              <a:pathLst>
                <a:path w="228" h="19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89"/>
            <p:cNvSpPr/>
            <p:nvPr/>
          </p:nvSpPr>
          <p:spPr>
            <a:xfrm>
              <a:off x="8101800" y="371556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190"/>
            <p:cNvSpPr/>
            <p:nvPr/>
          </p:nvSpPr>
          <p:spPr>
            <a:xfrm>
              <a:off x="8101800" y="373212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2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191"/>
            <p:cNvSpPr/>
            <p:nvPr/>
          </p:nvSpPr>
          <p:spPr>
            <a:xfrm>
              <a:off x="8101800" y="374868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6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92"/>
            <p:cNvSpPr/>
            <p:nvPr/>
          </p:nvSpPr>
          <p:spPr>
            <a:xfrm>
              <a:off x="8083440" y="36162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6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193"/>
            <p:cNvSpPr/>
            <p:nvPr/>
          </p:nvSpPr>
          <p:spPr>
            <a:xfrm>
              <a:off x="8083440" y="36327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194"/>
            <p:cNvSpPr/>
            <p:nvPr/>
          </p:nvSpPr>
          <p:spPr>
            <a:xfrm>
              <a:off x="808344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30" h="189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195"/>
            <p:cNvSpPr/>
            <p:nvPr/>
          </p:nvSpPr>
          <p:spPr>
            <a:xfrm>
              <a:off x="808344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196"/>
            <p:cNvSpPr/>
            <p:nvPr/>
          </p:nvSpPr>
          <p:spPr>
            <a:xfrm>
              <a:off x="808344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2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197"/>
            <p:cNvSpPr/>
            <p:nvPr/>
          </p:nvSpPr>
          <p:spPr>
            <a:xfrm>
              <a:off x="8083440" y="3699360"/>
              <a:ext cx="11880" cy="9720"/>
            </a:xfrm>
            <a:custGeom>
              <a:avLst/>
              <a:gdLst/>
              <a:ahLst/>
              <a:rect l="l" t="t" r="r" b="b"/>
              <a:pathLst>
                <a:path w="228" h="19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198"/>
            <p:cNvSpPr/>
            <p:nvPr/>
          </p:nvSpPr>
          <p:spPr>
            <a:xfrm>
              <a:off x="8083440" y="371556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199"/>
            <p:cNvSpPr/>
            <p:nvPr/>
          </p:nvSpPr>
          <p:spPr>
            <a:xfrm>
              <a:off x="8065080" y="36162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6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200"/>
            <p:cNvSpPr/>
            <p:nvPr/>
          </p:nvSpPr>
          <p:spPr>
            <a:xfrm>
              <a:off x="8065440" y="36327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201"/>
            <p:cNvSpPr/>
            <p:nvPr/>
          </p:nvSpPr>
          <p:spPr>
            <a:xfrm>
              <a:off x="806508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30" h="189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202"/>
            <p:cNvSpPr/>
            <p:nvPr/>
          </p:nvSpPr>
          <p:spPr>
            <a:xfrm>
              <a:off x="806508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203"/>
            <p:cNvSpPr/>
            <p:nvPr/>
          </p:nvSpPr>
          <p:spPr>
            <a:xfrm>
              <a:off x="806508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2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204"/>
            <p:cNvSpPr/>
            <p:nvPr/>
          </p:nvSpPr>
          <p:spPr>
            <a:xfrm>
              <a:off x="8065440" y="3699360"/>
              <a:ext cx="11880" cy="9720"/>
            </a:xfrm>
            <a:custGeom>
              <a:avLst/>
              <a:gdLst/>
              <a:ahLst/>
              <a:rect l="l" t="t" r="r" b="b"/>
              <a:pathLst>
                <a:path w="228" h="19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205"/>
            <p:cNvSpPr/>
            <p:nvPr/>
          </p:nvSpPr>
          <p:spPr>
            <a:xfrm>
              <a:off x="8065080" y="371556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206"/>
            <p:cNvSpPr/>
            <p:nvPr/>
          </p:nvSpPr>
          <p:spPr>
            <a:xfrm>
              <a:off x="8047080" y="36162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6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207"/>
            <p:cNvSpPr/>
            <p:nvPr/>
          </p:nvSpPr>
          <p:spPr>
            <a:xfrm>
              <a:off x="8047080" y="3632760"/>
              <a:ext cx="11880" cy="9720"/>
            </a:xfrm>
            <a:custGeom>
              <a:avLst/>
              <a:gdLst/>
              <a:ahLst/>
              <a:rect l="l" t="t" r="r" b="b"/>
              <a:pathLst>
                <a:path w="228" h="19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08"/>
            <p:cNvSpPr/>
            <p:nvPr/>
          </p:nvSpPr>
          <p:spPr>
            <a:xfrm>
              <a:off x="804708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30" h="189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209"/>
            <p:cNvSpPr/>
            <p:nvPr/>
          </p:nvSpPr>
          <p:spPr>
            <a:xfrm>
              <a:off x="8047080" y="3665880"/>
              <a:ext cx="12240" cy="10080"/>
            </a:xfrm>
            <a:custGeom>
              <a:avLst/>
              <a:gdLst/>
              <a:ahLst/>
              <a:rect l="l" t="t" r="r" b="b"/>
              <a:pathLst>
                <a:path w="232" h="193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210"/>
            <p:cNvSpPr/>
            <p:nvPr/>
          </p:nvSpPr>
          <p:spPr>
            <a:xfrm>
              <a:off x="804708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2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211"/>
            <p:cNvSpPr/>
            <p:nvPr/>
          </p:nvSpPr>
          <p:spPr>
            <a:xfrm>
              <a:off x="8047080" y="3699360"/>
              <a:ext cx="11880" cy="9720"/>
            </a:xfrm>
            <a:custGeom>
              <a:avLst/>
              <a:gdLst/>
              <a:ahLst/>
              <a:rect l="l" t="t" r="r" b="b"/>
              <a:pathLst>
                <a:path w="228" h="19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12"/>
            <p:cNvSpPr/>
            <p:nvPr/>
          </p:nvSpPr>
          <p:spPr>
            <a:xfrm>
              <a:off x="8047080" y="3715560"/>
              <a:ext cx="12240" cy="10080"/>
            </a:xfrm>
            <a:custGeom>
              <a:avLst/>
              <a:gdLst/>
              <a:ahLst/>
              <a:rect l="l" t="t" r="r" b="b"/>
              <a:pathLst>
                <a:path w="232" h="193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13"/>
            <p:cNvSpPr/>
            <p:nvPr/>
          </p:nvSpPr>
          <p:spPr>
            <a:xfrm>
              <a:off x="8029080" y="361620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6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14"/>
            <p:cNvSpPr/>
            <p:nvPr/>
          </p:nvSpPr>
          <p:spPr>
            <a:xfrm>
              <a:off x="8029080" y="36327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15"/>
            <p:cNvSpPr/>
            <p:nvPr/>
          </p:nvSpPr>
          <p:spPr>
            <a:xfrm>
              <a:off x="802908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25" h="189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16"/>
            <p:cNvSpPr/>
            <p:nvPr/>
          </p:nvSpPr>
          <p:spPr>
            <a:xfrm>
              <a:off x="802908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17"/>
            <p:cNvSpPr/>
            <p:nvPr/>
          </p:nvSpPr>
          <p:spPr>
            <a:xfrm>
              <a:off x="802908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2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18"/>
            <p:cNvSpPr/>
            <p:nvPr/>
          </p:nvSpPr>
          <p:spPr>
            <a:xfrm>
              <a:off x="8029080" y="36993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219"/>
            <p:cNvSpPr/>
            <p:nvPr/>
          </p:nvSpPr>
          <p:spPr>
            <a:xfrm>
              <a:off x="8029080" y="371556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220"/>
            <p:cNvSpPr/>
            <p:nvPr/>
          </p:nvSpPr>
          <p:spPr>
            <a:xfrm>
              <a:off x="8010720" y="361620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6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21"/>
            <p:cNvSpPr/>
            <p:nvPr/>
          </p:nvSpPr>
          <p:spPr>
            <a:xfrm>
              <a:off x="8010720" y="36327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222"/>
            <p:cNvSpPr/>
            <p:nvPr/>
          </p:nvSpPr>
          <p:spPr>
            <a:xfrm>
              <a:off x="801072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25" h="189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223"/>
            <p:cNvSpPr/>
            <p:nvPr/>
          </p:nvSpPr>
          <p:spPr>
            <a:xfrm>
              <a:off x="801072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224"/>
            <p:cNvSpPr/>
            <p:nvPr/>
          </p:nvSpPr>
          <p:spPr>
            <a:xfrm>
              <a:off x="801072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2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225"/>
            <p:cNvSpPr/>
            <p:nvPr/>
          </p:nvSpPr>
          <p:spPr>
            <a:xfrm>
              <a:off x="8010720" y="36993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226"/>
            <p:cNvSpPr/>
            <p:nvPr/>
          </p:nvSpPr>
          <p:spPr>
            <a:xfrm>
              <a:off x="8010720" y="371556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227"/>
            <p:cNvSpPr/>
            <p:nvPr/>
          </p:nvSpPr>
          <p:spPr>
            <a:xfrm>
              <a:off x="7992720" y="36162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6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228"/>
            <p:cNvSpPr/>
            <p:nvPr/>
          </p:nvSpPr>
          <p:spPr>
            <a:xfrm>
              <a:off x="7992720" y="3632760"/>
              <a:ext cx="11520" cy="9720"/>
            </a:xfrm>
            <a:custGeom>
              <a:avLst/>
              <a:gdLst/>
              <a:ahLst/>
              <a:rect l="l" t="t" r="r" b="b"/>
              <a:pathLst>
                <a:path w="223" h="19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229"/>
            <p:cNvSpPr/>
            <p:nvPr/>
          </p:nvSpPr>
          <p:spPr>
            <a:xfrm>
              <a:off x="7992720" y="3649680"/>
              <a:ext cx="11880" cy="9720"/>
            </a:xfrm>
            <a:custGeom>
              <a:avLst/>
              <a:gdLst/>
              <a:ahLst/>
              <a:rect l="l" t="t" r="r" b="b"/>
              <a:pathLst>
                <a:path w="230" h="189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230"/>
            <p:cNvSpPr/>
            <p:nvPr/>
          </p:nvSpPr>
          <p:spPr>
            <a:xfrm>
              <a:off x="7992720" y="366588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231"/>
            <p:cNvSpPr/>
            <p:nvPr/>
          </p:nvSpPr>
          <p:spPr>
            <a:xfrm>
              <a:off x="7992720" y="3682800"/>
              <a:ext cx="11880" cy="10080"/>
            </a:xfrm>
            <a:custGeom>
              <a:avLst/>
              <a:gdLst/>
              <a:ahLst/>
              <a:rect l="l" t="t" r="r" b="b"/>
              <a:pathLst>
                <a:path w="230" h="192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232"/>
            <p:cNvSpPr/>
            <p:nvPr/>
          </p:nvSpPr>
          <p:spPr>
            <a:xfrm>
              <a:off x="7992720" y="3699360"/>
              <a:ext cx="11880" cy="9720"/>
            </a:xfrm>
            <a:custGeom>
              <a:avLst/>
              <a:gdLst/>
              <a:ahLst/>
              <a:rect l="l" t="t" r="r" b="b"/>
              <a:pathLst>
                <a:path w="228" h="19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33"/>
            <p:cNvSpPr/>
            <p:nvPr/>
          </p:nvSpPr>
          <p:spPr>
            <a:xfrm>
              <a:off x="7992720" y="3715560"/>
              <a:ext cx="11880" cy="10080"/>
            </a:xfrm>
            <a:custGeom>
              <a:avLst/>
              <a:gdLst/>
              <a:ahLst/>
              <a:rect l="l" t="t" r="r" b="b"/>
              <a:pathLst>
                <a:path w="225" h="193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4" name="Group 234"/>
          <p:cNvGrpSpPr/>
          <p:nvPr/>
        </p:nvGrpSpPr>
        <p:grpSpPr>
          <a:xfrm>
            <a:off x="3360960" y="1724760"/>
            <a:ext cx="511200" cy="511200"/>
            <a:chOff x="3360960" y="1724760"/>
            <a:chExt cx="511200" cy="511200"/>
          </a:xfrm>
        </p:grpSpPr>
        <p:sp>
          <p:nvSpPr>
            <p:cNvPr id="1045" name="CustomShape 235"/>
            <p:cNvSpPr/>
            <p:nvPr/>
          </p:nvSpPr>
          <p:spPr>
            <a:xfrm>
              <a:off x="3360960" y="1724760"/>
              <a:ext cx="511200" cy="511200"/>
            </a:xfrm>
            <a:prstGeom prst="ellipse">
              <a:avLst/>
            </a:pr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236"/>
            <p:cNvSpPr/>
            <p:nvPr/>
          </p:nvSpPr>
          <p:spPr>
            <a:xfrm>
              <a:off x="3360960" y="1724760"/>
              <a:ext cx="511200" cy="5112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7" name="Group 237"/>
          <p:cNvGrpSpPr/>
          <p:nvPr/>
        </p:nvGrpSpPr>
        <p:grpSpPr>
          <a:xfrm>
            <a:off x="3358080" y="2491200"/>
            <a:ext cx="512640" cy="512640"/>
            <a:chOff x="3358080" y="2491200"/>
            <a:chExt cx="512640" cy="512640"/>
          </a:xfrm>
        </p:grpSpPr>
        <p:sp>
          <p:nvSpPr>
            <p:cNvPr id="1048" name="CustomShape 238"/>
            <p:cNvSpPr/>
            <p:nvPr/>
          </p:nvSpPr>
          <p:spPr>
            <a:xfrm>
              <a:off x="3358080" y="2491200"/>
              <a:ext cx="512640" cy="512640"/>
            </a:xfrm>
            <a:prstGeom prst="donut">
              <a:avLst>
                <a:gd name="adj" fmla="val 25000"/>
              </a:avLst>
            </a:pr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239"/>
            <p:cNvSpPr/>
            <p:nvPr/>
          </p:nvSpPr>
          <p:spPr>
            <a:xfrm>
              <a:off x="3358080" y="2491200"/>
              <a:ext cx="512640" cy="51264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rgbClr val="667e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0" name="Group 240"/>
          <p:cNvGrpSpPr/>
          <p:nvPr/>
        </p:nvGrpSpPr>
        <p:grpSpPr>
          <a:xfrm>
            <a:off x="3275280" y="3143520"/>
            <a:ext cx="686160" cy="686160"/>
            <a:chOff x="3275280" y="3143520"/>
            <a:chExt cx="686160" cy="686160"/>
          </a:xfrm>
        </p:grpSpPr>
        <p:sp>
          <p:nvSpPr>
            <p:cNvPr id="1051" name="CustomShape 241"/>
            <p:cNvSpPr/>
            <p:nvPr/>
          </p:nvSpPr>
          <p:spPr>
            <a:xfrm>
              <a:off x="3362400" y="3230280"/>
              <a:ext cx="511560" cy="511560"/>
            </a:xfrm>
            <a:prstGeom prst="donut">
              <a:avLst>
                <a:gd name="adj" fmla="val 4716"/>
              </a:avLst>
            </a:pr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42"/>
            <p:cNvSpPr/>
            <p:nvPr/>
          </p:nvSpPr>
          <p:spPr>
            <a:xfrm>
              <a:off x="3410640" y="3278880"/>
              <a:ext cx="414720" cy="414720"/>
            </a:xfrm>
            <a:prstGeom prst="donut">
              <a:avLst>
                <a:gd name="adj" fmla="val 5814"/>
              </a:avLst>
            </a:pr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243"/>
            <p:cNvSpPr/>
            <p:nvPr/>
          </p:nvSpPr>
          <p:spPr>
            <a:xfrm>
              <a:off x="3460320" y="3328560"/>
              <a:ext cx="315360" cy="315000"/>
            </a:xfrm>
            <a:prstGeom prst="donut">
              <a:avLst>
                <a:gd name="adj" fmla="val 7648"/>
              </a:avLst>
            </a:pr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244"/>
            <p:cNvSpPr/>
            <p:nvPr/>
          </p:nvSpPr>
          <p:spPr>
            <a:xfrm>
              <a:off x="3514320" y="3382560"/>
              <a:ext cx="207360" cy="207360"/>
            </a:xfrm>
            <a:prstGeom prst="donut">
              <a:avLst>
                <a:gd name="adj" fmla="val 10182"/>
              </a:avLst>
            </a:pr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245"/>
            <p:cNvSpPr/>
            <p:nvPr/>
          </p:nvSpPr>
          <p:spPr>
            <a:xfrm rot="17790000">
              <a:off x="3362400" y="3230640"/>
              <a:ext cx="511560" cy="511560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rgbClr val="e3e9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246"/>
            <p:cNvSpPr/>
            <p:nvPr/>
          </p:nvSpPr>
          <p:spPr>
            <a:xfrm rot="17694600">
              <a:off x="3410640" y="3278880"/>
              <a:ext cx="415080" cy="415080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e3e9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247"/>
            <p:cNvSpPr/>
            <p:nvPr/>
          </p:nvSpPr>
          <p:spPr>
            <a:xfrm rot="17377800">
              <a:off x="3460320" y="3328560"/>
              <a:ext cx="315360" cy="315360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e3e9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248"/>
            <p:cNvSpPr/>
            <p:nvPr/>
          </p:nvSpPr>
          <p:spPr>
            <a:xfrm rot="17061000">
              <a:off x="3514320" y="3382920"/>
              <a:ext cx="207000" cy="207000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3e9e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9" name="Group 249"/>
          <p:cNvGrpSpPr/>
          <p:nvPr/>
        </p:nvGrpSpPr>
        <p:grpSpPr>
          <a:xfrm>
            <a:off x="4058640" y="3236040"/>
            <a:ext cx="509760" cy="510480"/>
            <a:chOff x="4058640" y="3236040"/>
            <a:chExt cx="509760" cy="510480"/>
          </a:xfrm>
        </p:grpSpPr>
        <p:sp>
          <p:nvSpPr>
            <p:cNvPr id="1060" name="CustomShape 250"/>
            <p:cNvSpPr/>
            <p:nvPr/>
          </p:nvSpPr>
          <p:spPr>
            <a:xfrm>
              <a:off x="4261680" y="3236040"/>
              <a:ext cx="218160" cy="161640"/>
            </a:xfrm>
            <a:custGeom>
              <a:avLst/>
              <a:gdLst/>
              <a:ahLst/>
              <a:rect l="l" t="t" r="r" b="b"/>
              <a:pathLst>
                <a:path w="77683" h="57354">
                  <a:moveTo>
                    <a:pt x="18272" y="0"/>
                  </a:moveTo>
                  <a:cubicBezTo>
                    <a:pt x="17902" y="0"/>
                    <a:pt x="17532" y="2"/>
                    <a:pt x="17161" y="7"/>
                  </a:cubicBezTo>
                  <a:cubicBezTo>
                    <a:pt x="11496" y="71"/>
                    <a:pt x="5756" y="673"/>
                    <a:pt x="1" y="1850"/>
                  </a:cubicBezTo>
                  <a:lnTo>
                    <a:pt x="9295" y="47323"/>
                  </a:lnTo>
                  <a:lnTo>
                    <a:pt x="9299" y="47323"/>
                  </a:lnTo>
                  <a:cubicBezTo>
                    <a:pt x="12272" y="46715"/>
                    <a:pt x="13499" y="46536"/>
                    <a:pt x="16407" y="46536"/>
                  </a:cubicBezTo>
                  <a:cubicBezTo>
                    <a:pt x="16418" y="46536"/>
                    <a:pt x="16429" y="46536"/>
                    <a:pt x="16440" y="46536"/>
                  </a:cubicBezTo>
                  <a:lnTo>
                    <a:pt x="18189" y="46511"/>
                  </a:lnTo>
                  <a:lnTo>
                    <a:pt x="18193" y="46511"/>
                  </a:lnTo>
                  <a:cubicBezTo>
                    <a:pt x="27852" y="46511"/>
                    <a:pt x="36781" y="49623"/>
                    <a:pt x="44036" y="54905"/>
                  </a:cubicBezTo>
                  <a:lnTo>
                    <a:pt x="44057" y="54878"/>
                  </a:lnTo>
                  <a:cubicBezTo>
                    <a:pt x="45130" y="55658"/>
                    <a:pt x="46165" y="56484"/>
                    <a:pt x="47159" y="57353"/>
                  </a:cubicBezTo>
                  <a:lnTo>
                    <a:pt x="77683" y="22389"/>
                  </a:lnTo>
                  <a:cubicBezTo>
                    <a:pt x="73099" y="18379"/>
                    <a:pt x="68099" y="14821"/>
                    <a:pt x="62744" y="11787"/>
                  </a:cubicBezTo>
                  <a:lnTo>
                    <a:pt x="62752" y="11772"/>
                  </a:lnTo>
                  <a:cubicBezTo>
                    <a:pt x="49514" y="4246"/>
                    <a:pt x="34283" y="0"/>
                    <a:pt x="18272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251"/>
            <p:cNvSpPr/>
            <p:nvPr/>
          </p:nvSpPr>
          <p:spPr>
            <a:xfrm>
              <a:off x="4385520" y="3285000"/>
              <a:ext cx="174960" cy="178560"/>
            </a:xfrm>
            <a:custGeom>
              <a:avLst/>
              <a:gdLst/>
              <a:ahLst/>
              <a:rect l="l" t="t" r="r" b="b"/>
              <a:pathLst>
                <a:path w="62343" h="63324">
                  <a:moveTo>
                    <a:pt x="27281" y="1"/>
                  </a:moveTo>
                  <a:lnTo>
                    <a:pt x="0" y="37551"/>
                  </a:lnTo>
                  <a:cubicBezTo>
                    <a:pt x="7426" y="42952"/>
                    <a:pt x="13092" y="50620"/>
                    <a:pt x="15988" y="59535"/>
                  </a:cubicBezTo>
                  <a:lnTo>
                    <a:pt x="16033" y="59519"/>
                  </a:lnTo>
                  <a:cubicBezTo>
                    <a:pt x="16439" y="60766"/>
                    <a:pt x="16790" y="62034"/>
                    <a:pt x="17084" y="63324"/>
                  </a:cubicBezTo>
                  <a:lnTo>
                    <a:pt x="62342" y="52975"/>
                  </a:lnTo>
                  <a:cubicBezTo>
                    <a:pt x="58048" y="34190"/>
                    <a:pt x="47853" y="17453"/>
                    <a:pt x="33650" y="5035"/>
                  </a:cubicBezTo>
                  <a:lnTo>
                    <a:pt x="33624" y="5063"/>
                  </a:lnTo>
                  <a:cubicBezTo>
                    <a:pt x="31588" y="3283"/>
                    <a:pt x="29473" y="1593"/>
                    <a:pt x="272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252"/>
            <p:cNvSpPr/>
            <p:nvPr/>
          </p:nvSpPr>
          <p:spPr>
            <a:xfrm>
              <a:off x="4426920" y="3412440"/>
              <a:ext cx="141480" cy="178920"/>
            </a:xfrm>
            <a:custGeom>
              <a:avLst/>
              <a:gdLst/>
              <a:ahLst/>
              <a:rect l="l" t="t" r="r" b="b"/>
              <a:pathLst>
                <a:path w="50444" h="63437">
                  <a:moveTo>
                    <a:pt x="45483" y="0"/>
                  </a:moveTo>
                  <a:lnTo>
                    <a:pt x="1331" y="14347"/>
                  </a:lnTo>
                  <a:cubicBezTo>
                    <a:pt x="2720" y="18628"/>
                    <a:pt x="3473" y="23193"/>
                    <a:pt x="3473" y="27937"/>
                  </a:cubicBezTo>
                  <a:cubicBezTo>
                    <a:pt x="3473" y="32680"/>
                    <a:pt x="2721" y="37247"/>
                    <a:pt x="1331" y="41526"/>
                  </a:cubicBezTo>
                  <a:lnTo>
                    <a:pt x="1331" y="41531"/>
                  </a:lnTo>
                  <a:lnTo>
                    <a:pt x="1373" y="41544"/>
                  </a:lnTo>
                  <a:cubicBezTo>
                    <a:pt x="968" y="42791"/>
                    <a:pt x="509" y="44013"/>
                    <a:pt x="1" y="45206"/>
                  </a:cubicBezTo>
                  <a:lnTo>
                    <a:pt x="1" y="45210"/>
                  </a:lnTo>
                  <a:lnTo>
                    <a:pt x="42698" y="63436"/>
                  </a:lnTo>
                  <a:cubicBezTo>
                    <a:pt x="46328" y="54928"/>
                    <a:pt x="48703" y="45713"/>
                    <a:pt x="49573" y="36003"/>
                  </a:cubicBezTo>
                  <a:cubicBezTo>
                    <a:pt x="50444" y="26293"/>
                    <a:pt x="49743" y="16805"/>
                    <a:pt x="47685" y="7787"/>
                  </a:cubicBezTo>
                  <a:lnTo>
                    <a:pt x="47630" y="7800"/>
                  </a:lnTo>
                  <a:cubicBezTo>
                    <a:pt x="47029" y="5154"/>
                    <a:pt x="46310" y="2552"/>
                    <a:pt x="45483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253"/>
            <p:cNvSpPr/>
            <p:nvPr/>
          </p:nvSpPr>
          <p:spPr>
            <a:xfrm>
              <a:off x="4376520" y="3529800"/>
              <a:ext cx="177840" cy="180360"/>
            </a:xfrm>
            <a:custGeom>
              <a:avLst/>
              <a:gdLst/>
              <a:ahLst/>
              <a:rect l="l" t="t" r="r" b="b"/>
              <a:pathLst>
                <a:path w="63366" h="63984">
                  <a:moveTo>
                    <a:pt x="19213" y="1"/>
                  </a:moveTo>
                  <a:cubicBezTo>
                    <a:pt x="16318" y="8917"/>
                    <a:pt x="10652" y="16583"/>
                    <a:pt x="3228" y="21984"/>
                  </a:cubicBezTo>
                  <a:lnTo>
                    <a:pt x="3243" y="22007"/>
                  </a:lnTo>
                  <a:cubicBezTo>
                    <a:pt x="2194" y="22766"/>
                    <a:pt x="1113" y="23483"/>
                    <a:pt x="0" y="24149"/>
                  </a:cubicBezTo>
                  <a:lnTo>
                    <a:pt x="23817" y="63984"/>
                  </a:lnTo>
                  <a:cubicBezTo>
                    <a:pt x="40003" y="54290"/>
                    <a:pt x="53013" y="39632"/>
                    <a:pt x="60578" y="21909"/>
                  </a:cubicBezTo>
                  <a:lnTo>
                    <a:pt x="60578" y="21907"/>
                  </a:lnTo>
                  <a:lnTo>
                    <a:pt x="60533" y="21888"/>
                  </a:lnTo>
                  <a:cubicBezTo>
                    <a:pt x="61585" y="19427"/>
                    <a:pt x="62530" y="16912"/>
                    <a:pt x="63363" y="14345"/>
                  </a:cubicBezTo>
                  <a:lnTo>
                    <a:pt x="63363" y="14344"/>
                  </a:lnTo>
                  <a:lnTo>
                    <a:pt x="63365" y="14344"/>
                  </a:lnTo>
                  <a:lnTo>
                    <a:pt x="19213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254"/>
            <p:cNvSpPr/>
            <p:nvPr/>
          </p:nvSpPr>
          <p:spPr>
            <a:xfrm>
              <a:off x="4290480" y="3592080"/>
              <a:ext cx="171720" cy="154440"/>
            </a:xfrm>
            <a:custGeom>
              <a:avLst/>
              <a:gdLst/>
              <a:ahLst/>
              <a:rect l="l" t="t" r="r" b="b"/>
              <a:pathLst>
                <a:path w="61145" h="54810">
                  <a:moveTo>
                    <a:pt x="33866" y="0"/>
                  </a:moveTo>
                  <a:cubicBezTo>
                    <a:pt x="26611" y="5284"/>
                    <a:pt x="17677" y="8398"/>
                    <a:pt x="8020" y="8398"/>
                  </a:cubicBezTo>
                  <a:lnTo>
                    <a:pt x="8016" y="8398"/>
                  </a:lnTo>
                  <a:lnTo>
                    <a:pt x="8016" y="8399"/>
                  </a:lnTo>
                  <a:cubicBezTo>
                    <a:pt x="6736" y="8396"/>
                    <a:pt x="5444" y="8338"/>
                    <a:pt x="4145" y="8221"/>
                  </a:cubicBezTo>
                  <a:lnTo>
                    <a:pt x="4142" y="8221"/>
                  </a:lnTo>
                  <a:lnTo>
                    <a:pt x="1" y="54444"/>
                  </a:lnTo>
                  <a:lnTo>
                    <a:pt x="3" y="54444"/>
                  </a:lnTo>
                  <a:cubicBezTo>
                    <a:pt x="2745" y="54689"/>
                    <a:pt x="5470" y="54810"/>
                    <a:pt x="8171" y="54810"/>
                  </a:cubicBezTo>
                  <a:cubicBezTo>
                    <a:pt x="24948" y="54810"/>
                    <a:pt x="40828" y="50164"/>
                    <a:pt x="54456" y="42000"/>
                  </a:cubicBezTo>
                  <a:lnTo>
                    <a:pt x="54445" y="41982"/>
                  </a:lnTo>
                  <a:cubicBezTo>
                    <a:pt x="56748" y="40604"/>
                    <a:pt x="58982" y="39124"/>
                    <a:pt x="61144" y="37550"/>
                  </a:cubicBezTo>
                  <a:lnTo>
                    <a:pt x="3386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255"/>
            <p:cNvSpPr/>
            <p:nvPr/>
          </p:nvSpPr>
          <p:spPr>
            <a:xfrm>
              <a:off x="4145760" y="3584880"/>
              <a:ext cx="166680" cy="161280"/>
            </a:xfrm>
            <a:custGeom>
              <a:avLst/>
              <a:gdLst/>
              <a:ahLst/>
              <a:rect l="l" t="t" r="r" b="b"/>
              <a:pathLst>
                <a:path w="59391" h="57254">
                  <a:moveTo>
                    <a:pt x="30519" y="1"/>
                  </a:moveTo>
                  <a:lnTo>
                    <a:pt x="1" y="34961"/>
                  </a:lnTo>
                  <a:cubicBezTo>
                    <a:pt x="2014" y="36723"/>
                    <a:pt x="4109" y="38397"/>
                    <a:pt x="6278" y="39979"/>
                  </a:cubicBezTo>
                  <a:lnTo>
                    <a:pt x="6266" y="39995"/>
                  </a:lnTo>
                  <a:cubicBezTo>
                    <a:pt x="21176" y="50851"/>
                    <a:pt x="39536" y="57253"/>
                    <a:pt x="59390" y="57253"/>
                  </a:cubicBezTo>
                  <a:lnTo>
                    <a:pt x="59390" y="10847"/>
                  </a:lnTo>
                  <a:cubicBezTo>
                    <a:pt x="58084" y="10847"/>
                    <a:pt x="56791" y="10791"/>
                    <a:pt x="55514" y="10678"/>
                  </a:cubicBezTo>
                  <a:lnTo>
                    <a:pt x="55514" y="10671"/>
                  </a:lnTo>
                  <a:cubicBezTo>
                    <a:pt x="45890" y="9810"/>
                    <a:pt x="37274" y="5908"/>
                    <a:pt x="3051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256"/>
            <p:cNvSpPr/>
            <p:nvPr/>
          </p:nvSpPr>
          <p:spPr>
            <a:xfrm>
              <a:off x="4065120" y="3519000"/>
              <a:ext cx="174960" cy="178560"/>
            </a:xfrm>
            <a:custGeom>
              <a:avLst/>
              <a:gdLst/>
              <a:ahLst/>
              <a:rect l="l" t="t" r="r" b="b"/>
              <a:pathLst>
                <a:path w="62234" h="63324">
                  <a:moveTo>
                    <a:pt x="45259" y="0"/>
                  </a:moveTo>
                  <a:lnTo>
                    <a:pt x="0" y="10349"/>
                  </a:lnTo>
                  <a:cubicBezTo>
                    <a:pt x="602" y="12981"/>
                    <a:pt x="1320" y="15573"/>
                    <a:pt x="2148" y="18119"/>
                  </a:cubicBezTo>
                  <a:lnTo>
                    <a:pt x="2101" y="18136"/>
                  </a:lnTo>
                  <a:cubicBezTo>
                    <a:pt x="8054" y="36464"/>
                    <a:pt x="19701" y="52224"/>
                    <a:pt x="34955" y="63323"/>
                  </a:cubicBezTo>
                  <a:lnTo>
                    <a:pt x="62234" y="25777"/>
                  </a:lnTo>
                  <a:cubicBezTo>
                    <a:pt x="61184" y="25014"/>
                    <a:pt x="60169" y="24203"/>
                    <a:pt x="59191" y="23352"/>
                  </a:cubicBezTo>
                  <a:lnTo>
                    <a:pt x="59211" y="23327"/>
                  </a:lnTo>
                  <a:cubicBezTo>
                    <a:pt x="52302" y="17286"/>
                    <a:pt x="47344" y="9145"/>
                    <a:pt x="45259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257"/>
            <p:cNvSpPr/>
            <p:nvPr/>
          </p:nvSpPr>
          <p:spPr>
            <a:xfrm>
              <a:off x="4058640" y="3391200"/>
              <a:ext cx="140400" cy="178920"/>
            </a:xfrm>
            <a:custGeom>
              <a:avLst/>
              <a:gdLst/>
              <a:ahLst/>
              <a:rect l="l" t="t" r="r" b="b"/>
              <a:pathLst>
                <a:path w="49984" h="63437">
                  <a:moveTo>
                    <a:pt x="7285" y="1"/>
                  </a:moveTo>
                  <a:cubicBezTo>
                    <a:pt x="6231" y="2469"/>
                    <a:pt x="5284" y="4998"/>
                    <a:pt x="4449" y="7580"/>
                  </a:cubicBezTo>
                  <a:lnTo>
                    <a:pt x="4399" y="7563"/>
                  </a:lnTo>
                  <a:cubicBezTo>
                    <a:pt x="1543" y="16362"/>
                    <a:pt x="0" y="25750"/>
                    <a:pt x="0" y="35500"/>
                  </a:cubicBezTo>
                  <a:cubicBezTo>
                    <a:pt x="0" y="45248"/>
                    <a:pt x="1544" y="54639"/>
                    <a:pt x="4399" y="63437"/>
                  </a:cubicBezTo>
                  <a:lnTo>
                    <a:pt x="48589" y="49094"/>
                  </a:lnTo>
                  <a:cubicBezTo>
                    <a:pt x="48188" y="47857"/>
                    <a:pt x="47557" y="45303"/>
                    <a:pt x="47557" y="45303"/>
                  </a:cubicBezTo>
                  <a:cubicBezTo>
                    <a:pt x="46556" y="40915"/>
                    <a:pt x="46213" y="36301"/>
                    <a:pt x="46638" y="31576"/>
                  </a:cubicBezTo>
                  <a:cubicBezTo>
                    <a:pt x="47061" y="26851"/>
                    <a:pt x="48217" y="22370"/>
                    <a:pt x="49984" y="18231"/>
                  </a:cubicBezTo>
                  <a:lnTo>
                    <a:pt x="728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258"/>
            <p:cNvSpPr/>
            <p:nvPr/>
          </p:nvSpPr>
          <p:spPr>
            <a:xfrm>
              <a:off x="4070880" y="3272400"/>
              <a:ext cx="178200" cy="180360"/>
            </a:xfrm>
            <a:custGeom>
              <a:avLst/>
              <a:gdLst/>
              <a:ahLst/>
              <a:rect l="l" t="t" r="r" b="b"/>
              <a:pathLst>
                <a:path w="63467" h="63986">
                  <a:moveTo>
                    <a:pt x="39644" y="0"/>
                  </a:moveTo>
                  <a:cubicBezTo>
                    <a:pt x="37320" y="1393"/>
                    <a:pt x="35061" y="2888"/>
                    <a:pt x="32875" y="4480"/>
                  </a:cubicBezTo>
                  <a:lnTo>
                    <a:pt x="32854" y="4452"/>
                  </a:lnTo>
                  <a:cubicBezTo>
                    <a:pt x="17600" y="15554"/>
                    <a:pt x="5953" y="31315"/>
                    <a:pt x="1" y="49638"/>
                  </a:cubicBezTo>
                  <a:lnTo>
                    <a:pt x="44153" y="63985"/>
                  </a:lnTo>
                  <a:cubicBezTo>
                    <a:pt x="44561" y="62727"/>
                    <a:pt x="45025" y="61492"/>
                    <a:pt x="45542" y="60287"/>
                  </a:cubicBezTo>
                  <a:lnTo>
                    <a:pt x="45586" y="60306"/>
                  </a:lnTo>
                  <a:cubicBezTo>
                    <a:pt x="49265" y="51684"/>
                    <a:pt x="55592" y="44553"/>
                    <a:pt x="63466" y="39836"/>
                  </a:cubicBezTo>
                  <a:lnTo>
                    <a:pt x="3964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259"/>
            <p:cNvSpPr/>
            <p:nvPr/>
          </p:nvSpPr>
          <p:spPr>
            <a:xfrm>
              <a:off x="4163400" y="3236400"/>
              <a:ext cx="144000" cy="154440"/>
            </a:xfrm>
            <a:custGeom>
              <a:avLst/>
              <a:gdLst/>
              <a:ahLst/>
              <a:rect l="l" t="t" r="r" b="b"/>
              <a:pathLst>
                <a:path w="51241" h="54734">
                  <a:moveTo>
                    <a:pt x="49286" y="0"/>
                  </a:moveTo>
                  <a:cubicBezTo>
                    <a:pt x="45747" y="149"/>
                    <a:pt x="42254" y="504"/>
                    <a:pt x="38820" y="1053"/>
                  </a:cubicBezTo>
                  <a:cubicBezTo>
                    <a:pt x="24474" y="3334"/>
                    <a:pt x="11256" y="8993"/>
                    <a:pt x="0" y="17185"/>
                  </a:cubicBezTo>
                  <a:lnTo>
                    <a:pt x="27281" y="54734"/>
                  </a:lnTo>
                  <a:cubicBezTo>
                    <a:pt x="27368" y="54663"/>
                    <a:pt x="27661" y="54495"/>
                    <a:pt x="28118" y="54252"/>
                  </a:cubicBezTo>
                  <a:cubicBezTo>
                    <a:pt x="33472" y="50543"/>
                    <a:pt x="39690" y="47993"/>
                    <a:pt x="46407" y="46962"/>
                  </a:cubicBezTo>
                  <a:cubicBezTo>
                    <a:pt x="47232" y="46770"/>
                    <a:pt x="47997" y="46633"/>
                    <a:pt x="48677" y="46563"/>
                  </a:cubicBezTo>
                  <a:lnTo>
                    <a:pt x="51241" y="46382"/>
                  </a:lnTo>
                  <a:lnTo>
                    <a:pt x="49286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0" name="Group 260"/>
          <p:cNvGrpSpPr/>
          <p:nvPr/>
        </p:nvGrpSpPr>
        <p:grpSpPr>
          <a:xfrm>
            <a:off x="4750200" y="3237120"/>
            <a:ext cx="492120" cy="503280"/>
            <a:chOff x="4750200" y="3237120"/>
            <a:chExt cx="492120" cy="503280"/>
          </a:xfrm>
        </p:grpSpPr>
        <p:sp>
          <p:nvSpPr>
            <p:cNvPr id="1071" name="CustomShape 261"/>
            <p:cNvSpPr/>
            <p:nvPr/>
          </p:nvSpPr>
          <p:spPr>
            <a:xfrm>
              <a:off x="4754160" y="3414240"/>
              <a:ext cx="88200" cy="44640"/>
            </a:xfrm>
            <a:custGeom>
              <a:avLst/>
              <a:gdLst/>
              <a:ahLst/>
              <a:rect l="l" t="t" r="r" b="b"/>
              <a:pathLst>
                <a:path w="1414" h="701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262"/>
            <p:cNvSpPr/>
            <p:nvPr/>
          </p:nvSpPr>
          <p:spPr>
            <a:xfrm>
              <a:off x="4777560" y="3346560"/>
              <a:ext cx="85320" cy="66240"/>
            </a:xfrm>
            <a:custGeom>
              <a:avLst/>
              <a:gdLst/>
              <a:ahLst/>
              <a:rect l="l" t="t" r="r" b="b"/>
              <a:pathLst>
                <a:path w="1371" h="1039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263"/>
            <p:cNvSpPr/>
            <p:nvPr/>
          </p:nvSpPr>
          <p:spPr>
            <a:xfrm>
              <a:off x="4821120" y="3291480"/>
              <a:ext cx="75240" cy="81720"/>
            </a:xfrm>
            <a:custGeom>
              <a:avLst/>
              <a:gdLst/>
              <a:ahLst/>
              <a:rect l="l" t="t" r="r" b="b"/>
              <a:pathLst>
                <a:path w="1206" h="1278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264"/>
            <p:cNvSpPr/>
            <p:nvPr/>
          </p:nvSpPr>
          <p:spPr>
            <a:xfrm>
              <a:off x="4879800" y="3254040"/>
              <a:ext cx="57960" cy="89280"/>
            </a:xfrm>
            <a:custGeom>
              <a:avLst/>
              <a:gdLst/>
              <a:ahLst/>
              <a:rect l="l" t="t" r="r" b="b"/>
              <a:pathLst>
                <a:path w="931" h="140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265"/>
            <p:cNvSpPr/>
            <p:nvPr/>
          </p:nvSpPr>
          <p:spPr>
            <a:xfrm>
              <a:off x="4948560" y="3237120"/>
              <a:ext cx="35280" cy="89280"/>
            </a:xfrm>
            <a:custGeom>
              <a:avLst/>
              <a:gdLst/>
              <a:ahLst/>
              <a:rect l="l" t="t" r="r" b="b"/>
              <a:pathLst>
                <a:path w="571" h="140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266"/>
            <p:cNvSpPr/>
            <p:nvPr/>
          </p:nvSpPr>
          <p:spPr>
            <a:xfrm>
              <a:off x="5013360" y="3237840"/>
              <a:ext cx="37440" cy="90360"/>
            </a:xfrm>
            <a:custGeom>
              <a:avLst/>
              <a:gdLst/>
              <a:ahLst/>
              <a:rect l="l" t="t" r="r" b="b"/>
              <a:pathLst>
                <a:path w="606" h="1414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267"/>
            <p:cNvSpPr/>
            <p:nvPr/>
          </p:nvSpPr>
          <p:spPr>
            <a:xfrm>
              <a:off x="5059800" y="3256560"/>
              <a:ext cx="59760" cy="89640"/>
            </a:xfrm>
            <a:custGeom>
              <a:avLst/>
              <a:gdLst/>
              <a:ahLst/>
              <a:rect l="l" t="t" r="r" b="b"/>
              <a:pathLst>
                <a:path w="961" h="1401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268"/>
            <p:cNvSpPr/>
            <p:nvPr/>
          </p:nvSpPr>
          <p:spPr>
            <a:xfrm>
              <a:off x="5100480" y="3296160"/>
              <a:ext cx="76320" cy="80640"/>
            </a:xfrm>
            <a:custGeom>
              <a:avLst/>
              <a:gdLst/>
              <a:ahLst/>
              <a:rect l="l" t="t" r="r" b="b"/>
              <a:pathLst>
                <a:path w="1227" h="1263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269"/>
            <p:cNvSpPr/>
            <p:nvPr/>
          </p:nvSpPr>
          <p:spPr>
            <a:xfrm>
              <a:off x="5150880" y="3421800"/>
              <a:ext cx="88560" cy="42120"/>
            </a:xfrm>
            <a:custGeom>
              <a:avLst/>
              <a:gdLst/>
              <a:ahLst/>
              <a:rect l="l" t="t" r="r" b="b"/>
              <a:pathLst>
                <a:path w="1422" h="665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70"/>
            <p:cNvSpPr/>
            <p:nvPr/>
          </p:nvSpPr>
          <p:spPr>
            <a:xfrm>
              <a:off x="5155200" y="3493440"/>
              <a:ext cx="87120" cy="32400"/>
            </a:xfrm>
            <a:custGeom>
              <a:avLst/>
              <a:gdLst/>
              <a:ahLst/>
              <a:rect l="l" t="t" r="r" b="b"/>
              <a:pathLst>
                <a:path w="1400" h="513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271"/>
            <p:cNvSpPr/>
            <p:nvPr/>
          </p:nvSpPr>
          <p:spPr>
            <a:xfrm>
              <a:off x="5141160" y="3542040"/>
              <a:ext cx="88200" cy="55440"/>
            </a:xfrm>
            <a:custGeom>
              <a:avLst/>
              <a:gdLst/>
              <a:ahLst/>
              <a:rect l="l" t="t" r="r" b="b"/>
              <a:pathLst>
                <a:path w="1414" h="873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272"/>
            <p:cNvSpPr/>
            <p:nvPr/>
          </p:nvSpPr>
          <p:spPr>
            <a:xfrm>
              <a:off x="5114520" y="3585600"/>
              <a:ext cx="81000" cy="74520"/>
            </a:xfrm>
            <a:custGeom>
              <a:avLst/>
              <a:gdLst/>
              <a:ahLst/>
              <a:rect l="l" t="t" r="r" b="b"/>
              <a:pathLst>
                <a:path w="1299" h="1169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273"/>
            <p:cNvSpPr/>
            <p:nvPr/>
          </p:nvSpPr>
          <p:spPr>
            <a:xfrm>
              <a:off x="5077080" y="3620160"/>
              <a:ext cx="66960" cy="86760"/>
            </a:xfrm>
            <a:custGeom>
              <a:avLst/>
              <a:gdLst/>
              <a:ahLst/>
              <a:rect l="l" t="t" r="r" b="b"/>
              <a:pathLst>
                <a:path w="1075" h="1357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274"/>
            <p:cNvSpPr/>
            <p:nvPr/>
          </p:nvSpPr>
          <p:spPr>
            <a:xfrm>
              <a:off x="5032440" y="3643200"/>
              <a:ext cx="47160" cy="90720"/>
            </a:xfrm>
            <a:custGeom>
              <a:avLst/>
              <a:gdLst/>
              <a:ahLst/>
              <a:rect l="l" t="t" r="r" b="b"/>
              <a:pathLst>
                <a:path w="758" h="1422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275"/>
            <p:cNvSpPr/>
            <p:nvPr/>
          </p:nvSpPr>
          <p:spPr>
            <a:xfrm>
              <a:off x="4978080" y="3652560"/>
              <a:ext cx="29160" cy="87840"/>
            </a:xfrm>
            <a:custGeom>
              <a:avLst/>
              <a:gdLst/>
              <a:ahLst/>
              <a:rect l="l" t="t" r="r" b="b"/>
              <a:pathLst>
                <a:path w="470" h="1375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276"/>
            <p:cNvSpPr/>
            <p:nvPr/>
          </p:nvSpPr>
          <p:spPr>
            <a:xfrm>
              <a:off x="4906440" y="3641760"/>
              <a:ext cx="49320" cy="90360"/>
            </a:xfrm>
            <a:custGeom>
              <a:avLst/>
              <a:gdLst/>
              <a:ahLst/>
              <a:rect l="l" t="t" r="r" b="b"/>
              <a:pathLst>
                <a:path w="795" h="1415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277"/>
            <p:cNvSpPr/>
            <p:nvPr/>
          </p:nvSpPr>
          <p:spPr>
            <a:xfrm>
              <a:off x="4842720" y="3617280"/>
              <a:ext cx="69120" cy="85680"/>
            </a:xfrm>
            <a:custGeom>
              <a:avLst/>
              <a:gdLst/>
              <a:ahLst/>
              <a:rect l="l" t="t" r="r" b="b"/>
              <a:pathLst>
                <a:path w="1112" h="1343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278"/>
            <p:cNvSpPr/>
            <p:nvPr/>
          </p:nvSpPr>
          <p:spPr>
            <a:xfrm>
              <a:off x="4793040" y="3581280"/>
              <a:ext cx="82440" cy="73080"/>
            </a:xfrm>
            <a:custGeom>
              <a:avLst/>
              <a:gdLst/>
              <a:ahLst/>
              <a:rect l="l" t="t" r="r" b="b"/>
              <a:pathLst>
                <a:path w="1321" h="1147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279"/>
            <p:cNvSpPr/>
            <p:nvPr/>
          </p:nvSpPr>
          <p:spPr>
            <a:xfrm>
              <a:off x="4761000" y="3537360"/>
              <a:ext cx="88200" cy="53640"/>
            </a:xfrm>
            <a:custGeom>
              <a:avLst/>
              <a:gdLst/>
              <a:ahLst/>
              <a:rect l="l" t="t" r="r" b="b"/>
              <a:pathLst>
                <a:path w="1414" h="845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280"/>
            <p:cNvSpPr/>
            <p:nvPr/>
          </p:nvSpPr>
          <p:spPr>
            <a:xfrm>
              <a:off x="4750200" y="3488760"/>
              <a:ext cx="86400" cy="29880"/>
            </a:xfrm>
            <a:custGeom>
              <a:avLst/>
              <a:gdLst/>
              <a:ahLst/>
              <a:rect l="l" t="t" r="r" b="b"/>
              <a:pathLst>
                <a:path w="1386" h="47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360">
              <a:solidFill>
                <a:srgbClr val="5f7d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281"/>
            <p:cNvSpPr/>
            <p:nvPr/>
          </p:nvSpPr>
          <p:spPr>
            <a:xfrm>
              <a:off x="5132160" y="3353040"/>
              <a:ext cx="86040" cy="64080"/>
            </a:xfrm>
            <a:custGeom>
              <a:avLst/>
              <a:gdLst/>
              <a:ahLst/>
              <a:rect l="l" t="t" r="r" b="b"/>
              <a:pathLst>
                <a:path w="1379" h="1003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2" name="Group 282"/>
          <p:cNvGrpSpPr/>
          <p:nvPr/>
        </p:nvGrpSpPr>
        <p:grpSpPr>
          <a:xfrm>
            <a:off x="5390640" y="1733400"/>
            <a:ext cx="482760" cy="504360"/>
            <a:chOff x="5390640" y="1733400"/>
            <a:chExt cx="482760" cy="504360"/>
          </a:xfrm>
        </p:grpSpPr>
        <p:sp>
          <p:nvSpPr>
            <p:cNvPr id="1093" name="CustomShape 283"/>
            <p:cNvSpPr/>
            <p:nvPr/>
          </p:nvSpPr>
          <p:spPr>
            <a:xfrm>
              <a:off x="5452560" y="1840320"/>
              <a:ext cx="315000" cy="315720"/>
            </a:xfrm>
            <a:custGeom>
              <a:avLst/>
              <a:gdLst/>
              <a:ahLst/>
              <a:rect l="l" t="t" r="r" b="b"/>
              <a:pathLst>
                <a:path w="14835" h="14820">
                  <a:moveTo>
                    <a:pt x="7417" y="0"/>
                  </a:moveTo>
                  <a:cubicBezTo>
                    <a:pt x="3338" y="0"/>
                    <a:pt x="23" y="3300"/>
                    <a:pt x="9" y="7382"/>
                  </a:cubicBezTo>
                  <a:cubicBezTo>
                    <a:pt x="1" y="9347"/>
                    <a:pt x="774" y="11235"/>
                    <a:pt x="2160" y="12630"/>
                  </a:cubicBezTo>
                  <a:cubicBezTo>
                    <a:pt x="3543" y="14025"/>
                    <a:pt x="5425" y="14811"/>
                    <a:pt x="7391" y="14819"/>
                  </a:cubicBezTo>
                  <a:cubicBezTo>
                    <a:pt x="7399" y="14819"/>
                    <a:pt x="7407" y="14819"/>
                    <a:pt x="7415" y="14819"/>
                  </a:cubicBezTo>
                  <a:cubicBezTo>
                    <a:pt x="9371" y="14819"/>
                    <a:pt x="11248" y="14046"/>
                    <a:pt x="12637" y="12668"/>
                  </a:cubicBezTo>
                  <a:cubicBezTo>
                    <a:pt x="14032" y="11283"/>
                    <a:pt x="14820" y="9402"/>
                    <a:pt x="14826" y="7437"/>
                  </a:cubicBezTo>
                  <a:cubicBezTo>
                    <a:pt x="14834" y="5472"/>
                    <a:pt x="14061" y="3584"/>
                    <a:pt x="12675" y="2189"/>
                  </a:cubicBezTo>
                  <a:cubicBezTo>
                    <a:pt x="11292" y="795"/>
                    <a:pt x="9410" y="8"/>
                    <a:pt x="7444" y="0"/>
                  </a:cubicBezTo>
                  <a:cubicBezTo>
                    <a:pt x="7435" y="0"/>
                    <a:pt x="7426" y="0"/>
                    <a:pt x="7417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284"/>
            <p:cNvSpPr/>
            <p:nvPr/>
          </p:nvSpPr>
          <p:spPr>
            <a:xfrm>
              <a:off x="5641920" y="1733400"/>
              <a:ext cx="231480" cy="245160"/>
            </a:xfrm>
            <a:custGeom>
              <a:avLst/>
              <a:gdLst/>
              <a:ahLst/>
              <a:rect l="l" t="t" r="r" b="b"/>
              <a:pathLst>
                <a:path w="10904" h="11518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285"/>
            <p:cNvSpPr/>
            <p:nvPr/>
          </p:nvSpPr>
          <p:spPr>
            <a:xfrm>
              <a:off x="5390640" y="2019600"/>
              <a:ext cx="196920" cy="199080"/>
            </a:xfrm>
            <a:custGeom>
              <a:avLst/>
              <a:gdLst/>
              <a:ahLst/>
              <a:rect l="l" t="t" r="r" b="b"/>
              <a:pathLst>
                <a:path w="9276" h="9343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286"/>
            <p:cNvSpPr/>
            <p:nvPr/>
          </p:nvSpPr>
          <p:spPr>
            <a:xfrm>
              <a:off x="5641920" y="2019600"/>
              <a:ext cx="207360" cy="218160"/>
            </a:xfrm>
            <a:custGeom>
              <a:avLst/>
              <a:gdLst/>
              <a:ahLst/>
              <a:rect l="l" t="t" r="r" b="b"/>
              <a:pathLst>
                <a:path w="9774" h="1025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287"/>
            <p:cNvSpPr/>
            <p:nvPr/>
          </p:nvSpPr>
          <p:spPr>
            <a:xfrm>
              <a:off x="5412240" y="1800360"/>
              <a:ext cx="175320" cy="178200"/>
            </a:xfrm>
            <a:custGeom>
              <a:avLst/>
              <a:gdLst/>
              <a:ahLst/>
              <a:rect l="l" t="t" r="r" b="b"/>
              <a:pathLst>
                <a:path w="8253" h="8371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88"/>
            <p:cNvSpPr/>
            <p:nvPr/>
          </p:nvSpPr>
          <p:spPr>
            <a:xfrm>
              <a:off x="5501880" y="1890000"/>
              <a:ext cx="216720" cy="216720"/>
            </a:xfrm>
            <a:custGeom>
              <a:avLst/>
              <a:gdLst/>
              <a:ahLst/>
              <a:rect l="l" t="t" r="r" b="b"/>
              <a:pathLst>
                <a:path w="10199" h="10179">
                  <a:moveTo>
                    <a:pt x="5097" y="1"/>
                  </a:moveTo>
                  <a:cubicBezTo>
                    <a:pt x="2296" y="1"/>
                    <a:pt x="21" y="2267"/>
                    <a:pt x="10" y="5070"/>
                  </a:cubicBezTo>
                  <a:cubicBezTo>
                    <a:pt x="0" y="7882"/>
                    <a:pt x="2271" y="10169"/>
                    <a:pt x="5081" y="10179"/>
                  </a:cubicBezTo>
                  <a:cubicBezTo>
                    <a:pt x="5088" y="10179"/>
                    <a:pt x="5095" y="10179"/>
                    <a:pt x="5102" y="10179"/>
                  </a:cubicBezTo>
                  <a:cubicBezTo>
                    <a:pt x="7903" y="10179"/>
                    <a:pt x="10178" y="7912"/>
                    <a:pt x="10189" y="5109"/>
                  </a:cubicBezTo>
                  <a:cubicBezTo>
                    <a:pt x="10199" y="2297"/>
                    <a:pt x="7928" y="10"/>
                    <a:pt x="5118" y="1"/>
                  </a:cubicBezTo>
                  <a:cubicBezTo>
                    <a:pt x="5111" y="1"/>
                    <a:pt x="5104" y="1"/>
                    <a:pt x="5097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9" name="CustomShape 289"/>
          <p:cNvSpPr/>
          <p:nvPr/>
        </p:nvSpPr>
        <p:spPr>
          <a:xfrm>
            <a:off x="8008200" y="2812320"/>
            <a:ext cx="173880" cy="173880"/>
          </a:xfrm>
          <a:custGeom>
            <a:avLst/>
            <a:gdLst/>
            <a:ahLst/>
            <a:rect l="l" t="t" r="r" b="b"/>
            <a:pathLst>
              <a:path w="208163" h="208163">
                <a:moveTo>
                  <a:pt x="79632" y="48546"/>
                </a:moveTo>
                <a:cubicBezTo>
                  <a:pt x="80399" y="48546"/>
                  <a:pt x="81191" y="48783"/>
                  <a:pt x="81877" y="49126"/>
                </a:cubicBezTo>
                <a:lnTo>
                  <a:pt x="158203" y="101306"/>
                </a:lnTo>
                <a:cubicBezTo>
                  <a:pt x="159036" y="101861"/>
                  <a:pt x="159591" y="102971"/>
                  <a:pt x="159591" y="104081"/>
                </a:cubicBezTo>
                <a:cubicBezTo>
                  <a:pt x="159591" y="105191"/>
                  <a:pt x="159036" y="106302"/>
                  <a:pt x="158203" y="106857"/>
                </a:cubicBezTo>
                <a:lnTo>
                  <a:pt x="81877" y="159036"/>
                </a:lnTo>
                <a:cubicBezTo>
                  <a:pt x="81045" y="159314"/>
                  <a:pt x="80489" y="159591"/>
                  <a:pt x="79934" y="159591"/>
                </a:cubicBezTo>
                <a:cubicBezTo>
                  <a:pt x="79379" y="159591"/>
                  <a:pt x="78547" y="159591"/>
                  <a:pt x="78269" y="159314"/>
                </a:cubicBezTo>
                <a:cubicBezTo>
                  <a:pt x="77159" y="158481"/>
                  <a:pt x="76326" y="157371"/>
                  <a:pt x="76326" y="156260"/>
                </a:cubicBezTo>
                <a:lnTo>
                  <a:pt x="76326" y="52179"/>
                </a:lnTo>
                <a:cubicBezTo>
                  <a:pt x="76326" y="50792"/>
                  <a:pt x="77159" y="49681"/>
                  <a:pt x="78269" y="48849"/>
                </a:cubicBezTo>
                <a:cubicBezTo>
                  <a:pt x="78693" y="48637"/>
                  <a:pt x="79158" y="48546"/>
                  <a:pt x="79632" y="48546"/>
                </a:cubicBezTo>
                <a:close/>
                <a:moveTo>
                  <a:pt x="104081" y="0"/>
                </a:moveTo>
                <a:cubicBezTo>
                  <a:pt x="46628" y="0"/>
                  <a:pt x="0" y="46628"/>
                  <a:pt x="0" y="104081"/>
                </a:cubicBezTo>
                <a:cubicBezTo>
                  <a:pt x="0" y="161534"/>
                  <a:pt x="46628" y="208162"/>
                  <a:pt x="104081" y="208162"/>
                </a:cubicBezTo>
                <a:cubicBezTo>
                  <a:pt x="161534" y="208162"/>
                  <a:pt x="208162" y="161534"/>
                  <a:pt x="208162" y="104081"/>
                </a:cubicBezTo>
                <a:cubicBezTo>
                  <a:pt x="208162" y="46628"/>
                  <a:pt x="161534" y="0"/>
                  <a:pt x="10408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CustomShape 290"/>
          <p:cNvSpPr/>
          <p:nvPr/>
        </p:nvSpPr>
        <p:spPr>
          <a:xfrm>
            <a:off x="8324280" y="2841480"/>
            <a:ext cx="148320" cy="1162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291"/>
          <p:cNvSpPr/>
          <p:nvPr/>
        </p:nvSpPr>
        <p:spPr>
          <a:xfrm>
            <a:off x="7426440" y="2162160"/>
            <a:ext cx="117720" cy="1177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292"/>
          <p:cNvSpPr/>
          <p:nvPr/>
        </p:nvSpPr>
        <p:spPr>
          <a:xfrm flipH="1">
            <a:off x="7733160" y="2162160"/>
            <a:ext cx="117720" cy="1177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869f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CustomShape 293"/>
          <p:cNvSpPr/>
          <p:nvPr/>
        </p:nvSpPr>
        <p:spPr>
          <a:xfrm>
            <a:off x="653040" y="2066040"/>
            <a:ext cx="7047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241200" indent="-234720">
              <a:lnSpc>
                <a:spcPct val="100000"/>
              </a:lnSpc>
              <a:buClr>
                <a:srgbClr val="ffe5a4"/>
              </a:buClr>
              <a:buFont typeface="Anaheim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Montserrat"/>
                <a:ea typeface="Montserrat"/>
              </a:rPr>
              <a:t>Bar charts</a:t>
            </a:r>
            <a:endParaRPr b="0" lang="pt-PT" sz="1700" spc="-1" strike="noStrike">
              <a:latin typeface="Arial"/>
            </a:endParaRPr>
          </a:p>
          <a:p>
            <a:pPr marL="241200" indent="-234720">
              <a:lnSpc>
                <a:spcPct val="100000"/>
              </a:lnSpc>
              <a:buClr>
                <a:srgbClr val="ffe5a4"/>
              </a:buClr>
              <a:buFont typeface="Anaheim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Montserrat"/>
                <a:ea typeface="Montserrat"/>
              </a:rPr>
              <a:t>Pie chart</a:t>
            </a:r>
            <a:endParaRPr b="0" lang="pt-PT" sz="1700" spc="-1" strike="noStrike">
              <a:latin typeface="Arial"/>
            </a:endParaRPr>
          </a:p>
          <a:p>
            <a:pPr marL="241200" indent="-234720">
              <a:lnSpc>
                <a:spcPct val="100000"/>
              </a:lnSpc>
              <a:buClr>
                <a:srgbClr val="ffe5a4"/>
              </a:buClr>
              <a:buFont typeface="Anaheim"/>
              <a:buChar char="●"/>
            </a:pPr>
            <a:r>
              <a:rPr b="0" lang="en" sz="1700" spc="-1" strike="noStrike">
                <a:solidFill>
                  <a:srgbClr val="ffffff"/>
                </a:solidFill>
                <a:latin typeface="Montserrat"/>
                <a:ea typeface="Montserrat"/>
              </a:rPr>
              <a:t>Map</a:t>
            </a:r>
            <a:endParaRPr b="0" lang="pt-PT" sz="1700" spc="-1" strike="noStrike">
              <a:latin typeface="Arial"/>
            </a:endParaRPr>
          </a:p>
        </p:txBody>
      </p:sp>
      <p:sp>
        <p:nvSpPr>
          <p:cNvPr id="1104" name="CustomShape 294"/>
          <p:cNvSpPr/>
          <p:nvPr/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Maven Pro"/>
                <a:ea typeface="Maven Pro"/>
              </a:rPr>
              <a:t>Visualization technique choices</a:t>
            </a:r>
            <a:endParaRPr b="0" lang="pt-PT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PT" sz="3500" spc="-1" strike="noStrike">
              <a:latin typeface="Arial"/>
            </a:endParaRPr>
          </a:p>
        </p:txBody>
      </p:sp>
      <p:sp>
        <p:nvSpPr>
          <p:cNvPr id="1105" name="TextShape 29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4972F1D-3F41-460C-AD99-6E47DBCCBA84}" type="slidenum">
              <a:rPr b="0" lang="en" sz="1300" spc="-1" strike="noStrike">
                <a:solidFill>
                  <a:srgbClr val="435d74"/>
                </a:solidFill>
                <a:latin typeface="Proxima Nova"/>
                <a:ea typeface="Proxima Nova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CustomShape 1"/>
          <p:cNvSpPr/>
          <p:nvPr/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Maven Pro"/>
                <a:ea typeface="Maven Pro"/>
              </a:rPr>
              <a:t>Home Page</a:t>
            </a:r>
            <a:endParaRPr b="0" lang="pt-PT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PT" sz="3500" spc="-1" strike="noStrike">
              <a:latin typeface="Arial"/>
            </a:endParaRPr>
          </a:p>
        </p:txBody>
      </p:sp>
      <p:pic>
        <p:nvPicPr>
          <p:cNvPr id="1107" name="Google Shape;2665;p37" descr=""/>
          <p:cNvPicPr/>
          <p:nvPr/>
        </p:nvPicPr>
        <p:blipFill>
          <a:blip r:embed="rId1"/>
          <a:stretch/>
        </p:blipFill>
        <p:spPr>
          <a:xfrm>
            <a:off x="152280" y="1342440"/>
            <a:ext cx="8838720" cy="2458080"/>
          </a:xfrm>
          <a:prstGeom prst="rect">
            <a:avLst/>
          </a:prstGeom>
          <a:ln>
            <a:noFill/>
          </a:ln>
        </p:spPr>
      </p:pic>
      <p:sp>
        <p:nvSpPr>
          <p:cNvPr id="1108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33F5FF3-3D0A-44FB-A934-36AAEAC33F56}" type="slidenum">
              <a:rPr b="0" lang="en" sz="1300" spc="-1" strike="noStrike">
                <a:solidFill>
                  <a:srgbClr val="435d74"/>
                </a:solidFill>
                <a:latin typeface="Proxima Nova"/>
                <a:ea typeface="Proxima Nova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CustomShape 1"/>
          <p:cNvSpPr/>
          <p:nvPr/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Maven Pro"/>
                <a:ea typeface="Maven Pro"/>
              </a:rPr>
              <a:t>Timeline</a:t>
            </a:r>
            <a:endParaRPr b="0" lang="pt-PT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PT" sz="3500" spc="-1" strike="noStrike">
              <a:latin typeface="Arial"/>
            </a:endParaRPr>
          </a:p>
        </p:txBody>
      </p:sp>
      <p:pic>
        <p:nvPicPr>
          <p:cNvPr id="1110" name="Google Shape;2672;p38" descr=""/>
          <p:cNvPicPr/>
          <p:nvPr/>
        </p:nvPicPr>
        <p:blipFill>
          <a:blip r:embed="rId1"/>
          <a:stretch/>
        </p:blipFill>
        <p:spPr>
          <a:xfrm>
            <a:off x="1914840" y="958680"/>
            <a:ext cx="5313960" cy="4032000"/>
          </a:xfrm>
          <a:prstGeom prst="rect">
            <a:avLst/>
          </a:prstGeom>
          <a:ln>
            <a:noFill/>
          </a:ln>
        </p:spPr>
      </p:pic>
      <p:sp>
        <p:nvSpPr>
          <p:cNvPr id="1111" name="TextShape 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241E362-731E-450D-8914-0E30AE32A104}" type="slidenum">
              <a:rPr b="0" lang="en" sz="1300" spc="-1" strike="noStrike">
                <a:solidFill>
                  <a:srgbClr val="435d74"/>
                </a:solidFill>
                <a:latin typeface="Proxima Nova"/>
                <a:ea typeface="Proxima Nova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CustomShape 1"/>
          <p:cNvSpPr/>
          <p:nvPr/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Maven Pro"/>
                <a:ea typeface="Maven Pro"/>
              </a:rPr>
              <a:t>Survival probability</a:t>
            </a:r>
            <a:endParaRPr b="0" lang="pt-PT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PT" sz="3500" spc="-1" strike="noStrike">
              <a:latin typeface="Arial"/>
            </a:endParaRPr>
          </a:p>
        </p:txBody>
      </p:sp>
      <p:pic>
        <p:nvPicPr>
          <p:cNvPr id="1113" name="Google Shape;2679;p39" descr=""/>
          <p:cNvPicPr/>
          <p:nvPr/>
        </p:nvPicPr>
        <p:blipFill>
          <a:blip r:embed="rId1"/>
          <a:stretch/>
        </p:blipFill>
        <p:spPr>
          <a:xfrm>
            <a:off x="152280" y="1360080"/>
            <a:ext cx="8838720" cy="3468960"/>
          </a:xfrm>
          <a:prstGeom prst="rect">
            <a:avLst/>
          </a:prstGeom>
          <a:ln>
            <a:noFill/>
          </a:ln>
        </p:spPr>
      </p:pic>
      <p:sp>
        <p:nvSpPr>
          <p:cNvPr id="1114" name="CustomShape 2"/>
          <p:cNvSpPr/>
          <p:nvPr/>
        </p:nvSpPr>
        <p:spPr>
          <a:xfrm>
            <a:off x="1173960" y="2301480"/>
            <a:ext cx="1420920" cy="15120"/>
          </a:xfrm>
          <a:prstGeom prst="rect">
            <a:avLst/>
          </a:prstGeom>
          <a:solidFill>
            <a:srgbClr val="657e9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TextShape 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048CDDE-FB77-44FD-BB9E-1711670C6D37}" type="slidenum">
              <a:rPr b="0" lang="en" sz="1300" spc="-1" strike="noStrike">
                <a:solidFill>
                  <a:srgbClr val="435d74"/>
                </a:solidFill>
                <a:latin typeface="Proxima Nova"/>
                <a:ea typeface="Proxima Nova"/>
              </a:rPr>
              <a:t>&lt;number&gt;</a:t>
            </a:fld>
            <a:endParaRPr b="0" lang="pt-P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e5a4"/>
      </a:dk2>
      <a:lt2>
        <a:srgbClr val="41c9eb"/>
      </a:lt2>
      <a:accent1>
        <a:srgbClr val="2768d5"/>
      </a:accent1>
      <a:accent2>
        <a:srgbClr val="6351ca"/>
      </a:accent2>
      <a:accent3>
        <a:srgbClr val="597000"/>
      </a:accent3>
      <a:accent4>
        <a:srgbClr val="cc427c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e5a4"/>
      </a:dk2>
      <a:lt2>
        <a:srgbClr val="41c9eb"/>
      </a:lt2>
      <a:accent1>
        <a:srgbClr val="2768d5"/>
      </a:accent1>
      <a:accent2>
        <a:srgbClr val="6351ca"/>
      </a:accent2>
      <a:accent3>
        <a:srgbClr val="597000"/>
      </a:accent3>
      <a:accent4>
        <a:srgbClr val="cc427c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e5a4"/>
      </a:dk2>
      <a:lt2>
        <a:srgbClr val="41c9eb"/>
      </a:lt2>
      <a:accent1>
        <a:srgbClr val="2768d5"/>
      </a:accent1>
      <a:accent2>
        <a:srgbClr val="6351ca"/>
      </a:accent2>
      <a:accent3>
        <a:srgbClr val="597000"/>
      </a:accent3>
      <a:accent4>
        <a:srgbClr val="cc427c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e5a4"/>
      </a:dk2>
      <a:lt2>
        <a:srgbClr val="41c9eb"/>
      </a:lt2>
      <a:accent1>
        <a:srgbClr val="2768d5"/>
      </a:accent1>
      <a:accent2>
        <a:srgbClr val="6351ca"/>
      </a:accent2>
      <a:accent3>
        <a:srgbClr val="597000"/>
      </a:accent3>
      <a:accent4>
        <a:srgbClr val="cc427c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e5a4"/>
      </a:dk2>
      <a:lt2>
        <a:srgbClr val="41c9eb"/>
      </a:lt2>
      <a:accent1>
        <a:srgbClr val="2768d5"/>
      </a:accent1>
      <a:accent2>
        <a:srgbClr val="6351ca"/>
      </a:accent2>
      <a:accent3>
        <a:srgbClr val="597000"/>
      </a:accent3>
      <a:accent4>
        <a:srgbClr val="cc427c"/>
      </a:accent4>
      <a:accent5>
        <a:srgbClr val="ffffff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cp:revision>0</cp:revision>
  <dc:subject/>
  <dc:title/>
</cp:coreProperties>
</file>