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A749"/>
    <a:srgbClr val="CD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B757D-A519-4A98-B17A-C501DEC1A5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63AD66-D030-4E0A-81C4-10D8AB1F4C44}">
      <dgm:prSet custT="1"/>
      <dgm:spPr/>
      <dgm:t>
        <a:bodyPr/>
        <a:lstStyle/>
        <a:p>
          <a:pPr algn="just"/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RF 13 – É possível visualizar quando a pessoa está digitando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12EEF5-4BAE-48A1-A764-B95656CA432C}" type="parTrans" cxnId="{67E6E057-4651-436A-9769-989E83E976E2}">
      <dgm:prSet/>
      <dgm:spPr/>
      <dgm:t>
        <a:bodyPr/>
        <a:lstStyle/>
        <a:p>
          <a:endParaRPr lang="en-US"/>
        </a:p>
      </dgm:t>
    </dgm:pt>
    <dgm:pt modelId="{57161A2F-C6BC-4CF0-9904-664A94F7C5C3}" type="sibTrans" cxnId="{67E6E057-4651-436A-9769-989E83E976E2}">
      <dgm:prSet/>
      <dgm:spPr/>
      <dgm:t>
        <a:bodyPr/>
        <a:lstStyle/>
        <a:p>
          <a:endParaRPr lang="en-US"/>
        </a:p>
      </dgm:t>
    </dgm:pt>
    <dgm:pt modelId="{476EC323-A797-4F93-B12E-71CD8EA94EC0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RF 14 – Criar grupo, com até 256 pessoas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E5E18C-5462-4B89-9B0F-0016A242D940}" type="parTrans" cxnId="{51C60594-E612-41F8-8C94-0C8CE22D4E55}">
      <dgm:prSet/>
      <dgm:spPr/>
      <dgm:t>
        <a:bodyPr/>
        <a:lstStyle/>
        <a:p>
          <a:endParaRPr lang="en-US"/>
        </a:p>
      </dgm:t>
    </dgm:pt>
    <dgm:pt modelId="{0BB003B9-5627-41FF-B90C-1F0462D421A9}" type="sibTrans" cxnId="{51C60594-E612-41F8-8C94-0C8CE22D4E55}">
      <dgm:prSet/>
      <dgm:spPr/>
      <dgm:t>
        <a:bodyPr/>
        <a:lstStyle/>
        <a:p>
          <a:endParaRPr lang="en-US"/>
        </a:p>
      </dgm:t>
    </dgm:pt>
    <dgm:pt modelId="{CFA5C1AC-FE2F-4213-BC85-E20649561E3C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RF 15 – Fazer ligação em grupo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C6FAC8-A549-4FDD-BD02-F34BFBA01AF2}" type="parTrans" cxnId="{A3CD6B5E-D7F9-4A34-A30F-8A4F6E287132}">
      <dgm:prSet/>
      <dgm:spPr/>
      <dgm:t>
        <a:bodyPr/>
        <a:lstStyle/>
        <a:p>
          <a:endParaRPr lang="en-US"/>
        </a:p>
      </dgm:t>
    </dgm:pt>
    <dgm:pt modelId="{BC653B94-DD51-4D35-8DFA-D397315CB98F}" type="sibTrans" cxnId="{A3CD6B5E-D7F9-4A34-A30F-8A4F6E287132}">
      <dgm:prSet/>
      <dgm:spPr/>
      <dgm:t>
        <a:bodyPr/>
        <a:lstStyle/>
        <a:p>
          <a:endParaRPr lang="en-US"/>
        </a:p>
      </dgm:t>
    </dgm:pt>
    <dgm:pt modelId="{55931EBC-0F3C-4CFB-8395-058266E66234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RF 16 – Desativar notificações do grupo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7E3AC2-5F2F-4BF6-A201-818D4FA6A5B1}" type="parTrans" cxnId="{4308F2ED-1684-4FBA-B2B7-3DE2F684C5DC}">
      <dgm:prSet/>
      <dgm:spPr/>
      <dgm:t>
        <a:bodyPr/>
        <a:lstStyle/>
        <a:p>
          <a:endParaRPr lang="en-US"/>
        </a:p>
      </dgm:t>
    </dgm:pt>
    <dgm:pt modelId="{BABFF43F-D248-45FA-872B-9B33A377C968}" type="sibTrans" cxnId="{4308F2ED-1684-4FBA-B2B7-3DE2F684C5DC}">
      <dgm:prSet/>
      <dgm:spPr/>
      <dgm:t>
        <a:bodyPr/>
        <a:lstStyle/>
        <a:p>
          <a:endParaRPr lang="en-US"/>
        </a:p>
      </dgm:t>
    </dgm:pt>
    <dgm:pt modelId="{77B037AE-5FE9-4450-BCA2-408712068DB3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RF 17 – Mensagens criptografadas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C139B6-0066-4E6F-87C3-8FBB677232E2}" type="parTrans" cxnId="{3B034D75-00C3-4458-A634-4C9D52D3BF5C}">
      <dgm:prSet/>
      <dgm:spPr/>
      <dgm:t>
        <a:bodyPr/>
        <a:lstStyle/>
        <a:p>
          <a:endParaRPr lang="en-US"/>
        </a:p>
      </dgm:t>
    </dgm:pt>
    <dgm:pt modelId="{7C78894A-A201-40F8-BEDB-4721B2C85D63}" type="sibTrans" cxnId="{3B034D75-00C3-4458-A634-4C9D52D3BF5C}">
      <dgm:prSet/>
      <dgm:spPr/>
      <dgm:t>
        <a:bodyPr/>
        <a:lstStyle/>
        <a:p>
          <a:endParaRPr lang="en-US"/>
        </a:p>
      </dgm:t>
    </dgm:pt>
    <dgm:pt modelId="{10F43A46-E9F0-47AB-BCC2-89238762A431}" type="pres">
      <dgm:prSet presAssocID="{239B757D-A519-4A98-B17A-C501DEC1A5CF}" presName="root" presStyleCnt="0">
        <dgm:presLayoutVars>
          <dgm:dir/>
          <dgm:resizeHandles val="exact"/>
        </dgm:presLayoutVars>
      </dgm:prSet>
      <dgm:spPr/>
    </dgm:pt>
    <dgm:pt modelId="{9869D1B5-E148-4D56-8A34-EAC05AE024AA}" type="pres">
      <dgm:prSet presAssocID="{8A63AD66-D030-4E0A-81C4-10D8AB1F4C44}" presName="compNode" presStyleCnt="0"/>
      <dgm:spPr/>
    </dgm:pt>
    <dgm:pt modelId="{8F06333F-25D0-48F7-B04A-9CB456FD4244}" type="pres">
      <dgm:prSet presAssocID="{8A63AD66-D030-4E0A-81C4-10D8AB1F4C44}" presName="bgRect" presStyleLbl="bgShp" presStyleIdx="0" presStyleCnt="5"/>
      <dgm:spPr/>
    </dgm:pt>
    <dgm:pt modelId="{A9A16268-26A4-4057-8FA8-1A504123EE40}" type="pres">
      <dgm:prSet presAssocID="{8A63AD66-D030-4E0A-81C4-10D8AB1F4C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phone com preenchimento sólido"/>
        </a:ext>
      </dgm:extLst>
    </dgm:pt>
    <dgm:pt modelId="{4D5140D2-E897-40E3-922D-8B4C23B0B1B3}" type="pres">
      <dgm:prSet presAssocID="{8A63AD66-D030-4E0A-81C4-10D8AB1F4C44}" presName="spaceRect" presStyleCnt="0"/>
      <dgm:spPr/>
    </dgm:pt>
    <dgm:pt modelId="{F71F4EBB-6DF0-4020-BC6C-224D4D29731F}" type="pres">
      <dgm:prSet presAssocID="{8A63AD66-D030-4E0A-81C4-10D8AB1F4C44}" presName="parTx" presStyleLbl="revTx" presStyleIdx="0" presStyleCnt="5">
        <dgm:presLayoutVars>
          <dgm:chMax val="0"/>
          <dgm:chPref val="0"/>
        </dgm:presLayoutVars>
      </dgm:prSet>
      <dgm:spPr/>
    </dgm:pt>
    <dgm:pt modelId="{8A8FE94C-39D4-4D8B-A2B3-8A63985AB8CC}" type="pres">
      <dgm:prSet presAssocID="{57161A2F-C6BC-4CF0-9904-664A94F7C5C3}" presName="sibTrans" presStyleCnt="0"/>
      <dgm:spPr/>
    </dgm:pt>
    <dgm:pt modelId="{5A74D1B8-2FBB-4C8C-A654-41A96D9BBF91}" type="pres">
      <dgm:prSet presAssocID="{476EC323-A797-4F93-B12E-71CD8EA94EC0}" presName="compNode" presStyleCnt="0"/>
      <dgm:spPr/>
    </dgm:pt>
    <dgm:pt modelId="{EB9F447B-CC07-470E-8D47-8DAC91218A70}" type="pres">
      <dgm:prSet presAssocID="{476EC323-A797-4F93-B12E-71CD8EA94EC0}" presName="bgRect" presStyleLbl="bgShp" presStyleIdx="1" presStyleCnt="5"/>
      <dgm:spPr/>
    </dgm:pt>
    <dgm:pt modelId="{A204E390-BB37-4375-B8B7-66E897627692}" type="pres">
      <dgm:prSet presAssocID="{476EC323-A797-4F93-B12E-71CD8EA94E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57BF9BDB-5D88-4809-81B4-4B092CE3962C}" type="pres">
      <dgm:prSet presAssocID="{476EC323-A797-4F93-B12E-71CD8EA94EC0}" presName="spaceRect" presStyleCnt="0"/>
      <dgm:spPr/>
    </dgm:pt>
    <dgm:pt modelId="{1B826BE6-9616-4EEA-900E-DCAD9A0EF895}" type="pres">
      <dgm:prSet presAssocID="{476EC323-A797-4F93-B12E-71CD8EA94EC0}" presName="parTx" presStyleLbl="revTx" presStyleIdx="1" presStyleCnt="5">
        <dgm:presLayoutVars>
          <dgm:chMax val="0"/>
          <dgm:chPref val="0"/>
        </dgm:presLayoutVars>
      </dgm:prSet>
      <dgm:spPr/>
    </dgm:pt>
    <dgm:pt modelId="{994C6670-5016-4453-9534-9880789FF281}" type="pres">
      <dgm:prSet presAssocID="{0BB003B9-5627-41FF-B90C-1F0462D421A9}" presName="sibTrans" presStyleCnt="0"/>
      <dgm:spPr/>
    </dgm:pt>
    <dgm:pt modelId="{2597554D-CAD3-4534-BFEC-387E39ACBDE5}" type="pres">
      <dgm:prSet presAssocID="{CFA5C1AC-FE2F-4213-BC85-E20649561E3C}" presName="compNode" presStyleCnt="0"/>
      <dgm:spPr/>
    </dgm:pt>
    <dgm:pt modelId="{24B60F21-6DE9-4F99-A7B0-EFAD97112628}" type="pres">
      <dgm:prSet presAssocID="{CFA5C1AC-FE2F-4213-BC85-E20649561E3C}" presName="bgRect" presStyleLbl="bgShp" presStyleIdx="2" presStyleCnt="5"/>
      <dgm:spPr/>
    </dgm:pt>
    <dgm:pt modelId="{990F7D8E-5605-41F3-A0D5-6E3E97827152}" type="pres">
      <dgm:prSet presAssocID="{CFA5C1AC-FE2F-4213-BC85-E20649561E3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va-voz com preenchimento sólido"/>
        </a:ext>
      </dgm:extLst>
    </dgm:pt>
    <dgm:pt modelId="{55D3BDD2-2427-4F8A-9CD7-E899211A9A14}" type="pres">
      <dgm:prSet presAssocID="{CFA5C1AC-FE2F-4213-BC85-E20649561E3C}" presName="spaceRect" presStyleCnt="0"/>
      <dgm:spPr/>
    </dgm:pt>
    <dgm:pt modelId="{088640A1-98A8-4115-B223-0AAA97D87DC5}" type="pres">
      <dgm:prSet presAssocID="{CFA5C1AC-FE2F-4213-BC85-E20649561E3C}" presName="parTx" presStyleLbl="revTx" presStyleIdx="2" presStyleCnt="5">
        <dgm:presLayoutVars>
          <dgm:chMax val="0"/>
          <dgm:chPref val="0"/>
        </dgm:presLayoutVars>
      </dgm:prSet>
      <dgm:spPr/>
    </dgm:pt>
    <dgm:pt modelId="{A978EA53-0D7F-423C-8E11-8FB968BAD636}" type="pres">
      <dgm:prSet presAssocID="{BC653B94-DD51-4D35-8DFA-D397315CB98F}" presName="sibTrans" presStyleCnt="0"/>
      <dgm:spPr/>
    </dgm:pt>
    <dgm:pt modelId="{0C7F7F43-50C3-4781-B97A-72B987BBFE07}" type="pres">
      <dgm:prSet presAssocID="{55931EBC-0F3C-4CFB-8395-058266E66234}" presName="compNode" presStyleCnt="0"/>
      <dgm:spPr/>
    </dgm:pt>
    <dgm:pt modelId="{BFD3AEF8-A313-40F3-AD86-695549460A2A}" type="pres">
      <dgm:prSet presAssocID="{55931EBC-0F3C-4CFB-8395-058266E66234}" presName="bgRect" presStyleLbl="bgShp" presStyleIdx="3" presStyleCnt="5"/>
      <dgm:spPr/>
    </dgm:pt>
    <dgm:pt modelId="{151D0B90-1FCA-45A7-9156-520AAEF296B3}" type="pres">
      <dgm:prSet presAssocID="{55931EBC-0F3C-4CFB-8395-058266E6623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painha com preenchimento sólido"/>
        </a:ext>
      </dgm:extLst>
    </dgm:pt>
    <dgm:pt modelId="{E12B0B54-8945-4F5B-860F-E8FAFC1DA04B}" type="pres">
      <dgm:prSet presAssocID="{55931EBC-0F3C-4CFB-8395-058266E66234}" presName="spaceRect" presStyleCnt="0"/>
      <dgm:spPr/>
    </dgm:pt>
    <dgm:pt modelId="{21172BA0-9D7B-4A03-A23A-B8516D5C3566}" type="pres">
      <dgm:prSet presAssocID="{55931EBC-0F3C-4CFB-8395-058266E66234}" presName="parTx" presStyleLbl="revTx" presStyleIdx="3" presStyleCnt="5">
        <dgm:presLayoutVars>
          <dgm:chMax val="0"/>
          <dgm:chPref val="0"/>
        </dgm:presLayoutVars>
      </dgm:prSet>
      <dgm:spPr/>
    </dgm:pt>
    <dgm:pt modelId="{DBCBFA13-C09C-4335-B758-35546EA47C92}" type="pres">
      <dgm:prSet presAssocID="{BABFF43F-D248-45FA-872B-9B33A377C968}" presName="sibTrans" presStyleCnt="0"/>
      <dgm:spPr/>
    </dgm:pt>
    <dgm:pt modelId="{4A29048F-F244-46EA-9A42-EAD91F84F9D6}" type="pres">
      <dgm:prSet presAssocID="{77B037AE-5FE9-4450-BCA2-408712068DB3}" presName="compNode" presStyleCnt="0"/>
      <dgm:spPr/>
    </dgm:pt>
    <dgm:pt modelId="{CB807393-7159-4A3C-BA26-A42DE6645294}" type="pres">
      <dgm:prSet presAssocID="{77B037AE-5FE9-4450-BCA2-408712068DB3}" presName="bgRect" presStyleLbl="bgShp" presStyleIdx="4" presStyleCnt="5"/>
      <dgm:spPr/>
    </dgm:pt>
    <dgm:pt modelId="{602ECBEC-5176-4674-B611-8FA374D75D66}" type="pres">
      <dgm:prSet presAssocID="{77B037AE-5FE9-4450-BCA2-408712068DB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ódigo QR com preenchimento sólido"/>
        </a:ext>
      </dgm:extLst>
    </dgm:pt>
    <dgm:pt modelId="{44F6B66F-C9DD-4AF6-9EF9-F8D53068D702}" type="pres">
      <dgm:prSet presAssocID="{77B037AE-5FE9-4450-BCA2-408712068DB3}" presName="spaceRect" presStyleCnt="0"/>
      <dgm:spPr/>
    </dgm:pt>
    <dgm:pt modelId="{F8F3EB39-4B2A-461C-9A2A-ACDF9E12BF1F}" type="pres">
      <dgm:prSet presAssocID="{77B037AE-5FE9-4450-BCA2-408712068DB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57E534-84C0-4AD1-A133-10CED3A28697}" type="presOf" srcId="{476EC323-A797-4F93-B12E-71CD8EA94EC0}" destId="{1B826BE6-9616-4EEA-900E-DCAD9A0EF895}" srcOrd="0" destOrd="0" presId="urn:microsoft.com/office/officeart/2018/2/layout/IconVerticalSolidList"/>
    <dgm:cxn modelId="{A3CD6B5E-D7F9-4A34-A30F-8A4F6E287132}" srcId="{239B757D-A519-4A98-B17A-C501DEC1A5CF}" destId="{CFA5C1AC-FE2F-4213-BC85-E20649561E3C}" srcOrd="2" destOrd="0" parTransId="{A7C6FAC8-A549-4FDD-BD02-F34BFBA01AF2}" sibTransId="{BC653B94-DD51-4D35-8DFA-D397315CB98F}"/>
    <dgm:cxn modelId="{3B034D75-00C3-4458-A634-4C9D52D3BF5C}" srcId="{239B757D-A519-4A98-B17A-C501DEC1A5CF}" destId="{77B037AE-5FE9-4450-BCA2-408712068DB3}" srcOrd="4" destOrd="0" parTransId="{1FC139B6-0066-4E6F-87C3-8FBB677232E2}" sibTransId="{7C78894A-A201-40F8-BEDB-4721B2C85D63}"/>
    <dgm:cxn modelId="{67E6E057-4651-436A-9769-989E83E976E2}" srcId="{239B757D-A519-4A98-B17A-C501DEC1A5CF}" destId="{8A63AD66-D030-4E0A-81C4-10D8AB1F4C44}" srcOrd="0" destOrd="0" parTransId="{EB12EEF5-4BAE-48A1-A764-B95656CA432C}" sibTransId="{57161A2F-C6BC-4CF0-9904-664A94F7C5C3}"/>
    <dgm:cxn modelId="{5AF68380-7087-4F30-9DB5-3F13C5AB593C}" type="presOf" srcId="{239B757D-A519-4A98-B17A-C501DEC1A5CF}" destId="{10F43A46-E9F0-47AB-BCC2-89238762A431}" srcOrd="0" destOrd="0" presId="urn:microsoft.com/office/officeart/2018/2/layout/IconVerticalSolidList"/>
    <dgm:cxn modelId="{862F8B8E-3A51-48D5-B0E5-E2A7092817BA}" type="presOf" srcId="{77B037AE-5FE9-4450-BCA2-408712068DB3}" destId="{F8F3EB39-4B2A-461C-9A2A-ACDF9E12BF1F}" srcOrd="0" destOrd="0" presId="urn:microsoft.com/office/officeart/2018/2/layout/IconVerticalSolidList"/>
    <dgm:cxn modelId="{51C60594-E612-41F8-8C94-0C8CE22D4E55}" srcId="{239B757D-A519-4A98-B17A-C501DEC1A5CF}" destId="{476EC323-A797-4F93-B12E-71CD8EA94EC0}" srcOrd="1" destOrd="0" parTransId="{ADE5E18C-5462-4B89-9B0F-0016A242D940}" sibTransId="{0BB003B9-5627-41FF-B90C-1F0462D421A9}"/>
    <dgm:cxn modelId="{F20D1295-8C40-4579-B0A3-F0D3240DFEFE}" type="presOf" srcId="{55931EBC-0F3C-4CFB-8395-058266E66234}" destId="{21172BA0-9D7B-4A03-A23A-B8516D5C3566}" srcOrd="0" destOrd="0" presId="urn:microsoft.com/office/officeart/2018/2/layout/IconVerticalSolidList"/>
    <dgm:cxn modelId="{CF5A14B0-50DE-4A27-9EB7-200BE3D1E504}" type="presOf" srcId="{CFA5C1AC-FE2F-4213-BC85-E20649561E3C}" destId="{088640A1-98A8-4115-B223-0AAA97D87DC5}" srcOrd="0" destOrd="0" presId="urn:microsoft.com/office/officeart/2018/2/layout/IconVerticalSolidList"/>
    <dgm:cxn modelId="{194A09CA-E840-427B-BC6C-E117280CA797}" type="presOf" srcId="{8A63AD66-D030-4E0A-81C4-10D8AB1F4C44}" destId="{F71F4EBB-6DF0-4020-BC6C-224D4D29731F}" srcOrd="0" destOrd="0" presId="urn:microsoft.com/office/officeart/2018/2/layout/IconVerticalSolidList"/>
    <dgm:cxn modelId="{4308F2ED-1684-4FBA-B2B7-3DE2F684C5DC}" srcId="{239B757D-A519-4A98-B17A-C501DEC1A5CF}" destId="{55931EBC-0F3C-4CFB-8395-058266E66234}" srcOrd="3" destOrd="0" parTransId="{E87E3AC2-5F2F-4BF6-A201-818D4FA6A5B1}" sibTransId="{BABFF43F-D248-45FA-872B-9B33A377C968}"/>
    <dgm:cxn modelId="{C8054084-5D67-4C9F-A6CA-75D40B789014}" type="presParOf" srcId="{10F43A46-E9F0-47AB-BCC2-89238762A431}" destId="{9869D1B5-E148-4D56-8A34-EAC05AE024AA}" srcOrd="0" destOrd="0" presId="urn:microsoft.com/office/officeart/2018/2/layout/IconVerticalSolidList"/>
    <dgm:cxn modelId="{6D6461E3-0D46-4BFD-BA65-752D72890AF3}" type="presParOf" srcId="{9869D1B5-E148-4D56-8A34-EAC05AE024AA}" destId="{8F06333F-25D0-48F7-B04A-9CB456FD4244}" srcOrd="0" destOrd="0" presId="urn:microsoft.com/office/officeart/2018/2/layout/IconVerticalSolidList"/>
    <dgm:cxn modelId="{C4E0B50B-FD35-4CDA-9725-637948E535E3}" type="presParOf" srcId="{9869D1B5-E148-4D56-8A34-EAC05AE024AA}" destId="{A9A16268-26A4-4057-8FA8-1A504123EE40}" srcOrd="1" destOrd="0" presId="urn:microsoft.com/office/officeart/2018/2/layout/IconVerticalSolidList"/>
    <dgm:cxn modelId="{EC18B3B4-D0DF-4342-98F8-671AA6E93DBA}" type="presParOf" srcId="{9869D1B5-E148-4D56-8A34-EAC05AE024AA}" destId="{4D5140D2-E897-40E3-922D-8B4C23B0B1B3}" srcOrd="2" destOrd="0" presId="urn:microsoft.com/office/officeart/2018/2/layout/IconVerticalSolidList"/>
    <dgm:cxn modelId="{EA9B38E4-237C-4DA2-A4B3-7B3F1EF4785E}" type="presParOf" srcId="{9869D1B5-E148-4D56-8A34-EAC05AE024AA}" destId="{F71F4EBB-6DF0-4020-BC6C-224D4D29731F}" srcOrd="3" destOrd="0" presId="urn:microsoft.com/office/officeart/2018/2/layout/IconVerticalSolidList"/>
    <dgm:cxn modelId="{152C93D5-FF24-4D18-8133-A31B31AF48EA}" type="presParOf" srcId="{10F43A46-E9F0-47AB-BCC2-89238762A431}" destId="{8A8FE94C-39D4-4D8B-A2B3-8A63985AB8CC}" srcOrd="1" destOrd="0" presId="urn:microsoft.com/office/officeart/2018/2/layout/IconVerticalSolidList"/>
    <dgm:cxn modelId="{173883D5-8188-4138-ABD3-F3BE1374CB2B}" type="presParOf" srcId="{10F43A46-E9F0-47AB-BCC2-89238762A431}" destId="{5A74D1B8-2FBB-4C8C-A654-41A96D9BBF91}" srcOrd="2" destOrd="0" presId="urn:microsoft.com/office/officeart/2018/2/layout/IconVerticalSolidList"/>
    <dgm:cxn modelId="{87A491A4-F8DE-4687-8693-15E7D0DD2F19}" type="presParOf" srcId="{5A74D1B8-2FBB-4C8C-A654-41A96D9BBF91}" destId="{EB9F447B-CC07-470E-8D47-8DAC91218A70}" srcOrd="0" destOrd="0" presId="urn:microsoft.com/office/officeart/2018/2/layout/IconVerticalSolidList"/>
    <dgm:cxn modelId="{3C751374-3762-4E1C-88F3-7D40B2CC6C3F}" type="presParOf" srcId="{5A74D1B8-2FBB-4C8C-A654-41A96D9BBF91}" destId="{A204E390-BB37-4375-B8B7-66E897627692}" srcOrd="1" destOrd="0" presId="urn:microsoft.com/office/officeart/2018/2/layout/IconVerticalSolidList"/>
    <dgm:cxn modelId="{45273E56-AC03-4684-8A8E-F8C6BD8C6460}" type="presParOf" srcId="{5A74D1B8-2FBB-4C8C-A654-41A96D9BBF91}" destId="{57BF9BDB-5D88-4809-81B4-4B092CE3962C}" srcOrd="2" destOrd="0" presId="urn:microsoft.com/office/officeart/2018/2/layout/IconVerticalSolidList"/>
    <dgm:cxn modelId="{7FCEBBAA-5745-4C4A-9D0F-399B8403333D}" type="presParOf" srcId="{5A74D1B8-2FBB-4C8C-A654-41A96D9BBF91}" destId="{1B826BE6-9616-4EEA-900E-DCAD9A0EF895}" srcOrd="3" destOrd="0" presId="urn:microsoft.com/office/officeart/2018/2/layout/IconVerticalSolidList"/>
    <dgm:cxn modelId="{37F61406-F855-400C-8CCC-BACD382BAA1D}" type="presParOf" srcId="{10F43A46-E9F0-47AB-BCC2-89238762A431}" destId="{994C6670-5016-4453-9534-9880789FF281}" srcOrd="3" destOrd="0" presId="urn:microsoft.com/office/officeart/2018/2/layout/IconVerticalSolidList"/>
    <dgm:cxn modelId="{3711302A-35A3-4889-8AD3-7401614383AD}" type="presParOf" srcId="{10F43A46-E9F0-47AB-BCC2-89238762A431}" destId="{2597554D-CAD3-4534-BFEC-387E39ACBDE5}" srcOrd="4" destOrd="0" presId="urn:microsoft.com/office/officeart/2018/2/layout/IconVerticalSolidList"/>
    <dgm:cxn modelId="{EF290B4F-CE1D-455C-8BF7-E87D7EBD84AE}" type="presParOf" srcId="{2597554D-CAD3-4534-BFEC-387E39ACBDE5}" destId="{24B60F21-6DE9-4F99-A7B0-EFAD97112628}" srcOrd="0" destOrd="0" presId="urn:microsoft.com/office/officeart/2018/2/layout/IconVerticalSolidList"/>
    <dgm:cxn modelId="{83001A95-63A1-4C6C-A56B-6C7C56139250}" type="presParOf" srcId="{2597554D-CAD3-4534-BFEC-387E39ACBDE5}" destId="{990F7D8E-5605-41F3-A0D5-6E3E97827152}" srcOrd="1" destOrd="0" presId="urn:microsoft.com/office/officeart/2018/2/layout/IconVerticalSolidList"/>
    <dgm:cxn modelId="{729CB945-420E-4BA9-B861-5F1C1DA6B17F}" type="presParOf" srcId="{2597554D-CAD3-4534-BFEC-387E39ACBDE5}" destId="{55D3BDD2-2427-4F8A-9CD7-E899211A9A14}" srcOrd="2" destOrd="0" presId="urn:microsoft.com/office/officeart/2018/2/layout/IconVerticalSolidList"/>
    <dgm:cxn modelId="{BED603F1-2833-46F9-82FB-C3D6C8E1F8E9}" type="presParOf" srcId="{2597554D-CAD3-4534-BFEC-387E39ACBDE5}" destId="{088640A1-98A8-4115-B223-0AAA97D87DC5}" srcOrd="3" destOrd="0" presId="urn:microsoft.com/office/officeart/2018/2/layout/IconVerticalSolidList"/>
    <dgm:cxn modelId="{B9727A57-44D0-418B-BF2C-FD61E5C2EB64}" type="presParOf" srcId="{10F43A46-E9F0-47AB-BCC2-89238762A431}" destId="{A978EA53-0D7F-423C-8E11-8FB968BAD636}" srcOrd="5" destOrd="0" presId="urn:microsoft.com/office/officeart/2018/2/layout/IconVerticalSolidList"/>
    <dgm:cxn modelId="{FDB4F6B8-D940-44C3-BA4B-BAB0B9FEBD3E}" type="presParOf" srcId="{10F43A46-E9F0-47AB-BCC2-89238762A431}" destId="{0C7F7F43-50C3-4781-B97A-72B987BBFE07}" srcOrd="6" destOrd="0" presId="urn:microsoft.com/office/officeart/2018/2/layout/IconVerticalSolidList"/>
    <dgm:cxn modelId="{C576FCB0-B9B0-4689-A55A-5D78882B2F27}" type="presParOf" srcId="{0C7F7F43-50C3-4781-B97A-72B987BBFE07}" destId="{BFD3AEF8-A313-40F3-AD86-695549460A2A}" srcOrd="0" destOrd="0" presId="urn:microsoft.com/office/officeart/2018/2/layout/IconVerticalSolidList"/>
    <dgm:cxn modelId="{BCB13ADC-6FBD-49C7-90C3-44F341164DA1}" type="presParOf" srcId="{0C7F7F43-50C3-4781-B97A-72B987BBFE07}" destId="{151D0B90-1FCA-45A7-9156-520AAEF296B3}" srcOrd="1" destOrd="0" presId="urn:microsoft.com/office/officeart/2018/2/layout/IconVerticalSolidList"/>
    <dgm:cxn modelId="{66676498-030F-48B7-B24E-821FA1DB9196}" type="presParOf" srcId="{0C7F7F43-50C3-4781-B97A-72B987BBFE07}" destId="{E12B0B54-8945-4F5B-860F-E8FAFC1DA04B}" srcOrd="2" destOrd="0" presId="urn:microsoft.com/office/officeart/2018/2/layout/IconVerticalSolidList"/>
    <dgm:cxn modelId="{770DBC2D-49CF-4B3B-9ABC-5CBBD7698EBC}" type="presParOf" srcId="{0C7F7F43-50C3-4781-B97A-72B987BBFE07}" destId="{21172BA0-9D7B-4A03-A23A-B8516D5C3566}" srcOrd="3" destOrd="0" presId="urn:microsoft.com/office/officeart/2018/2/layout/IconVerticalSolidList"/>
    <dgm:cxn modelId="{96719D45-4C37-4000-90F9-B4B0B7BA0EB4}" type="presParOf" srcId="{10F43A46-E9F0-47AB-BCC2-89238762A431}" destId="{DBCBFA13-C09C-4335-B758-35546EA47C92}" srcOrd="7" destOrd="0" presId="urn:microsoft.com/office/officeart/2018/2/layout/IconVerticalSolidList"/>
    <dgm:cxn modelId="{F5ACA52C-05B6-4143-83C3-8E5E205BC8AB}" type="presParOf" srcId="{10F43A46-E9F0-47AB-BCC2-89238762A431}" destId="{4A29048F-F244-46EA-9A42-EAD91F84F9D6}" srcOrd="8" destOrd="0" presId="urn:microsoft.com/office/officeart/2018/2/layout/IconVerticalSolidList"/>
    <dgm:cxn modelId="{4012A49B-C7BF-4E7E-9CED-888635C16769}" type="presParOf" srcId="{4A29048F-F244-46EA-9A42-EAD91F84F9D6}" destId="{CB807393-7159-4A3C-BA26-A42DE6645294}" srcOrd="0" destOrd="0" presId="urn:microsoft.com/office/officeart/2018/2/layout/IconVerticalSolidList"/>
    <dgm:cxn modelId="{073CC631-6D05-410C-B87D-143F41B7184B}" type="presParOf" srcId="{4A29048F-F244-46EA-9A42-EAD91F84F9D6}" destId="{602ECBEC-5176-4674-B611-8FA374D75D66}" srcOrd="1" destOrd="0" presId="urn:microsoft.com/office/officeart/2018/2/layout/IconVerticalSolidList"/>
    <dgm:cxn modelId="{4A17300E-BC9C-4303-9F80-0319E6A00ABD}" type="presParOf" srcId="{4A29048F-F244-46EA-9A42-EAD91F84F9D6}" destId="{44F6B66F-C9DD-4AF6-9EF9-F8D53068D702}" srcOrd="2" destOrd="0" presId="urn:microsoft.com/office/officeart/2018/2/layout/IconVerticalSolidList"/>
    <dgm:cxn modelId="{348D947E-78D8-41B4-8523-CFD9656F930A}" type="presParOf" srcId="{4A29048F-F244-46EA-9A42-EAD91F84F9D6}" destId="{F8F3EB39-4B2A-461C-9A2A-ACDF9E12BF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9B757D-A519-4A98-B17A-C501DEC1A5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63AD66-D030-4E0A-81C4-10D8AB1F4C44}">
      <dgm:prSet custT="1"/>
      <dgm:spPr/>
      <dgm:t>
        <a:bodyPr/>
        <a:lstStyle/>
        <a:p>
          <a:pPr algn="just"/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RNF 01 – Interface agradável e de fácil utilização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12EEF5-4BAE-48A1-A764-B95656CA432C}" type="parTrans" cxnId="{67E6E057-4651-436A-9769-989E83E976E2}">
      <dgm:prSet/>
      <dgm:spPr/>
      <dgm:t>
        <a:bodyPr/>
        <a:lstStyle/>
        <a:p>
          <a:endParaRPr lang="en-US"/>
        </a:p>
      </dgm:t>
    </dgm:pt>
    <dgm:pt modelId="{57161A2F-C6BC-4CF0-9904-664A94F7C5C3}" type="sibTrans" cxnId="{67E6E057-4651-436A-9769-989E83E976E2}">
      <dgm:prSet/>
      <dgm:spPr/>
      <dgm:t>
        <a:bodyPr/>
        <a:lstStyle/>
        <a:p>
          <a:endParaRPr lang="en-US"/>
        </a:p>
      </dgm:t>
    </dgm:pt>
    <dgm:pt modelId="{476EC323-A797-4F93-B12E-71CD8EA94EC0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RNF 02 – Linguagem de programação </a:t>
          </a:r>
          <a:r>
            <a:rPr lang="pt-BR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Erlang</a:t>
          </a:r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E5E18C-5462-4B89-9B0F-0016A242D940}" type="parTrans" cxnId="{51C60594-E612-41F8-8C94-0C8CE22D4E55}">
      <dgm:prSet/>
      <dgm:spPr/>
      <dgm:t>
        <a:bodyPr/>
        <a:lstStyle/>
        <a:p>
          <a:endParaRPr lang="en-US"/>
        </a:p>
      </dgm:t>
    </dgm:pt>
    <dgm:pt modelId="{0BB003B9-5627-41FF-B90C-1F0462D421A9}" type="sibTrans" cxnId="{51C60594-E612-41F8-8C94-0C8CE22D4E55}">
      <dgm:prSet/>
      <dgm:spPr/>
      <dgm:t>
        <a:bodyPr/>
        <a:lstStyle/>
        <a:p>
          <a:endParaRPr lang="en-US"/>
        </a:p>
      </dgm:t>
    </dgm:pt>
    <dgm:pt modelId="{CFA5C1AC-FE2F-4213-BC85-E20649561E3C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RNF 03 – Banco de dados (</a:t>
          </a:r>
          <a:r>
            <a:rPr lang="pt-BR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MariaDB</a:t>
          </a:r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?) 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C6FAC8-A549-4FDD-BD02-F34BFBA01AF2}" type="parTrans" cxnId="{A3CD6B5E-D7F9-4A34-A30F-8A4F6E287132}">
      <dgm:prSet/>
      <dgm:spPr/>
      <dgm:t>
        <a:bodyPr/>
        <a:lstStyle/>
        <a:p>
          <a:endParaRPr lang="en-US"/>
        </a:p>
      </dgm:t>
    </dgm:pt>
    <dgm:pt modelId="{BC653B94-DD51-4D35-8DFA-D397315CB98F}" type="sibTrans" cxnId="{A3CD6B5E-D7F9-4A34-A30F-8A4F6E287132}">
      <dgm:prSet/>
      <dgm:spPr/>
      <dgm:t>
        <a:bodyPr/>
        <a:lstStyle/>
        <a:p>
          <a:endParaRPr lang="en-US"/>
        </a:p>
      </dgm:t>
    </dgm:pt>
    <dgm:pt modelId="{55931EBC-0F3C-4CFB-8395-058266E66234}">
      <dgm:prSet custT="1"/>
      <dgm:spPr/>
      <dgm:t>
        <a:bodyPr/>
        <a:lstStyle/>
        <a:p>
          <a:pPr algn="just"/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RNF 04 – Licenças (Apache, MIT, BSD 2 BSD 3, SIL Open </a:t>
          </a:r>
          <a:r>
            <a:rPr lang="pt-BR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Font</a:t>
          </a:r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...)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7E3AC2-5F2F-4BF6-A201-818D4FA6A5B1}" type="parTrans" cxnId="{4308F2ED-1684-4FBA-B2B7-3DE2F684C5DC}">
      <dgm:prSet/>
      <dgm:spPr/>
      <dgm:t>
        <a:bodyPr/>
        <a:lstStyle/>
        <a:p>
          <a:endParaRPr lang="en-US"/>
        </a:p>
      </dgm:t>
    </dgm:pt>
    <dgm:pt modelId="{BABFF43F-D248-45FA-872B-9B33A377C968}" type="sibTrans" cxnId="{4308F2ED-1684-4FBA-B2B7-3DE2F684C5DC}">
      <dgm:prSet/>
      <dgm:spPr/>
      <dgm:t>
        <a:bodyPr/>
        <a:lstStyle/>
        <a:p>
          <a:endParaRPr lang="en-US"/>
        </a:p>
      </dgm:t>
    </dgm:pt>
    <dgm:pt modelId="{77B037AE-5FE9-4450-BCA2-408712068DB3}">
      <dgm:prSet custT="1"/>
      <dgm:spPr/>
      <dgm:t>
        <a:bodyPr/>
        <a:lstStyle/>
        <a:p>
          <a:pPr algn="just"/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RNF 05 – Download automático de mídia ao utilizar dados móveis, </a:t>
          </a:r>
          <a:r>
            <a:rPr lang="pt-BR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wi-fi</a:t>
          </a:r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ou em roaming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C139B6-0066-4E6F-87C3-8FBB677232E2}" type="parTrans" cxnId="{3B034D75-00C3-4458-A634-4C9D52D3BF5C}">
      <dgm:prSet/>
      <dgm:spPr/>
      <dgm:t>
        <a:bodyPr/>
        <a:lstStyle/>
        <a:p>
          <a:endParaRPr lang="en-US"/>
        </a:p>
      </dgm:t>
    </dgm:pt>
    <dgm:pt modelId="{7C78894A-A201-40F8-BEDB-4721B2C85D63}" type="sibTrans" cxnId="{3B034D75-00C3-4458-A634-4C9D52D3BF5C}">
      <dgm:prSet/>
      <dgm:spPr/>
      <dgm:t>
        <a:bodyPr/>
        <a:lstStyle/>
        <a:p>
          <a:endParaRPr lang="en-US"/>
        </a:p>
      </dgm:t>
    </dgm:pt>
    <dgm:pt modelId="{10F43A46-E9F0-47AB-BCC2-89238762A431}" type="pres">
      <dgm:prSet presAssocID="{239B757D-A519-4A98-B17A-C501DEC1A5CF}" presName="root" presStyleCnt="0">
        <dgm:presLayoutVars>
          <dgm:dir/>
          <dgm:resizeHandles val="exact"/>
        </dgm:presLayoutVars>
      </dgm:prSet>
      <dgm:spPr/>
    </dgm:pt>
    <dgm:pt modelId="{9869D1B5-E148-4D56-8A34-EAC05AE024AA}" type="pres">
      <dgm:prSet presAssocID="{8A63AD66-D030-4E0A-81C4-10D8AB1F4C44}" presName="compNode" presStyleCnt="0"/>
      <dgm:spPr/>
    </dgm:pt>
    <dgm:pt modelId="{8F06333F-25D0-48F7-B04A-9CB456FD4244}" type="pres">
      <dgm:prSet presAssocID="{8A63AD66-D030-4E0A-81C4-10D8AB1F4C44}" presName="bgRect" presStyleLbl="bgShp" presStyleIdx="0" presStyleCnt="5"/>
      <dgm:spPr/>
    </dgm:pt>
    <dgm:pt modelId="{A9A16268-26A4-4057-8FA8-1A504123EE40}" type="pres">
      <dgm:prSet presAssocID="{8A63AD66-D030-4E0A-81C4-10D8AB1F4C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sto de espera com preenchimento sólido"/>
        </a:ext>
      </dgm:extLst>
    </dgm:pt>
    <dgm:pt modelId="{4D5140D2-E897-40E3-922D-8B4C23B0B1B3}" type="pres">
      <dgm:prSet presAssocID="{8A63AD66-D030-4E0A-81C4-10D8AB1F4C44}" presName="spaceRect" presStyleCnt="0"/>
      <dgm:spPr/>
    </dgm:pt>
    <dgm:pt modelId="{F71F4EBB-6DF0-4020-BC6C-224D4D29731F}" type="pres">
      <dgm:prSet presAssocID="{8A63AD66-D030-4E0A-81C4-10D8AB1F4C44}" presName="parTx" presStyleLbl="revTx" presStyleIdx="0" presStyleCnt="5">
        <dgm:presLayoutVars>
          <dgm:chMax val="0"/>
          <dgm:chPref val="0"/>
        </dgm:presLayoutVars>
      </dgm:prSet>
      <dgm:spPr/>
    </dgm:pt>
    <dgm:pt modelId="{8A8FE94C-39D4-4D8B-A2B3-8A63985AB8CC}" type="pres">
      <dgm:prSet presAssocID="{57161A2F-C6BC-4CF0-9904-664A94F7C5C3}" presName="sibTrans" presStyleCnt="0"/>
      <dgm:spPr/>
    </dgm:pt>
    <dgm:pt modelId="{5A74D1B8-2FBB-4C8C-A654-41A96D9BBF91}" type="pres">
      <dgm:prSet presAssocID="{476EC323-A797-4F93-B12E-71CD8EA94EC0}" presName="compNode" presStyleCnt="0"/>
      <dgm:spPr/>
    </dgm:pt>
    <dgm:pt modelId="{EB9F447B-CC07-470E-8D47-8DAC91218A70}" type="pres">
      <dgm:prSet presAssocID="{476EC323-A797-4F93-B12E-71CD8EA94EC0}" presName="bgRect" presStyleLbl="bgShp" presStyleIdx="1" presStyleCnt="5"/>
      <dgm:spPr/>
    </dgm:pt>
    <dgm:pt modelId="{A204E390-BB37-4375-B8B7-66E897627692}" type="pres">
      <dgm:prSet presAssocID="{476EC323-A797-4F93-B12E-71CD8EA94E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com preenchimento sólido"/>
        </a:ext>
      </dgm:extLst>
    </dgm:pt>
    <dgm:pt modelId="{57BF9BDB-5D88-4809-81B4-4B092CE3962C}" type="pres">
      <dgm:prSet presAssocID="{476EC323-A797-4F93-B12E-71CD8EA94EC0}" presName="spaceRect" presStyleCnt="0"/>
      <dgm:spPr/>
    </dgm:pt>
    <dgm:pt modelId="{1B826BE6-9616-4EEA-900E-DCAD9A0EF895}" type="pres">
      <dgm:prSet presAssocID="{476EC323-A797-4F93-B12E-71CD8EA94EC0}" presName="parTx" presStyleLbl="revTx" presStyleIdx="1" presStyleCnt="5">
        <dgm:presLayoutVars>
          <dgm:chMax val="0"/>
          <dgm:chPref val="0"/>
        </dgm:presLayoutVars>
      </dgm:prSet>
      <dgm:spPr/>
    </dgm:pt>
    <dgm:pt modelId="{994C6670-5016-4453-9534-9880789FF281}" type="pres">
      <dgm:prSet presAssocID="{0BB003B9-5627-41FF-B90C-1F0462D421A9}" presName="sibTrans" presStyleCnt="0"/>
      <dgm:spPr/>
    </dgm:pt>
    <dgm:pt modelId="{2597554D-CAD3-4534-BFEC-387E39ACBDE5}" type="pres">
      <dgm:prSet presAssocID="{CFA5C1AC-FE2F-4213-BC85-E20649561E3C}" presName="compNode" presStyleCnt="0"/>
      <dgm:spPr/>
    </dgm:pt>
    <dgm:pt modelId="{24B60F21-6DE9-4F99-A7B0-EFAD97112628}" type="pres">
      <dgm:prSet presAssocID="{CFA5C1AC-FE2F-4213-BC85-E20649561E3C}" presName="bgRect" presStyleLbl="bgShp" presStyleIdx="2" presStyleCnt="5"/>
      <dgm:spPr/>
    </dgm:pt>
    <dgm:pt modelId="{990F7D8E-5605-41F3-A0D5-6E3E97827152}" type="pres">
      <dgm:prSet presAssocID="{CFA5C1AC-FE2F-4213-BC85-E20649561E3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squisa de Pasta com preenchimento sólido"/>
        </a:ext>
      </dgm:extLst>
    </dgm:pt>
    <dgm:pt modelId="{55D3BDD2-2427-4F8A-9CD7-E899211A9A14}" type="pres">
      <dgm:prSet presAssocID="{CFA5C1AC-FE2F-4213-BC85-E20649561E3C}" presName="spaceRect" presStyleCnt="0"/>
      <dgm:spPr/>
    </dgm:pt>
    <dgm:pt modelId="{088640A1-98A8-4115-B223-0AAA97D87DC5}" type="pres">
      <dgm:prSet presAssocID="{CFA5C1AC-FE2F-4213-BC85-E20649561E3C}" presName="parTx" presStyleLbl="revTx" presStyleIdx="2" presStyleCnt="5">
        <dgm:presLayoutVars>
          <dgm:chMax val="0"/>
          <dgm:chPref val="0"/>
        </dgm:presLayoutVars>
      </dgm:prSet>
      <dgm:spPr/>
    </dgm:pt>
    <dgm:pt modelId="{A978EA53-0D7F-423C-8E11-8FB968BAD636}" type="pres">
      <dgm:prSet presAssocID="{BC653B94-DD51-4D35-8DFA-D397315CB98F}" presName="sibTrans" presStyleCnt="0"/>
      <dgm:spPr/>
    </dgm:pt>
    <dgm:pt modelId="{0C7F7F43-50C3-4781-B97A-72B987BBFE07}" type="pres">
      <dgm:prSet presAssocID="{55931EBC-0F3C-4CFB-8395-058266E66234}" presName="compNode" presStyleCnt="0"/>
      <dgm:spPr/>
    </dgm:pt>
    <dgm:pt modelId="{BFD3AEF8-A313-40F3-AD86-695549460A2A}" type="pres">
      <dgm:prSet presAssocID="{55931EBC-0F3C-4CFB-8395-058266E66234}" presName="bgRect" presStyleLbl="bgShp" presStyleIdx="3" presStyleCnt="5"/>
      <dgm:spPr/>
    </dgm:pt>
    <dgm:pt modelId="{151D0B90-1FCA-45A7-9156-520AAEF296B3}" type="pres">
      <dgm:prSet presAssocID="{55931EBC-0F3C-4CFB-8395-058266E6623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 com preenchimento sólido"/>
        </a:ext>
      </dgm:extLst>
    </dgm:pt>
    <dgm:pt modelId="{E12B0B54-8945-4F5B-860F-E8FAFC1DA04B}" type="pres">
      <dgm:prSet presAssocID="{55931EBC-0F3C-4CFB-8395-058266E66234}" presName="spaceRect" presStyleCnt="0"/>
      <dgm:spPr/>
    </dgm:pt>
    <dgm:pt modelId="{21172BA0-9D7B-4A03-A23A-B8516D5C3566}" type="pres">
      <dgm:prSet presAssocID="{55931EBC-0F3C-4CFB-8395-058266E66234}" presName="parTx" presStyleLbl="revTx" presStyleIdx="3" presStyleCnt="5">
        <dgm:presLayoutVars>
          <dgm:chMax val="0"/>
          <dgm:chPref val="0"/>
        </dgm:presLayoutVars>
      </dgm:prSet>
      <dgm:spPr/>
    </dgm:pt>
    <dgm:pt modelId="{DBCBFA13-C09C-4335-B758-35546EA47C92}" type="pres">
      <dgm:prSet presAssocID="{BABFF43F-D248-45FA-872B-9B33A377C968}" presName="sibTrans" presStyleCnt="0"/>
      <dgm:spPr/>
    </dgm:pt>
    <dgm:pt modelId="{4A29048F-F244-46EA-9A42-EAD91F84F9D6}" type="pres">
      <dgm:prSet presAssocID="{77B037AE-5FE9-4450-BCA2-408712068DB3}" presName="compNode" presStyleCnt="0"/>
      <dgm:spPr/>
    </dgm:pt>
    <dgm:pt modelId="{CB807393-7159-4A3C-BA26-A42DE6645294}" type="pres">
      <dgm:prSet presAssocID="{77B037AE-5FE9-4450-BCA2-408712068DB3}" presName="bgRect" presStyleLbl="bgShp" presStyleIdx="4" presStyleCnt="5"/>
      <dgm:spPr/>
    </dgm:pt>
    <dgm:pt modelId="{602ECBEC-5176-4674-B611-8FA374D75D66}" type="pres">
      <dgm:prSet presAssocID="{77B037AE-5FE9-4450-BCA2-408712068DB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m fio com preenchimento sólido"/>
        </a:ext>
      </dgm:extLst>
    </dgm:pt>
    <dgm:pt modelId="{44F6B66F-C9DD-4AF6-9EF9-F8D53068D702}" type="pres">
      <dgm:prSet presAssocID="{77B037AE-5FE9-4450-BCA2-408712068DB3}" presName="spaceRect" presStyleCnt="0"/>
      <dgm:spPr/>
    </dgm:pt>
    <dgm:pt modelId="{F8F3EB39-4B2A-461C-9A2A-ACDF9E12BF1F}" type="pres">
      <dgm:prSet presAssocID="{77B037AE-5FE9-4450-BCA2-408712068DB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57E534-84C0-4AD1-A133-10CED3A28697}" type="presOf" srcId="{476EC323-A797-4F93-B12E-71CD8EA94EC0}" destId="{1B826BE6-9616-4EEA-900E-DCAD9A0EF895}" srcOrd="0" destOrd="0" presId="urn:microsoft.com/office/officeart/2018/2/layout/IconVerticalSolidList"/>
    <dgm:cxn modelId="{A3CD6B5E-D7F9-4A34-A30F-8A4F6E287132}" srcId="{239B757D-A519-4A98-B17A-C501DEC1A5CF}" destId="{CFA5C1AC-FE2F-4213-BC85-E20649561E3C}" srcOrd="2" destOrd="0" parTransId="{A7C6FAC8-A549-4FDD-BD02-F34BFBA01AF2}" sibTransId="{BC653B94-DD51-4D35-8DFA-D397315CB98F}"/>
    <dgm:cxn modelId="{3B034D75-00C3-4458-A634-4C9D52D3BF5C}" srcId="{239B757D-A519-4A98-B17A-C501DEC1A5CF}" destId="{77B037AE-5FE9-4450-BCA2-408712068DB3}" srcOrd="4" destOrd="0" parTransId="{1FC139B6-0066-4E6F-87C3-8FBB677232E2}" sibTransId="{7C78894A-A201-40F8-BEDB-4721B2C85D63}"/>
    <dgm:cxn modelId="{67E6E057-4651-436A-9769-989E83E976E2}" srcId="{239B757D-A519-4A98-B17A-C501DEC1A5CF}" destId="{8A63AD66-D030-4E0A-81C4-10D8AB1F4C44}" srcOrd="0" destOrd="0" parTransId="{EB12EEF5-4BAE-48A1-A764-B95656CA432C}" sibTransId="{57161A2F-C6BC-4CF0-9904-664A94F7C5C3}"/>
    <dgm:cxn modelId="{5AF68380-7087-4F30-9DB5-3F13C5AB593C}" type="presOf" srcId="{239B757D-A519-4A98-B17A-C501DEC1A5CF}" destId="{10F43A46-E9F0-47AB-BCC2-89238762A431}" srcOrd="0" destOrd="0" presId="urn:microsoft.com/office/officeart/2018/2/layout/IconVerticalSolidList"/>
    <dgm:cxn modelId="{862F8B8E-3A51-48D5-B0E5-E2A7092817BA}" type="presOf" srcId="{77B037AE-5FE9-4450-BCA2-408712068DB3}" destId="{F8F3EB39-4B2A-461C-9A2A-ACDF9E12BF1F}" srcOrd="0" destOrd="0" presId="urn:microsoft.com/office/officeart/2018/2/layout/IconVerticalSolidList"/>
    <dgm:cxn modelId="{51C60594-E612-41F8-8C94-0C8CE22D4E55}" srcId="{239B757D-A519-4A98-B17A-C501DEC1A5CF}" destId="{476EC323-A797-4F93-B12E-71CD8EA94EC0}" srcOrd="1" destOrd="0" parTransId="{ADE5E18C-5462-4B89-9B0F-0016A242D940}" sibTransId="{0BB003B9-5627-41FF-B90C-1F0462D421A9}"/>
    <dgm:cxn modelId="{F20D1295-8C40-4579-B0A3-F0D3240DFEFE}" type="presOf" srcId="{55931EBC-0F3C-4CFB-8395-058266E66234}" destId="{21172BA0-9D7B-4A03-A23A-B8516D5C3566}" srcOrd="0" destOrd="0" presId="urn:microsoft.com/office/officeart/2018/2/layout/IconVerticalSolidList"/>
    <dgm:cxn modelId="{CF5A14B0-50DE-4A27-9EB7-200BE3D1E504}" type="presOf" srcId="{CFA5C1AC-FE2F-4213-BC85-E20649561E3C}" destId="{088640A1-98A8-4115-B223-0AAA97D87DC5}" srcOrd="0" destOrd="0" presId="urn:microsoft.com/office/officeart/2018/2/layout/IconVerticalSolidList"/>
    <dgm:cxn modelId="{194A09CA-E840-427B-BC6C-E117280CA797}" type="presOf" srcId="{8A63AD66-D030-4E0A-81C4-10D8AB1F4C44}" destId="{F71F4EBB-6DF0-4020-BC6C-224D4D29731F}" srcOrd="0" destOrd="0" presId="urn:microsoft.com/office/officeart/2018/2/layout/IconVerticalSolidList"/>
    <dgm:cxn modelId="{4308F2ED-1684-4FBA-B2B7-3DE2F684C5DC}" srcId="{239B757D-A519-4A98-B17A-C501DEC1A5CF}" destId="{55931EBC-0F3C-4CFB-8395-058266E66234}" srcOrd="3" destOrd="0" parTransId="{E87E3AC2-5F2F-4BF6-A201-818D4FA6A5B1}" sibTransId="{BABFF43F-D248-45FA-872B-9B33A377C968}"/>
    <dgm:cxn modelId="{C8054084-5D67-4C9F-A6CA-75D40B789014}" type="presParOf" srcId="{10F43A46-E9F0-47AB-BCC2-89238762A431}" destId="{9869D1B5-E148-4D56-8A34-EAC05AE024AA}" srcOrd="0" destOrd="0" presId="urn:microsoft.com/office/officeart/2018/2/layout/IconVerticalSolidList"/>
    <dgm:cxn modelId="{6D6461E3-0D46-4BFD-BA65-752D72890AF3}" type="presParOf" srcId="{9869D1B5-E148-4D56-8A34-EAC05AE024AA}" destId="{8F06333F-25D0-48F7-B04A-9CB456FD4244}" srcOrd="0" destOrd="0" presId="urn:microsoft.com/office/officeart/2018/2/layout/IconVerticalSolidList"/>
    <dgm:cxn modelId="{C4E0B50B-FD35-4CDA-9725-637948E535E3}" type="presParOf" srcId="{9869D1B5-E148-4D56-8A34-EAC05AE024AA}" destId="{A9A16268-26A4-4057-8FA8-1A504123EE40}" srcOrd="1" destOrd="0" presId="urn:microsoft.com/office/officeart/2018/2/layout/IconVerticalSolidList"/>
    <dgm:cxn modelId="{EC18B3B4-D0DF-4342-98F8-671AA6E93DBA}" type="presParOf" srcId="{9869D1B5-E148-4D56-8A34-EAC05AE024AA}" destId="{4D5140D2-E897-40E3-922D-8B4C23B0B1B3}" srcOrd="2" destOrd="0" presId="urn:microsoft.com/office/officeart/2018/2/layout/IconVerticalSolidList"/>
    <dgm:cxn modelId="{EA9B38E4-237C-4DA2-A4B3-7B3F1EF4785E}" type="presParOf" srcId="{9869D1B5-E148-4D56-8A34-EAC05AE024AA}" destId="{F71F4EBB-6DF0-4020-BC6C-224D4D29731F}" srcOrd="3" destOrd="0" presId="urn:microsoft.com/office/officeart/2018/2/layout/IconVerticalSolidList"/>
    <dgm:cxn modelId="{152C93D5-FF24-4D18-8133-A31B31AF48EA}" type="presParOf" srcId="{10F43A46-E9F0-47AB-BCC2-89238762A431}" destId="{8A8FE94C-39D4-4D8B-A2B3-8A63985AB8CC}" srcOrd="1" destOrd="0" presId="urn:microsoft.com/office/officeart/2018/2/layout/IconVerticalSolidList"/>
    <dgm:cxn modelId="{173883D5-8188-4138-ABD3-F3BE1374CB2B}" type="presParOf" srcId="{10F43A46-E9F0-47AB-BCC2-89238762A431}" destId="{5A74D1B8-2FBB-4C8C-A654-41A96D9BBF91}" srcOrd="2" destOrd="0" presId="urn:microsoft.com/office/officeart/2018/2/layout/IconVerticalSolidList"/>
    <dgm:cxn modelId="{87A491A4-F8DE-4687-8693-15E7D0DD2F19}" type="presParOf" srcId="{5A74D1B8-2FBB-4C8C-A654-41A96D9BBF91}" destId="{EB9F447B-CC07-470E-8D47-8DAC91218A70}" srcOrd="0" destOrd="0" presId="urn:microsoft.com/office/officeart/2018/2/layout/IconVerticalSolidList"/>
    <dgm:cxn modelId="{3C751374-3762-4E1C-88F3-7D40B2CC6C3F}" type="presParOf" srcId="{5A74D1B8-2FBB-4C8C-A654-41A96D9BBF91}" destId="{A204E390-BB37-4375-B8B7-66E897627692}" srcOrd="1" destOrd="0" presId="urn:microsoft.com/office/officeart/2018/2/layout/IconVerticalSolidList"/>
    <dgm:cxn modelId="{45273E56-AC03-4684-8A8E-F8C6BD8C6460}" type="presParOf" srcId="{5A74D1B8-2FBB-4C8C-A654-41A96D9BBF91}" destId="{57BF9BDB-5D88-4809-81B4-4B092CE3962C}" srcOrd="2" destOrd="0" presId="urn:microsoft.com/office/officeart/2018/2/layout/IconVerticalSolidList"/>
    <dgm:cxn modelId="{7FCEBBAA-5745-4C4A-9D0F-399B8403333D}" type="presParOf" srcId="{5A74D1B8-2FBB-4C8C-A654-41A96D9BBF91}" destId="{1B826BE6-9616-4EEA-900E-DCAD9A0EF895}" srcOrd="3" destOrd="0" presId="urn:microsoft.com/office/officeart/2018/2/layout/IconVerticalSolidList"/>
    <dgm:cxn modelId="{37F61406-F855-400C-8CCC-BACD382BAA1D}" type="presParOf" srcId="{10F43A46-E9F0-47AB-BCC2-89238762A431}" destId="{994C6670-5016-4453-9534-9880789FF281}" srcOrd="3" destOrd="0" presId="urn:microsoft.com/office/officeart/2018/2/layout/IconVerticalSolidList"/>
    <dgm:cxn modelId="{3711302A-35A3-4889-8AD3-7401614383AD}" type="presParOf" srcId="{10F43A46-E9F0-47AB-BCC2-89238762A431}" destId="{2597554D-CAD3-4534-BFEC-387E39ACBDE5}" srcOrd="4" destOrd="0" presId="urn:microsoft.com/office/officeart/2018/2/layout/IconVerticalSolidList"/>
    <dgm:cxn modelId="{EF290B4F-CE1D-455C-8BF7-E87D7EBD84AE}" type="presParOf" srcId="{2597554D-CAD3-4534-BFEC-387E39ACBDE5}" destId="{24B60F21-6DE9-4F99-A7B0-EFAD97112628}" srcOrd="0" destOrd="0" presId="urn:microsoft.com/office/officeart/2018/2/layout/IconVerticalSolidList"/>
    <dgm:cxn modelId="{83001A95-63A1-4C6C-A56B-6C7C56139250}" type="presParOf" srcId="{2597554D-CAD3-4534-BFEC-387E39ACBDE5}" destId="{990F7D8E-5605-41F3-A0D5-6E3E97827152}" srcOrd="1" destOrd="0" presId="urn:microsoft.com/office/officeart/2018/2/layout/IconVerticalSolidList"/>
    <dgm:cxn modelId="{729CB945-420E-4BA9-B861-5F1C1DA6B17F}" type="presParOf" srcId="{2597554D-CAD3-4534-BFEC-387E39ACBDE5}" destId="{55D3BDD2-2427-4F8A-9CD7-E899211A9A14}" srcOrd="2" destOrd="0" presId="urn:microsoft.com/office/officeart/2018/2/layout/IconVerticalSolidList"/>
    <dgm:cxn modelId="{BED603F1-2833-46F9-82FB-C3D6C8E1F8E9}" type="presParOf" srcId="{2597554D-CAD3-4534-BFEC-387E39ACBDE5}" destId="{088640A1-98A8-4115-B223-0AAA97D87DC5}" srcOrd="3" destOrd="0" presId="urn:microsoft.com/office/officeart/2018/2/layout/IconVerticalSolidList"/>
    <dgm:cxn modelId="{B9727A57-44D0-418B-BF2C-FD61E5C2EB64}" type="presParOf" srcId="{10F43A46-E9F0-47AB-BCC2-89238762A431}" destId="{A978EA53-0D7F-423C-8E11-8FB968BAD636}" srcOrd="5" destOrd="0" presId="urn:microsoft.com/office/officeart/2018/2/layout/IconVerticalSolidList"/>
    <dgm:cxn modelId="{FDB4F6B8-D940-44C3-BA4B-BAB0B9FEBD3E}" type="presParOf" srcId="{10F43A46-E9F0-47AB-BCC2-89238762A431}" destId="{0C7F7F43-50C3-4781-B97A-72B987BBFE07}" srcOrd="6" destOrd="0" presId="urn:microsoft.com/office/officeart/2018/2/layout/IconVerticalSolidList"/>
    <dgm:cxn modelId="{C576FCB0-B9B0-4689-A55A-5D78882B2F27}" type="presParOf" srcId="{0C7F7F43-50C3-4781-B97A-72B987BBFE07}" destId="{BFD3AEF8-A313-40F3-AD86-695549460A2A}" srcOrd="0" destOrd="0" presId="urn:microsoft.com/office/officeart/2018/2/layout/IconVerticalSolidList"/>
    <dgm:cxn modelId="{BCB13ADC-6FBD-49C7-90C3-44F341164DA1}" type="presParOf" srcId="{0C7F7F43-50C3-4781-B97A-72B987BBFE07}" destId="{151D0B90-1FCA-45A7-9156-520AAEF296B3}" srcOrd="1" destOrd="0" presId="urn:microsoft.com/office/officeart/2018/2/layout/IconVerticalSolidList"/>
    <dgm:cxn modelId="{66676498-030F-48B7-B24E-821FA1DB9196}" type="presParOf" srcId="{0C7F7F43-50C3-4781-B97A-72B987BBFE07}" destId="{E12B0B54-8945-4F5B-860F-E8FAFC1DA04B}" srcOrd="2" destOrd="0" presId="urn:microsoft.com/office/officeart/2018/2/layout/IconVerticalSolidList"/>
    <dgm:cxn modelId="{770DBC2D-49CF-4B3B-9ABC-5CBBD7698EBC}" type="presParOf" srcId="{0C7F7F43-50C3-4781-B97A-72B987BBFE07}" destId="{21172BA0-9D7B-4A03-A23A-B8516D5C3566}" srcOrd="3" destOrd="0" presId="urn:microsoft.com/office/officeart/2018/2/layout/IconVerticalSolidList"/>
    <dgm:cxn modelId="{96719D45-4C37-4000-90F9-B4B0B7BA0EB4}" type="presParOf" srcId="{10F43A46-E9F0-47AB-BCC2-89238762A431}" destId="{DBCBFA13-C09C-4335-B758-35546EA47C92}" srcOrd="7" destOrd="0" presId="urn:microsoft.com/office/officeart/2018/2/layout/IconVerticalSolidList"/>
    <dgm:cxn modelId="{F5ACA52C-05B6-4143-83C3-8E5E205BC8AB}" type="presParOf" srcId="{10F43A46-E9F0-47AB-BCC2-89238762A431}" destId="{4A29048F-F244-46EA-9A42-EAD91F84F9D6}" srcOrd="8" destOrd="0" presId="urn:microsoft.com/office/officeart/2018/2/layout/IconVerticalSolidList"/>
    <dgm:cxn modelId="{4012A49B-C7BF-4E7E-9CED-888635C16769}" type="presParOf" srcId="{4A29048F-F244-46EA-9A42-EAD91F84F9D6}" destId="{CB807393-7159-4A3C-BA26-A42DE6645294}" srcOrd="0" destOrd="0" presId="urn:microsoft.com/office/officeart/2018/2/layout/IconVerticalSolidList"/>
    <dgm:cxn modelId="{073CC631-6D05-410C-B87D-143F41B7184B}" type="presParOf" srcId="{4A29048F-F244-46EA-9A42-EAD91F84F9D6}" destId="{602ECBEC-5176-4674-B611-8FA374D75D66}" srcOrd="1" destOrd="0" presId="urn:microsoft.com/office/officeart/2018/2/layout/IconVerticalSolidList"/>
    <dgm:cxn modelId="{4A17300E-BC9C-4303-9F80-0319E6A00ABD}" type="presParOf" srcId="{4A29048F-F244-46EA-9A42-EAD91F84F9D6}" destId="{44F6B66F-C9DD-4AF6-9EF9-F8D53068D702}" srcOrd="2" destOrd="0" presId="urn:microsoft.com/office/officeart/2018/2/layout/IconVerticalSolidList"/>
    <dgm:cxn modelId="{348D947E-78D8-41B4-8523-CFD9656F930A}" type="presParOf" srcId="{4A29048F-F244-46EA-9A42-EAD91F84F9D6}" destId="{F8F3EB39-4B2A-461C-9A2A-ACDF9E12BF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1F195D-14E0-43CE-A8DA-46DA7C7339F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FF44EC-7DCB-45BD-94FC-24C624046C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400" b="1" dirty="0">
              <a:solidFill>
                <a:schemeClr val="tx1"/>
              </a:solidFill>
            </a:rPr>
            <a:t>Mensagens privadas</a:t>
          </a:r>
          <a:endParaRPr lang="en-US" sz="2400" b="1" dirty="0">
            <a:solidFill>
              <a:schemeClr val="tx1"/>
            </a:solidFill>
          </a:endParaRPr>
        </a:p>
      </dgm:t>
    </dgm:pt>
    <dgm:pt modelId="{7E9A2E7E-D99C-44EE-BE04-3B8BAD4021E1}" type="parTrans" cxnId="{9A51BB66-777E-4D7F-A08E-AE6AA2C443DA}">
      <dgm:prSet/>
      <dgm:spPr/>
      <dgm:t>
        <a:bodyPr/>
        <a:lstStyle/>
        <a:p>
          <a:endParaRPr lang="en-US"/>
        </a:p>
      </dgm:t>
    </dgm:pt>
    <dgm:pt modelId="{A4764177-A67C-4BA3-88ED-7A2462635678}" type="sibTrans" cxnId="{9A51BB66-777E-4D7F-A08E-AE6AA2C443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53E789-9FD7-4484-8C1A-7F0CB67BDB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200" b="1" dirty="0"/>
            <a:t>Conteúdo de chamada</a:t>
          </a:r>
          <a:endParaRPr lang="en-US" sz="2200" b="1" dirty="0"/>
        </a:p>
      </dgm:t>
    </dgm:pt>
    <dgm:pt modelId="{F0751EB2-3E87-4EB5-B46D-89322D14E721}" type="parTrans" cxnId="{6B5D7FAB-98A0-4425-84DB-C80D2DB28BEC}">
      <dgm:prSet/>
      <dgm:spPr/>
      <dgm:t>
        <a:bodyPr/>
        <a:lstStyle/>
        <a:p>
          <a:endParaRPr lang="en-US"/>
        </a:p>
      </dgm:t>
    </dgm:pt>
    <dgm:pt modelId="{AE8E0013-0941-482B-9C99-94221192751F}" type="sibTrans" cxnId="{6B5D7FAB-98A0-4425-84DB-C80D2DB28B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EA5145-80A4-4E11-8F81-D28412CE4FD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400" b="1" dirty="0"/>
            <a:t>Local compartilhado</a:t>
          </a:r>
          <a:endParaRPr lang="en-US" sz="2400" b="1" dirty="0"/>
        </a:p>
      </dgm:t>
    </dgm:pt>
    <dgm:pt modelId="{90AF3C62-C589-4600-BA87-91139A5DFCA2}" type="parTrans" cxnId="{B06C4B8D-C8AA-4DDF-BCD0-FDC2E15968F1}">
      <dgm:prSet/>
      <dgm:spPr/>
      <dgm:t>
        <a:bodyPr/>
        <a:lstStyle/>
        <a:p>
          <a:endParaRPr lang="en-US"/>
        </a:p>
      </dgm:t>
    </dgm:pt>
    <dgm:pt modelId="{85A2DB7B-3A52-44E3-96BD-EAB444505D42}" type="sibTrans" cxnId="{B06C4B8D-C8AA-4DDF-BCD0-FDC2E15968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D05749-152D-410A-B500-9246CEA124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200" b="1" dirty="0"/>
            <a:t>Informações de grupos</a:t>
          </a:r>
          <a:endParaRPr lang="en-US" sz="2200" b="1" dirty="0"/>
        </a:p>
      </dgm:t>
    </dgm:pt>
    <dgm:pt modelId="{653E46B5-CCE7-47A0-8EB3-BAFDCC64DF4C}" type="parTrans" cxnId="{CEE26DCE-88D8-4432-B234-FE27C3091201}">
      <dgm:prSet/>
      <dgm:spPr/>
      <dgm:t>
        <a:bodyPr/>
        <a:lstStyle/>
        <a:p>
          <a:endParaRPr lang="en-US"/>
        </a:p>
      </dgm:t>
    </dgm:pt>
    <dgm:pt modelId="{D4547DC8-76EA-41A4-8933-8D3D5B28E0F4}" type="sibTrans" cxnId="{CEE26DCE-88D8-4432-B234-FE27C3091201}">
      <dgm:prSet/>
      <dgm:spPr/>
      <dgm:t>
        <a:bodyPr/>
        <a:lstStyle/>
        <a:p>
          <a:endParaRPr lang="en-US"/>
        </a:p>
      </dgm:t>
    </dgm:pt>
    <dgm:pt modelId="{A800CB4D-9D2D-40AA-AF41-F77C46DE4BD5}" type="pres">
      <dgm:prSet presAssocID="{9F1F195D-14E0-43CE-A8DA-46DA7C7339FE}" presName="root" presStyleCnt="0">
        <dgm:presLayoutVars>
          <dgm:dir/>
          <dgm:resizeHandles val="exact"/>
        </dgm:presLayoutVars>
      </dgm:prSet>
      <dgm:spPr/>
    </dgm:pt>
    <dgm:pt modelId="{CC2B399F-C78D-4CE4-BC2F-3019D8081D37}" type="pres">
      <dgm:prSet presAssocID="{9F1F195D-14E0-43CE-A8DA-46DA7C7339FE}" presName="container" presStyleCnt="0">
        <dgm:presLayoutVars>
          <dgm:dir/>
          <dgm:resizeHandles val="exact"/>
        </dgm:presLayoutVars>
      </dgm:prSet>
      <dgm:spPr/>
    </dgm:pt>
    <dgm:pt modelId="{BF5F966D-0E21-48D5-A33B-19A4F7E3EEDD}" type="pres">
      <dgm:prSet presAssocID="{78FF44EC-7DCB-45BD-94FC-24C624046CF6}" presName="compNode" presStyleCnt="0"/>
      <dgm:spPr/>
    </dgm:pt>
    <dgm:pt modelId="{24B8ED1E-C892-429D-93F0-60B93894F9F1}" type="pres">
      <dgm:prSet presAssocID="{78FF44EC-7DCB-45BD-94FC-24C624046CF6}" presName="iconBgRect" presStyleLbl="bgShp" presStyleIdx="0" presStyleCnt="4"/>
      <dgm:spPr/>
    </dgm:pt>
    <dgm:pt modelId="{EBC50D18-BFD0-42A0-ADF4-6636109F3AF7}" type="pres">
      <dgm:prSet presAssocID="{78FF44EC-7DCB-45BD-94FC-24C624046C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A4D5CEB-9A00-4889-9A8B-857BE6A0283B}" type="pres">
      <dgm:prSet presAssocID="{78FF44EC-7DCB-45BD-94FC-24C624046CF6}" presName="spaceRect" presStyleCnt="0"/>
      <dgm:spPr/>
    </dgm:pt>
    <dgm:pt modelId="{4F86FCC1-73DA-4477-8F8C-C72C4CE792D4}" type="pres">
      <dgm:prSet presAssocID="{78FF44EC-7DCB-45BD-94FC-24C624046CF6}" presName="textRect" presStyleLbl="revTx" presStyleIdx="0" presStyleCnt="4">
        <dgm:presLayoutVars>
          <dgm:chMax val="1"/>
          <dgm:chPref val="1"/>
        </dgm:presLayoutVars>
      </dgm:prSet>
      <dgm:spPr/>
    </dgm:pt>
    <dgm:pt modelId="{90D7CA51-E2C5-4EA2-8F33-27E10381EC97}" type="pres">
      <dgm:prSet presAssocID="{A4764177-A67C-4BA3-88ED-7A2462635678}" presName="sibTrans" presStyleLbl="sibTrans2D1" presStyleIdx="0" presStyleCnt="0"/>
      <dgm:spPr/>
    </dgm:pt>
    <dgm:pt modelId="{F855956D-8EC0-4642-81DE-9D6497D68A59}" type="pres">
      <dgm:prSet presAssocID="{4853E789-9FD7-4484-8C1A-7F0CB67BDBDD}" presName="compNode" presStyleCnt="0"/>
      <dgm:spPr/>
    </dgm:pt>
    <dgm:pt modelId="{D1F1E735-825B-4DB6-9909-C7650CCBC4E7}" type="pres">
      <dgm:prSet presAssocID="{4853E789-9FD7-4484-8C1A-7F0CB67BDBDD}" presName="iconBgRect" presStyleLbl="bgShp" presStyleIdx="1" presStyleCnt="4"/>
      <dgm:spPr/>
    </dgm:pt>
    <dgm:pt modelId="{C63BA1C7-6EFA-4586-94DB-318CD441766D}" type="pres">
      <dgm:prSet presAssocID="{4853E789-9FD7-4484-8C1A-7F0CB67BDB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tinatário"/>
        </a:ext>
      </dgm:extLst>
    </dgm:pt>
    <dgm:pt modelId="{D734EA6D-AE44-4F45-9338-7BA8A9346AFC}" type="pres">
      <dgm:prSet presAssocID="{4853E789-9FD7-4484-8C1A-7F0CB67BDBDD}" presName="spaceRect" presStyleCnt="0"/>
      <dgm:spPr/>
    </dgm:pt>
    <dgm:pt modelId="{1808F26D-82B6-4D06-AC0C-A626DCD423C3}" type="pres">
      <dgm:prSet presAssocID="{4853E789-9FD7-4484-8C1A-7F0CB67BDBDD}" presName="textRect" presStyleLbl="revTx" presStyleIdx="1" presStyleCnt="4">
        <dgm:presLayoutVars>
          <dgm:chMax val="1"/>
          <dgm:chPref val="1"/>
        </dgm:presLayoutVars>
      </dgm:prSet>
      <dgm:spPr/>
    </dgm:pt>
    <dgm:pt modelId="{9A6B08B5-281C-49A6-A2B9-C8697D5AA4DA}" type="pres">
      <dgm:prSet presAssocID="{AE8E0013-0941-482B-9C99-94221192751F}" presName="sibTrans" presStyleLbl="sibTrans2D1" presStyleIdx="0" presStyleCnt="0"/>
      <dgm:spPr/>
    </dgm:pt>
    <dgm:pt modelId="{3EAD3CD6-3BCB-4815-BFEB-A150298DFACE}" type="pres">
      <dgm:prSet presAssocID="{F5EA5145-80A4-4E11-8F81-D28412CE4FDC}" presName="compNode" presStyleCnt="0"/>
      <dgm:spPr/>
    </dgm:pt>
    <dgm:pt modelId="{EDF05096-F761-4770-B51C-15461752D177}" type="pres">
      <dgm:prSet presAssocID="{F5EA5145-80A4-4E11-8F81-D28412CE4FDC}" presName="iconBgRect" presStyleLbl="bgShp" presStyleIdx="2" presStyleCnt="4"/>
      <dgm:spPr/>
    </dgm:pt>
    <dgm:pt modelId="{6A8F5ED3-F399-4934-9F48-310414A06E5C}" type="pres">
      <dgm:prSet presAssocID="{F5EA5145-80A4-4E11-8F81-D28412CE4F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8D18B309-5911-40BD-8CE3-1A55783C4CF5}" type="pres">
      <dgm:prSet presAssocID="{F5EA5145-80A4-4E11-8F81-D28412CE4FDC}" presName="spaceRect" presStyleCnt="0"/>
      <dgm:spPr/>
    </dgm:pt>
    <dgm:pt modelId="{66FCBDBF-731C-4791-8A07-AC14EB2A4F22}" type="pres">
      <dgm:prSet presAssocID="{F5EA5145-80A4-4E11-8F81-D28412CE4FDC}" presName="textRect" presStyleLbl="revTx" presStyleIdx="2" presStyleCnt="4">
        <dgm:presLayoutVars>
          <dgm:chMax val="1"/>
          <dgm:chPref val="1"/>
        </dgm:presLayoutVars>
      </dgm:prSet>
      <dgm:spPr/>
    </dgm:pt>
    <dgm:pt modelId="{E32BC43F-1AC1-4960-ACCC-26243F3CECF1}" type="pres">
      <dgm:prSet presAssocID="{85A2DB7B-3A52-44E3-96BD-EAB444505D42}" presName="sibTrans" presStyleLbl="sibTrans2D1" presStyleIdx="0" presStyleCnt="0"/>
      <dgm:spPr/>
    </dgm:pt>
    <dgm:pt modelId="{2B99C031-6C20-448C-861F-4ED58CAA2C23}" type="pres">
      <dgm:prSet presAssocID="{56D05749-152D-410A-B500-9246CEA12492}" presName="compNode" presStyleCnt="0"/>
      <dgm:spPr/>
    </dgm:pt>
    <dgm:pt modelId="{46731D31-07B4-4C92-8486-CFCAC6BFF79D}" type="pres">
      <dgm:prSet presAssocID="{56D05749-152D-410A-B500-9246CEA12492}" presName="iconBgRect" presStyleLbl="bgShp" presStyleIdx="3" presStyleCnt="4"/>
      <dgm:spPr/>
    </dgm:pt>
    <dgm:pt modelId="{4501AAE1-EDB7-4EE2-BED9-F8A0EA196965}" type="pres">
      <dgm:prSet presAssocID="{56D05749-152D-410A-B500-9246CEA124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2A8A3467-F596-4DA3-A1B6-466F95C2E4F5}" type="pres">
      <dgm:prSet presAssocID="{56D05749-152D-410A-B500-9246CEA12492}" presName="spaceRect" presStyleCnt="0"/>
      <dgm:spPr/>
    </dgm:pt>
    <dgm:pt modelId="{2BCFE67F-082D-4DE1-97A1-A7C52752869E}" type="pres">
      <dgm:prSet presAssocID="{56D05749-152D-410A-B500-9246CEA124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BEC436-7A20-4FB6-AA57-A2EDEF1809D1}" type="presOf" srcId="{85A2DB7B-3A52-44E3-96BD-EAB444505D42}" destId="{E32BC43F-1AC1-4960-ACCC-26243F3CECF1}" srcOrd="0" destOrd="0" presId="urn:microsoft.com/office/officeart/2018/2/layout/IconCircleList"/>
    <dgm:cxn modelId="{9A51BB66-777E-4D7F-A08E-AE6AA2C443DA}" srcId="{9F1F195D-14E0-43CE-A8DA-46DA7C7339FE}" destId="{78FF44EC-7DCB-45BD-94FC-24C624046CF6}" srcOrd="0" destOrd="0" parTransId="{7E9A2E7E-D99C-44EE-BE04-3B8BAD4021E1}" sibTransId="{A4764177-A67C-4BA3-88ED-7A2462635678}"/>
    <dgm:cxn modelId="{BA9CEE49-A7CD-4241-AF04-F93FEFEB8DE1}" type="presOf" srcId="{78FF44EC-7DCB-45BD-94FC-24C624046CF6}" destId="{4F86FCC1-73DA-4477-8F8C-C72C4CE792D4}" srcOrd="0" destOrd="0" presId="urn:microsoft.com/office/officeart/2018/2/layout/IconCircleList"/>
    <dgm:cxn modelId="{336FFA70-E03D-4965-AF17-1BC16389F363}" type="presOf" srcId="{4853E789-9FD7-4484-8C1A-7F0CB67BDBDD}" destId="{1808F26D-82B6-4D06-AC0C-A626DCD423C3}" srcOrd="0" destOrd="0" presId="urn:microsoft.com/office/officeart/2018/2/layout/IconCircleList"/>
    <dgm:cxn modelId="{B2DFFB79-D066-4438-84D8-0D2C9076D09C}" type="presOf" srcId="{F5EA5145-80A4-4E11-8F81-D28412CE4FDC}" destId="{66FCBDBF-731C-4791-8A07-AC14EB2A4F22}" srcOrd="0" destOrd="0" presId="urn:microsoft.com/office/officeart/2018/2/layout/IconCircleList"/>
    <dgm:cxn modelId="{B06C4B8D-C8AA-4DDF-BCD0-FDC2E15968F1}" srcId="{9F1F195D-14E0-43CE-A8DA-46DA7C7339FE}" destId="{F5EA5145-80A4-4E11-8F81-D28412CE4FDC}" srcOrd="2" destOrd="0" parTransId="{90AF3C62-C589-4600-BA87-91139A5DFCA2}" sibTransId="{85A2DB7B-3A52-44E3-96BD-EAB444505D42}"/>
    <dgm:cxn modelId="{6B5D7FAB-98A0-4425-84DB-C80D2DB28BEC}" srcId="{9F1F195D-14E0-43CE-A8DA-46DA7C7339FE}" destId="{4853E789-9FD7-4484-8C1A-7F0CB67BDBDD}" srcOrd="1" destOrd="0" parTransId="{F0751EB2-3E87-4EB5-B46D-89322D14E721}" sibTransId="{AE8E0013-0941-482B-9C99-94221192751F}"/>
    <dgm:cxn modelId="{74DBD8BB-96E6-47AF-8E2E-ACBA75B5A52B}" type="presOf" srcId="{AE8E0013-0941-482B-9C99-94221192751F}" destId="{9A6B08B5-281C-49A6-A2B9-C8697D5AA4DA}" srcOrd="0" destOrd="0" presId="urn:microsoft.com/office/officeart/2018/2/layout/IconCircleList"/>
    <dgm:cxn modelId="{17B6CCC9-BC57-419F-A389-F9D4F2033370}" type="presOf" srcId="{A4764177-A67C-4BA3-88ED-7A2462635678}" destId="{90D7CA51-E2C5-4EA2-8F33-27E10381EC97}" srcOrd="0" destOrd="0" presId="urn:microsoft.com/office/officeart/2018/2/layout/IconCircleList"/>
    <dgm:cxn modelId="{CEE26DCE-88D8-4432-B234-FE27C3091201}" srcId="{9F1F195D-14E0-43CE-A8DA-46DA7C7339FE}" destId="{56D05749-152D-410A-B500-9246CEA12492}" srcOrd="3" destOrd="0" parTransId="{653E46B5-CCE7-47A0-8EB3-BAFDCC64DF4C}" sibTransId="{D4547DC8-76EA-41A4-8933-8D3D5B28E0F4}"/>
    <dgm:cxn modelId="{1E2675DB-F5CE-48D9-8E5A-83208C6E4DFE}" type="presOf" srcId="{56D05749-152D-410A-B500-9246CEA12492}" destId="{2BCFE67F-082D-4DE1-97A1-A7C52752869E}" srcOrd="0" destOrd="0" presId="urn:microsoft.com/office/officeart/2018/2/layout/IconCircleList"/>
    <dgm:cxn modelId="{82F178E5-1AE3-4667-9F0D-15C79741E78F}" type="presOf" srcId="{9F1F195D-14E0-43CE-A8DA-46DA7C7339FE}" destId="{A800CB4D-9D2D-40AA-AF41-F77C46DE4BD5}" srcOrd="0" destOrd="0" presId="urn:microsoft.com/office/officeart/2018/2/layout/IconCircleList"/>
    <dgm:cxn modelId="{DBEC08D1-E16F-4E53-8DDA-B1F5E41496CE}" type="presParOf" srcId="{A800CB4D-9D2D-40AA-AF41-F77C46DE4BD5}" destId="{CC2B399F-C78D-4CE4-BC2F-3019D8081D37}" srcOrd="0" destOrd="0" presId="urn:microsoft.com/office/officeart/2018/2/layout/IconCircleList"/>
    <dgm:cxn modelId="{C7A5730B-998B-4A45-BBB0-08B6B91EDB7B}" type="presParOf" srcId="{CC2B399F-C78D-4CE4-BC2F-3019D8081D37}" destId="{BF5F966D-0E21-48D5-A33B-19A4F7E3EEDD}" srcOrd="0" destOrd="0" presId="urn:microsoft.com/office/officeart/2018/2/layout/IconCircleList"/>
    <dgm:cxn modelId="{FAF2FA38-F420-48CD-8AA5-F99764CDA66D}" type="presParOf" srcId="{BF5F966D-0E21-48D5-A33B-19A4F7E3EEDD}" destId="{24B8ED1E-C892-429D-93F0-60B93894F9F1}" srcOrd="0" destOrd="0" presId="urn:microsoft.com/office/officeart/2018/2/layout/IconCircleList"/>
    <dgm:cxn modelId="{38023332-3331-4402-9C0B-48708A83CFB7}" type="presParOf" srcId="{BF5F966D-0E21-48D5-A33B-19A4F7E3EEDD}" destId="{EBC50D18-BFD0-42A0-ADF4-6636109F3AF7}" srcOrd="1" destOrd="0" presId="urn:microsoft.com/office/officeart/2018/2/layout/IconCircleList"/>
    <dgm:cxn modelId="{5A5D8076-5598-4B8E-BC3B-BCD9CBCB6329}" type="presParOf" srcId="{BF5F966D-0E21-48D5-A33B-19A4F7E3EEDD}" destId="{DA4D5CEB-9A00-4889-9A8B-857BE6A0283B}" srcOrd="2" destOrd="0" presId="urn:microsoft.com/office/officeart/2018/2/layout/IconCircleList"/>
    <dgm:cxn modelId="{389D3145-BD66-49A8-80A0-5826D99A2EB7}" type="presParOf" srcId="{BF5F966D-0E21-48D5-A33B-19A4F7E3EEDD}" destId="{4F86FCC1-73DA-4477-8F8C-C72C4CE792D4}" srcOrd="3" destOrd="0" presId="urn:microsoft.com/office/officeart/2018/2/layout/IconCircleList"/>
    <dgm:cxn modelId="{614944F0-E1D4-49AF-8101-F1BD9B7D23AD}" type="presParOf" srcId="{CC2B399F-C78D-4CE4-BC2F-3019D8081D37}" destId="{90D7CA51-E2C5-4EA2-8F33-27E10381EC97}" srcOrd="1" destOrd="0" presId="urn:microsoft.com/office/officeart/2018/2/layout/IconCircleList"/>
    <dgm:cxn modelId="{62A750DA-3205-4555-B8A0-3DFBFB7BA6AA}" type="presParOf" srcId="{CC2B399F-C78D-4CE4-BC2F-3019D8081D37}" destId="{F855956D-8EC0-4642-81DE-9D6497D68A59}" srcOrd="2" destOrd="0" presId="urn:microsoft.com/office/officeart/2018/2/layout/IconCircleList"/>
    <dgm:cxn modelId="{379C1356-8BF2-4D2D-ADB7-C427BC8EDD28}" type="presParOf" srcId="{F855956D-8EC0-4642-81DE-9D6497D68A59}" destId="{D1F1E735-825B-4DB6-9909-C7650CCBC4E7}" srcOrd="0" destOrd="0" presId="urn:microsoft.com/office/officeart/2018/2/layout/IconCircleList"/>
    <dgm:cxn modelId="{558F27AC-8A4D-4F34-9583-DF87F422C1DA}" type="presParOf" srcId="{F855956D-8EC0-4642-81DE-9D6497D68A59}" destId="{C63BA1C7-6EFA-4586-94DB-318CD441766D}" srcOrd="1" destOrd="0" presId="urn:microsoft.com/office/officeart/2018/2/layout/IconCircleList"/>
    <dgm:cxn modelId="{96BB0D96-7003-4282-AA59-ED171B18E207}" type="presParOf" srcId="{F855956D-8EC0-4642-81DE-9D6497D68A59}" destId="{D734EA6D-AE44-4F45-9338-7BA8A9346AFC}" srcOrd="2" destOrd="0" presId="urn:microsoft.com/office/officeart/2018/2/layout/IconCircleList"/>
    <dgm:cxn modelId="{FCB284FC-8A81-41EA-B209-CA32648198E5}" type="presParOf" srcId="{F855956D-8EC0-4642-81DE-9D6497D68A59}" destId="{1808F26D-82B6-4D06-AC0C-A626DCD423C3}" srcOrd="3" destOrd="0" presId="urn:microsoft.com/office/officeart/2018/2/layout/IconCircleList"/>
    <dgm:cxn modelId="{B0D64BD6-A9C9-48B9-AE0B-5D2A06BA946C}" type="presParOf" srcId="{CC2B399F-C78D-4CE4-BC2F-3019D8081D37}" destId="{9A6B08B5-281C-49A6-A2B9-C8697D5AA4DA}" srcOrd="3" destOrd="0" presId="urn:microsoft.com/office/officeart/2018/2/layout/IconCircleList"/>
    <dgm:cxn modelId="{33C06231-B592-4427-8A4B-6999CEE0DED5}" type="presParOf" srcId="{CC2B399F-C78D-4CE4-BC2F-3019D8081D37}" destId="{3EAD3CD6-3BCB-4815-BFEB-A150298DFACE}" srcOrd="4" destOrd="0" presId="urn:microsoft.com/office/officeart/2018/2/layout/IconCircleList"/>
    <dgm:cxn modelId="{0CC848E1-B442-464D-B6C3-FC05D63EA9DB}" type="presParOf" srcId="{3EAD3CD6-3BCB-4815-BFEB-A150298DFACE}" destId="{EDF05096-F761-4770-B51C-15461752D177}" srcOrd="0" destOrd="0" presId="urn:microsoft.com/office/officeart/2018/2/layout/IconCircleList"/>
    <dgm:cxn modelId="{A85E6451-1209-48D9-A7A9-E079885214BC}" type="presParOf" srcId="{3EAD3CD6-3BCB-4815-BFEB-A150298DFACE}" destId="{6A8F5ED3-F399-4934-9F48-310414A06E5C}" srcOrd="1" destOrd="0" presId="urn:microsoft.com/office/officeart/2018/2/layout/IconCircleList"/>
    <dgm:cxn modelId="{3F187206-F0DE-4309-A9FA-117B5CD112AA}" type="presParOf" srcId="{3EAD3CD6-3BCB-4815-BFEB-A150298DFACE}" destId="{8D18B309-5911-40BD-8CE3-1A55783C4CF5}" srcOrd="2" destOrd="0" presId="urn:microsoft.com/office/officeart/2018/2/layout/IconCircleList"/>
    <dgm:cxn modelId="{AA9730B2-7560-40D8-9346-F2F4AC4BB5B8}" type="presParOf" srcId="{3EAD3CD6-3BCB-4815-BFEB-A150298DFACE}" destId="{66FCBDBF-731C-4791-8A07-AC14EB2A4F22}" srcOrd="3" destOrd="0" presId="urn:microsoft.com/office/officeart/2018/2/layout/IconCircleList"/>
    <dgm:cxn modelId="{9EFB4FD0-EA41-4C92-A925-96DF75180F57}" type="presParOf" srcId="{CC2B399F-C78D-4CE4-BC2F-3019D8081D37}" destId="{E32BC43F-1AC1-4960-ACCC-26243F3CECF1}" srcOrd="5" destOrd="0" presId="urn:microsoft.com/office/officeart/2018/2/layout/IconCircleList"/>
    <dgm:cxn modelId="{D7A4FC05-746A-4963-BBC5-0F706DEE4011}" type="presParOf" srcId="{CC2B399F-C78D-4CE4-BC2F-3019D8081D37}" destId="{2B99C031-6C20-448C-861F-4ED58CAA2C23}" srcOrd="6" destOrd="0" presId="urn:microsoft.com/office/officeart/2018/2/layout/IconCircleList"/>
    <dgm:cxn modelId="{25E9929E-8295-4187-91F8-96A847D082BB}" type="presParOf" srcId="{2B99C031-6C20-448C-861F-4ED58CAA2C23}" destId="{46731D31-07B4-4C92-8486-CFCAC6BFF79D}" srcOrd="0" destOrd="0" presId="urn:microsoft.com/office/officeart/2018/2/layout/IconCircleList"/>
    <dgm:cxn modelId="{0368106C-96C3-4794-8D88-D04854925A10}" type="presParOf" srcId="{2B99C031-6C20-448C-861F-4ED58CAA2C23}" destId="{4501AAE1-EDB7-4EE2-BED9-F8A0EA196965}" srcOrd="1" destOrd="0" presId="urn:microsoft.com/office/officeart/2018/2/layout/IconCircleList"/>
    <dgm:cxn modelId="{64B279F2-66C3-4F9A-9837-858B10A8EBB9}" type="presParOf" srcId="{2B99C031-6C20-448C-861F-4ED58CAA2C23}" destId="{2A8A3467-F596-4DA3-A1B6-466F95C2E4F5}" srcOrd="2" destOrd="0" presId="urn:microsoft.com/office/officeart/2018/2/layout/IconCircleList"/>
    <dgm:cxn modelId="{88293B63-6EF5-433D-9B3A-4B205E647973}" type="presParOf" srcId="{2B99C031-6C20-448C-861F-4ED58CAA2C23}" destId="{2BCFE67F-082D-4DE1-97A1-A7C5275286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1F195D-14E0-43CE-A8DA-46DA7C7339F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FF44EC-7DCB-45BD-94FC-24C624046C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 err="1">
              <a:solidFill>
                <a:schemeClr val="tx1"/>
              </a:solidFill>
            </a:rPr>
            <a:t>Compras</a:t>
          </a:r>
          <a:endParaRPr lang="en-US" sz="2200" b="1" dirty="0">
            <a:solidFill>
              <a:schemeClr val="tx1"/>
            </a:solidFill>
          </a:endParaRPr>
        </a:p>
      </dgm:t>
    </dgm:pt>
    <dgm:pt modelId="{7E9A2E7E-D99C-44EE-BE04-3B8BAD4021E1}" type="parTrans" cxnId="{9A51BB66-777E-4D7F-A08E-AE6AA2C443DA}">
      <dgm:prSet/>
      <dgm:spPr/>
      <dgm:t>
        <a:bodyPr/>
        <a:lstStyle/>
        <a:p>
          <a:endParaRPr lang="en-US"/>
        </a:p>
      </dgm:t>
    </dgm:pt>
    <dgm:pt modelId="{A4764177-A67C-4BA3-88ED-7A2462635678}" type="sibTrans" cxnId="{9A51BB66-777E-4D7F-A08E-AE6AA2C443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53E789-9FD7-4484-8C1A-7F0CB67BDB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dirty="0" err="1"/>
            <a:t>Informações</a:t>
          </a:r>
          <a:r>
            <a:rPr lang="en-US" sz="2200" b="1" dirty="0"/>
            <a:t> </a:t>
          </a:r>
          <a:r>
            <a:rPr lang="en-US" sz="2200" b="1" dirty="0" err="1"/>
            <a:t>financeiras</a:t>
          </a:r>
          <a:endParaRPr lang="en-US" sz="2200" b="1" dirty="0"/>
        </a:p>
      </dgm:t>
    </dgm:pt>
    <dgm:pt modelId="{F0751EB2-3E87-4EB5-B46D-89322D14E721}" type="parTrans" cxnId="{6B5D7FAB-98A0-4425-84DB-C80D2DB28BEC}">
      <dgm:prSet/>
      <dgm:spPr/>
      <dgm:t>
        <a:bodyPr/>
        <a:lstStyle/>
        <a:p>
          <a:endParaRPr lang="en-US"/>
        </a:p>
      </dgm:t>
    </dgm:pt>
    <dgm:pt modelId="{AE8E0013-0941-482B-9C99-94221192751F}" type="sibTrans" cxnId="{6B5D7FAB-98A0-4425-84DB-C80D2DB28B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EA5145-80A4-4E11-8F81-D28412CE4FD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400" b="1" dirty="0"/>
            <a:t>Localização</a:t>
          </a:r>
          <a:endParaRPr lang="en-US" sz="2200" b="1" dirty="0"/>
        </a:p>
      </dgm:t>
    </dgm:pt>
    <dgm:pt modelId="{90AF3C62-C589-4600-BA87-91139A5DFCA2}" type="parTrans" cxnId="{B06C4B8D-C8AA-4DDF-BCD0-FDC2E15968F1}">
      <dgm:prSet/>
      <dgm:spPr/>
      <dgm:t>
        <a:bodyPr/>
        <a:lstStyle/>
        <a:p>
          <a:endParaRPr lang="en-US"/>
        </a:p>
      </dgm:t>
    </dgm:pt>
    <dgm:pt modelId="{85A2DB7B-3A52-44E3-96BD-EAB444505D42}" type="sibTrans" cxnId="{B06C4B8D-C8AA-4DDF-BCD0-FDC2E15968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D05749-152D-410A-B500-9246CEA124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200" b="1" dirty="0"/>
            <a:t>Informações de contato</a:t>
          </a:r>
          <a:endParaRPr lang="en-US" sz="2200" b="1" dirty="0"/>
        </a:p>
      </dgm:t>
    </dgm:pt>
    <dgm:pt modelId="{653E46B5-CCE7-47A0-8EB3-BAFDCC64DF4C}" type="parTrans" cxnId="{CEE26DCE-88D8-4432-B234-FE27C3091201}">
      <dgm:prSet/>
      <dgm:spPr/>
      <dgm:t>
        <a:bodyPr/>
        <a:lstStyle/>
        <a:p>
          <a:endParaRPr lang="en-US"/>
        </a:p>
      </dgm:t>
    </dgm:pt>
    <dgm:pt modelId="{D4547DC8-76EA-41A4-8933-8D3D5B28E0F4}" type="sibTrans" cxnId="{CEE26DCE-88D8-4432-B234-FE27C3091201}">
      <dgm:prSet/>
      <dgm:spPr/>
      <dgm:t>
        <a:bodyPr/>
        <a:lstStyle/>
        <a:p>
          <a:endParaRPr lang="en-US"/>
        </a:p>
      </dgm:t>
    </dgm:pt>
    <dgm:pt modelId="{A800CB4D-9D2D-40AA-AF41-F77C46DE4BD5}" type="pres">
      <dgm:prSet presAssocID="{9F1F195D-14E0-43CE-A8DA-46DA7C7339FE}" presName="root" presStyleCnt="0">
        <dgm:presLayoutVars>
          <dgm:dir/>
          <dgm:resizeHandles val="exact"/>
        </dgm:presLayoutVars>
      </dgm:prSet>
      <dgm:spPr/>
    </dgm:pt>
    <dgm:pt modelId="{CC2B399F-C78D-4CE4-BC2F-3019D8081D37}" type="pres">
      <dgm:prSet presAssocID="{9F1F195D-14E0-43CE-A8DA-46DA7C7339FE}" presName="container" presStyleCnt="0">
        <dgm:presLayoutVars>
          <dgm:dir/>
          <dgm:resizeHandles val="exact"/>
        </dgm:presLayoutVars>
      </dgm:prSet>
      <dgm:spPr/>
    </dgm:pt>
    <dgm:pt modelId="{BF5F966D-0E21-48D5-A33B-19A4F7E3EEDD}" type="pres">
      <dgm:prSet presAssocID="{78FF44EC-7DCB-45BD-94FC-24C624046CF6}" presName="compNode" presStyleCnt="0"/>
      <dgm:spPr/>
    </dgm:pt>
    <dgm:pt modelId="{24B8ED1E-C892-429D-93F0-60B93894F9F1}" type="pres">
      <dgm:prSet presAssocID="{78FF44EC-7DCB-45BD-94FC-24C624046CF6}" presName="iconBgRect" presStyleLbl="bgShp" presStyleIdx="0" presStyleCnt="4"/>
      <dgm:spPr/>
    </dgm:pt>
    <dgm:pt modelId="{EBC50D18-BFD0-42A0-ADF4-6636109F3AF7}" type="pres">
      <dgm:prSet presAssocID="{78FF44EC-7DCB-45BD-94FC-24C624046C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rinho de compras com preenchimento sólido"/>
        </a:ext>
      </dgm:extLst>
    </dgm:pt>
    <dgm:pt modelId="{DA4D5CEB-9A00-4889-9A8B-857BE6A0283B}" type="pres">
      <dgm:prSet presAssocID="{78FF44EC-7DCB-45BD-94FC-24C624046CF6}" presName="spaceRect" presStyleCnt="0"/>
      <dgm:spPr/>
    </dgm:pt>
    <dgm:pt modelId="{4F86FCC1-73DA-4477-8F8C-C72C4CE792D4}" type="pres">
      <dgm:prSet presAssocID="{78FF44EC-7DCB-45BD-94FC-24C624046CF6}" presName="textRect" presStyleLbl="revTx" presStyleIdx="0" presStyleCnt="4">
        <dgm:presLayoutVars>
          <dgm:chMax val="1"/>
          <dgm:chPref val="1"/>
        </dgm:presLayoutVars>
      </dgm:prSet>
      <dgm:spPr/>
    </dgm:pt>
    <dgm:pt modelId="{90D7CA51-E2C5-4EA2-8F33-27E10381EC97}" type="pres">
      <dgm:prSet presAssocID="{A4764177-A67C-4BA3-88ED-7A2462635678}" presName="sibTrans" presStyleLbl="sibTrans2D1" presStyleIdx="0" presStyleCnt="0"/>
      <dgm:spPr/>
    </dgm:pt>
    <dgm:pt modelId="{F855956D-8EC0-4642-81DE-9D6497D68A59}" type="pres">
      <dgm:prSet presAssocID="{4853E789-9FD7-4484-8C1A-7F0CB67BDBDD}" presName="compNode" presStyleCnt="0"/>
      <dgm:spPr/>
    </dgm:pt>
    <dgm:pt modelId="{D1F1E735-825B-4DB6-9909-C7650CCBC4E7}" type="pres">
      <dgm:prSet presAssocID="{4853E789-9FD7-4484-8C1A-7F0CB67BDBDD}" presName="iconBgRect" presStyleLbl="bgShp" presStyleIdx="1" presStyleCnt="4"/>
      <dgm:spPr/>
    </dgm:pt>
    <dgm:pt modelId="{C63BA1C7-6EFA-4586-94DB-318CD441766D}" type="pres">
      <dgm:prSet presAssocID="{4853E789-9FD7-4484-8C1A-7F0CB67BDB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tão de crédito com preenchimento sólido"/>
        </a:ext>
      </dgm:extLst>
    </dgm:pt>
    <dgm:pt modelId="{D734EA6D-AE44-4F45-9338-7BA8A9346AFC}" type="pres">
      <dgm:prSet presAssocID="{4853E789-9FD7-4484-8C1A-7F0CB67BDBDD}" presName="spaceRect" presStyleCnt="0"/>
      <dgm:spPr/>
    </dgm:pt>
    <dgm:pt modelId="{1808F26D-82B6-4D06-AC0C-A626DCD423C3}" type="pres">
      <dgm:prSet presAssocID="{4853E789-9FD7-4484-8C1A-7F0CB67BDBDD}" presName="textRect" presStyleLbl="revTx" presStyleIdx="1" presStyleCnt="4">
        <dgm:presLayoutVars>
          <dgm:chMax val="1"/>
          <dgm:chPref val="1"/>
        </dgm:presLayoutVars>
      </dgm:prSet>
      <dgm:spPr/>
    </dgm:pt>
    <dgm:pt modelId="{9A6B08B5-281C-49A6-A2B9-C8697D5AA4DA}" type="pres">
      <dgm:prSet presAssocID="{AE8E0013-0941-482B-9C99-94221192751F}" presName="sibTrans" presStyleLbl="sibTrans2D1" presStyleIdx="0" presStyleCnt="0"/>
      <dgm:spPr/>
    </dgm:pt>
    <dgm:pt modelId="{3EAD3CD6-3BCB-4815-BFEB-A150298DFACE}" type="pres">
      <dgm:prSet presAssocID="{F5EA5145-80A4-4E11-8F81-D28412CE4FDC}" presName="compNode" presStyleCnt="0"/>
      <dgm:spPr/>
    </dgm:pt>
    <dgm:pt modelId="{EDF05096-F761-4770-B51C-15461752D177}" type="pres">
      <dgm:prSet presAssocID="{F5EA5145-80A4-4E11-8F81-D28412CE4FDC}" presName="iconBgRect" presStyleLbl="bgShp" presStyleIdx="2" presStyleCnt="4"/>
      <dgm:spPr/>
    </dgm:pt>
    <dgm:pt modelId="{6A8F5ED3-F399-4934-9F48-310414A06E5C}" type="pres">
      <dgm:prSet presAssocID="{F5EA5145-80A4-4E11-8F81-D28412CE4F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ção com preenchimento sólido"/>
        </a:ext>
      </dgm:extLst>
    </dgm:pt>
    <dgm:pt modelId="{8D18B309-5911-40BD-8CE3-1A55783C4CF5}" type="pres">
      <dgm:prSet presAssocID="{F5EA5145-80A4-4E11-8F81-D28412CE4FDC}" presName="spaceRect" presStyleCnt="0"/>
      <dgm:spPr/>
    </dgm:pt>
    <dgm:pt modelId="{66FCBDBF-731C-4791-8A07-AC14EB2A4F22}" type="pres">
      <dgm:prSet presAssocID="{F5EA5145-80A4-4E11-8F81-D28412CE4FDC}" presName="textRect" presStyleLbl="revTx" presStyleIdx="2" presStyleCnt="4">
        <dgm:presLayoutVars>
          <dgm:chMax val="1"/>
          <dgm:chPref val="1"/>
        </dgm:presLayoutVars>
      </dgm:prSet>
      <dgm:spPr/>
    </dgm:pt>
    <dgm:pt modelId="{E32BC43F-1AC1-4960-ACCC-26243F3CECF1}" type="pres">
      <dgm:prSet presAssocID="{85A2DB7B-3A52-44E3-96BD-EAB444505D42}" presName="sibTrans" presStyleLbl="sibTrans2D1" presStyleIdx="0" presStyleCnt="0"/>
      <dgm:spPr/>
    </dgm:pt>
    <dgm:pt modelId="{2B99C031-6C20-448C-861F-4ED58CAA2C23}" type="pres">
      <dgm:prSet presAssocID="{56D05749-152D-410A-B500-9246CEA12492}" presName="compNode" presStyleCnt="0"/>
      <dgm:spPr/>
    </dgm:pt>
    <dgm:pt modelId="{46731D31-07B4-4C92-8486-CFCAC6BFF79D}" type="pres">
      <dgm:prSet presAssocID="{56D05749-152D-410A-B500-9246CEA12492}" presName="iconBgRect" presStyleLbl="bgShp" presStyleIdx="3" presStyleCnt="4"/>
      <dgm:spPr/>
    </dgm:pt>
    <dgm:pt modelId="{4501AAE1-EDB7-4EE2-BED9-F8A0EA196965}" type="pres">
      <dgm:prSet presAssocID="{56D05749-152D-410A-B500-9246CEA124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ormações com preenchimento sólido"/>
        </a:ext>
      </dgm:extLst>
    </dgm:pt>
    <dgm:pt modelId="{2A8A3467-F596-4DA3-A1B6-466F95C2E4F5}" type="pres">
      <dgm:prSet presAssocID="{56D05749-152D-410A-B500-9246CEA12492}" presName="spaceRect" presStyleCnt="0"/>
      <dgm:spPr/>
    </dgm:pt>
    <dgm:pt modelId="{2BCFE67F-082D-4DE1-97A1-A7C52752869E}" type="pres">
      <dgm:prSet presAssocID="{56D05749-152D-410A-B500-9246CEA124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BEC436-7A20-4FB6-AA57-A2EDEF1809D1}" type="presOf" srcId="{85A2DB7B-3A52-44E3-96BD-EAB444505D42}" destId="{E32BC43F-1AC1-4960-ACCC-26243F3CECF1}" srcOrd="0" destOrd="0" presId="urn:microsoft.com/office/officeart/2018/2/layout/IconCircleList"/>
    <dgm:cxn modelId="{9A51BB66-777E-4D7F-A08E-AE6AA2C443DA}" srcId="{9F1F195D-14E0-43CE-A8DA-46DA7C7339FE}" destId="{78FF44EC-7DCB-45BD-94FC-24C624046CF6}" srcOrd="0" destOrd="0" parTransId="{7E9A2E7E-D99C-44EE-BE04-3B8BAD4021E1}" sibTransId="{A4764177-A67C-4BA3-88ED-7A2462635678}"/>
    <dgm:cxn modelId="{BA9CEE49-A7CD-4241-AF04-F93FEFEB8DE1}" type="presOf" srcId="{78FF44EC-7DCB-45BD-94FC-24C624046CF6}" destId="{4F86FCC1-73DA-4477-8F8C-C72C4CE792D4}" srcOrd="0" destOrd="0" presId="urn:microsoft.com/office/officeart/2018/2/layout/IconCircleList"/>
    <dgm:cxn modelId="{336FFA70-E03D-4965-AF17-1BC16389F363}" type="presOf" srcId="{4853E789-9FD7-4484-8C1A-7F0CB67BDBDD}" destId="{1808F26D-82B6-4D06-AC0C-A626DCD423C3}" srcOrd="0" destOrd="0" presId="urn:microsoft.com/office/officeart/2018/2/layout/IconCircleList"/>
    <dgm:cxn modelId="{B2DFFB79-D066-4438-84D8-0D2C9076D09C}" type="presOf" srcId="{F5EA5145-80A4-4E11-8F81-D28412CE4FDC}" destId="{66FCBDBF-731C-4791-8A07-AC14EB2A4F22}" srcOrd="0" destOrd="0" presId="urn:microsoft.com/office/officeart/2018/2/layout/IconCircleList"/>
    <dgm:cxn modelId="{B06C4B8D-C8AA-4DDF-BCD0-FDC2E15968F1}" srcId="{9F1F195D-14E0-43CE-A8DA-46DA7C7339FE}" destId="{F5EA5145-80A4-4E11-8F81-D28412CE4FDC}" srcOrd="2" destOrd="0" parTransId="{90AF3C62-C589-4600-BA87-91139A5DFCA2}" sibTransId="{85A2DB7B-3A52-44E3-96BD-EAB444505D42}"/>
    <dgm:cxn modelId="{6B5D7FAB-98A0-4425-84DB-C80D2DB28BEC}" srcId="{9F1F195D-14E0-43CE-A8DA-46DA7C7339FE}" destId="{4853E789-9FD7-4484-8C1A-7F0CB67BDBDD}" srcOrd="1" destOrd="0" parTransId="{F0751EB2-3E87-4EB5-B46D-89322D14E721}" sibTransId="{AE8E0013-0941-482B-9C99-94221192751F}"/>
    <dgm:cxn modelId="{74DBD8BB-96E6-47AF-8E2E-ACBA75B5A52B}" type="presOf" srcId="{AE8E0013-0941-482B-9C99-94221192751F}" destId="{9A6B08B5-281C-49A6-A2B9-C8697D5AA4DA}" srcOrd="0" destOrd="0" presId="urn:microsoft.com/office/officeart/2018/2/layout/IconCircleList"/>
    <dgm:cxn modelId="{17B6CCC9-BC57-419F-A389-F9D4F2033370}" type="presOf" srcId="{A4764177-A67C-4BA3-88ED-7A2462635678}" destId="{90D7CA51-E2C5-4EA2-8F33-27E10381EC97}" srcOrd="0" destOrd="0" presId="urn:microsoft.com/office/officeart/2018/2/layout/IconCircleList"/>
    <dgm:cxn modelId="{CEE26DCE-88D8-4432-B234-FE27C3091201}" srcId="{9F1F195D-14E0-43CE-A8DA-46DA7C7339FE}" destId="{56D05749-152D-410A-B500-9246CEA12492}" srcOrd="3" destOrd="0" parTransId="{653E46B5-CCE7-47A0-8EB3-BAFDCC64DF4C}" sibTransId="{D4547DC8-76EA-41A4-8933-8D3D5B28E0F4}"/>
    <dgm:cxn modelId="{1E2675DB-F5CE-48D9-8E5A-83208C6E4DFE}" type="presOf" srcId="{56D05749-152D-410A-B500-9246CEA12492}" destId="{2BCFE67F-082D-4DE1-97A1-A7C52752869E}" srcOrd="0" destOrd="0" presId="urn:microsoft.com/office/officeart/2018/2/layout/IconCircleList"/>
    <dgm:cxn modelId="{82F178E5-1AE3-4667-9F0D-15C79741E78F}" type="presOf" srcId="{9F1F195D-14E0-43CE-A8DA-46DA7C7339FE}" destId="{A800CB4D-9D2D-40AA-AF41-F77C46DE4BD5}" srcOrd="0" destOrd="0" presId="urn:microsoft.com/office/officeart/2018/2/layout/IconCircleList"/>
    <dgm:cxn modelId="{DBEC08D1-E16F-4E53-8DDA-B1F5E41496CE}" type="presParOf" srcId="{A800CB4D-9D2D-40AA-AF41-F77C46DE4BD5}" destId="{CC2B399F-C78D-4CE4-BC2F-3019D8081D37}" srcOrd="0" destOrd="0" presId="urn:microsoft.com/office/officeart/2018/2/layout/IconCircleList"/>
    <dgm:cxn modelId="{C7A5730B-998B-4A45-BBB0-08B6B91EDB7B}" type="presParOf" srcId="{CC2B399F-C78D-4CE4-BC2F-3019D8081D37}" destId="{BF5F966D-0E21-48D5-A33B-19A4F7E3EEDD}" srcOrd="0" destOrd="0" presId="urn:microsoft.com/office/officeart/2018/2/layout/IconCircleList"/>
    <dgm:cxn modelId="{FAF2FA38-F420-48CD-8AA5-F99764CDA66D}" type="presParOf" srcId="{BF5F966D-0E21-48D5-A33B-19A4F7E3EEDD}" destId="{24B8ED1E-C892-429D-93F0-60B93894F9F1}" srcOrd="0" destOrd="0" presId="urn:microsoft.com/office/officeart/2018/2/layout/IconCircleList"/>
    <dgm:cxn modelId="{38023332-3331-4402-9C0B-48708A83CFB7}" type="presParOf" srcId="{BF5F966D-0E21-48D5-A33B-19A4F7E3EEDD}" destId="{EBC50D18-BFD0-42A0-ADF4-6636109F3AF7}" srcOrd="1" destOrd="0" presId="urn:microsoft.com/office/officeart/2018/2/layout/IconCircleList"/>
    <dgm:cxn modelId="{5A5D8076-5598-4B8E-BC3B-BCD9CBCB6329}" type="presParOf" srcId="{BF5F966D-0E21-48D5-A33B-19A4F7E3EEDD}" destId="{DA4D5CEB-9A00-4889-9A8B-857BE6A0283B}" srcOrd="2" destOrd="0" presId="urn:microsoft.com/office/officeart/2018/2/layout/IconCircleList"/>
    <dgm:cxn modelId="{389D3145-BD66-49A8-80A0-5826D99A2EB7}" type="presParOf" srcId="{BF5F966D-0E21-48D5-A33B-19A4F7E3EEDD}" destId="{4F86FCC1-73DA-4477-8F8C-C72C4CE792D4}" srcOrd="3" destOrd="0" presId="urn:microsoft.com/office/officeart/2018/2/layout/IconCircleList"/>
    <dgm:cxn modelId="{614944F0-E1D4-49AF-8101-F1BD9B7D23AD}" type="presParOf" srcId="{CC2B399F-C78D-4CE4-BC2F-3019D8081D37}" destId="{90D7CA51-E2C5-4EA2-8F33-27E10381EC97}" srcOrd="1" destOrd="0" presId="urn:microsoft.com/office/officeart/2018/2/layout/IconCircleList"/>
    <dgm:cxn modelId="{62A750DA-3205-4555-B8A0-3DFBFB7BA6AA}" type="presParOf" srcId="{CC2B399F-C78D-4CE4-BC2F-3019D8081D37}" destId="{F855956D-8EC0-4642-81DE-9D6497D68A59}" srcOrd="2" destOrd="0" presId="urn:microsoft.com/office/officeart/2018/2/layout/IconCircleList"/>
    <dgm:cxn modelId="{379C1356-8BF2-4D2D-ADB7-C427BC8EDD28}" type="presParOf" srcId="{F855956D-8EC0-4642-81DE-9D6497D68A59}" destId="{D1F1E735-825B-4DB6-9909-C7650CCBC4E7}" srcOrd="0" destOrd="0" presId="urn:microsoft.com/office/officeart/2018/2/layout/IconCircleList"/>
    <dgm:cxn modelId="{558F27AC-8A4D-4F34-9583-DF87F422C1DA}" type="presParOf" srcId="{F855956D-8EC0-4642-81DE-9D6497D68A59}" destId="{C63BA1C7-6EFA-4586-94DB-318CD441766D}" srcOrd="1" destOrd="0" presId="urn:microsoft.com/office/officeart/2018/2/layout/IconCircleList"/>
    <dgm:cxn modelId="{96BB0D96-7003-4282-AA59-ED171B18E207}" type="presParOf" srcId="{F855956D-8EC0-4642-81DE-9D6497D68A59}" destId="{D734EA6D-AE44-4F45-9338-7BA8A9346AFC}" srcOrd="2" destOrd="0" presId="urn:microsoft.com/office/officeart/2018/2/layout/IconCircleList"/>
    <dgm:cxn modelId="{FCB284FC-8A81-41EA-B209-CA32648198E5}" type="presParOf" srcId="{F855956D-8EC0-4642-81DE-9D6497D68A59}" destId="{1808F26D-82B6-4D06-AC0C-A626DCD423C3}" srcOrd="3" destOrd="0" presId="urn:microsoft.com/office/officeart/2018/2/layout/IconCircleList"/>
    <dgm:cxn modelId="{B0D64BD6-A9C9-48B9-AE0B-5D2A06BA946C}" type="presParOf" srcId="{CC2B399F-C78D-4CE4-BC2F-3019D8081D37}" destId="{9A6B08B5-281C-49A6-A2B9-C8697D5AA4DA}" srcOrd="3" destOrd="0" presId="urn:microsoft.com/office/officeart/2018/2/layout/IconCircleList"/>
    <dgm:cxn modelId="{33C06231-B592-4427-8A4B-6999CEE0DED5}" type="presParOf" srcId="{CC2B399F-C78D-4CE4-BC2F-3019D8081D37}" destId="{3EAD3CD6-3BCB-4815-BFEB-A150298DFACE}" srcOrd="4" destOrd="0" presId="urn:microsoft.com/office/officeart/2018/2/layout/IconCircleList"/>
    <dgm:cxn modelId="{0CC848E1-B442-464D-B6C3-FC05D63EA9DB}" type="presParOf" srcId="{3EAD3CD6-3BCB-4815-BFEB-A150298DFACE}" destId="{EDF05096-F761-4770-B51C-15461752D177}" srcOrd="0" destOrd="0" presId="urn:microsoft.com/office/officeart/2018/2/layout/IconCircleList"/>
    <dgm:cxn modelId="{A85E6451-1209-48D9-A7A9-E079885214BC}" type="presParOf" srcId="{3EAD3CD6-3BCB-4815-BFEB-A150298DFACE}" destId="{6A8F5ED3-F399-4934-9F48-310414A06E5C}" srcOrd="1" destOrd="0" presId="urn:microsoft.com/office/officeart/2018/2/layout/IconCircleList"/>
    <dgm:cxn modelId="{3F187206-F0DE-4309-A9FA-117B5CD112AA}" type="presParOf" srcId="{3EAD3CD6-3BCB-4815-BFEB-A150298DFACE}" destId="{8D18B309-5911-40BD-8CE3-1A55783C4CF5}" srcOrd="2" destOrd="0" presId="urn:microsoft.com/office/officeart/2018/2/layout/IconCircleList"/>
    <dgm:cxn modelId="{AA9730B2-7560-40D8-9346-F2F4AC4BB5B8}" type="presParOf" srcId="{3EAD3CD6-3BCB-4815-BFEB-A150298DFACE}" destId="{66FCBDBF-731C-4791-8A07-AC14EB2A4F22}" srcOrd="3" destOrd="0" presId="urn:microsoft.com/office/officeart/2018/2/layout/IconCircleList"/>
    <dgm:cxn modelId="{9EFB4FD0-EA41-4C92-A925-96DF75180F57}" type="presParOf" srcId="{CC2B399F-C78D-4CE4-BC2F-3019D8081D37}" destId="{E32BC43F-1AC1-4960-ACCC-26243F3CECF1}" srcOrd="5" destOrd="0" presId="urn:microsoft.com/office/officeart/2018/2/layout/IconCircleList"/>
    <dgm:cxn modelId="{D7A4FC05-746A-4963-BBC5-0F706DEE4011}" type="presParOf" srcId="{CC2B399F-C78D-4CE4-BC2F-3019D8081D37}" destId="{2B99C031-6C20-448C-861F-4ED58CAA2C23}" srcOrd="6" destOrd="0" presId="urn:microsoft.com/office/officeart/2018/2/layout/IconCircleList"/>
    <dgm:cxn modelId="{25E9929E-8295-4187-91F8-96A847D082BB}" type="presParOf" srcId="{2B99C031-6C20-448C-861F-4ED58CAA2C23}" destId="{46731D31-07B4-4C92-8486-CFCAC6BFF79D}" srcOrd="0" destOrd="0" presId="urn:microsoft.com/office/officeart/2018/2/layout/IconCircleList"/>
    <dgm:cxn modelId="{0368106C-96C3-4794-8D88-D04854925A10}" type="presParOf" srcId="{2B99C031-6C20-448C-861F-4ED58CAA2C23}" destId="{4501AAE1-EDB7-4EE2-BED9-F8A0EA196965}" srcOrd="1" destOrd="0" presId="urn:microsoft.com/office/officeart/2018/2/layout/IconCircleList"/>
    <dgm:cxn modelId="{64B279F2-66C3-4F9A-9837-858B10A8EBB9}" type="presParOf" srcId="{2B99C031-6C20-448C-861F-4ED58CAA2C23}" destId="{2A8A3467-F596-4DA3-A1B6-466F95C2E4F5}" srcOrd="2" destOrd="0" presId="urn:microsoft.com/office/officeart/2018/2/layout/IconCircleList"/>
    <dgm:cxn modelId="{88293B63-6EF5-433D-9B3A-4B205E647973}" type="presParOf" srcId="{2B99C031-6C20-448C-861F-4ED58CAA2C23}" destId="{2BCFE67F-082D-4DE1-97A1-A7C5275286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1F195D-14E0-43CE-A8DA-46DA7C7339F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FF44EC-7DCB-45BD-94FC-24C624046C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>
              <a:solidFill>
                <a:schemeClr val="tx1"/>
              </a:solidFill>
            </a:rPr>
            <a:t>Conteúdo</a:t>
          </a:r>
          <a:r>
            <a:rPr lang="en-US" b="1" dirty="0">
              <a:solidFill>
                <a:schemeClr val="tx1"/>
              </a:solidFill>
            </a:rPr>
            <a:t> do </a:t>
          </a:r>
          <a:r>
            <a:rPr lang="en-US" b="1" dirty="0" err="1">
              <a:solidFill>
                <a:schemeClr val="tx1"/>
              </a:solidFill>
            </a:rPr>
            <a:t>usuário</a:t>
          </a:r>
          <a:endParaRPr lang="en-US" b="1" dirty="0">
            <a:solidFill>
              <a:schemeClr val="tx1"/>
            </a:solidFill>
          </a:endParaRPr>
        </a:p>
      </dgm:t>
    </dgm:pt>
    <dgm:pt modelId="{7E9A2E7E-D99C-44EE-BE04-3B8BAD4021E1}" type="parTrans" cxnId="{9A51BB66-777E-4D7F-A08E-AE6AA2C443DA}">
      <dgm:prSet/>
      <dgm:spPr/>
      <dgm:t>
        <a:bodyPr/>
        <a:lstStyle/>
        <a:p>
          <a:endParaRPr lang="en-US"/>
        </a:p>
      </dgm:t>
    </dgm:pt>
    <dgm:pt modelId="{A4764177-A67C-4BA3-88ED-7A2462635678}" type="sibTrans" cxnId="{9A51BB66-777E-4D7F-A08E-AE6AA2C443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53E789-9FD7-4484-8C1A-7F0CB67BDB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Identificadores</a:t>
          </a:r>
          <a:endParaRPr lang="en-US" b="1" dirty="0"/>
        </a:p>
      </dgm:t>
    </dgm:pt>
    <dgm:pt modelId="{F0751EB2-3E87-4EB5-B46D-89322D14E721}" type="parTrans" cxnId="{6B5D7FAB-98A0-4425-84DB-C80D2DB28BEC}">
      <dgm:prSet/>
      <dgm:spPr/>
      <dgm:t>
        <a:bodyPr/>
        <a:lstStyle/>
        <a:p>
          <a:endParaRPr lang="en-US"/>
        </a:p>
      </dgm:t>
    </dgm:pt>
    <dgm:pt modelId="{AE8E0013-0941-482B-9C99-94221192751F}" type="sibTrans" cxnId="{6B5D7FAB-98A0-4425-84DB-C80D2DB28B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EA5145-80A4-4E11-8F81-D28412CE4F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Dados de </a:t>
          </a:r>
          <a:r>
            <a:rPr lang="en-US" b="1" dirty="0" err="1"/>
            <a:t>uso</a:t>
          </a:r>
          <a:endParaRPr lang="en-US" b="1" dirty="0"/>
        </a:p>
      </dgm:t>
    </dgm:pt>
    <dgm:pt modelId="{90AF3C62-C589-4600-BA87-91139A5DFCA2}" type="parTrans" cxnId="{B06C4B8D-C8AA-4DDF-BCD0-FDC2E15968F1}">
      <dgm:prSet/>
      <dgm:spPr/>
      <dgm:t>
        <a:bodyPr/>
        <a:lstStyle/>
        <a:p>
          <a:endParaRPr lang="en-US"/>
        </a:p>
      </dgm:t>
    </dgm:pt>
    <dgm:pt modelId="{85A2DB7B-3A52-44E3-96BD-EAB444505D42}" type="sibTrans" cxnId="{B06C4B8D-C8AA-4DDF-BCD0-FDC2E15968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D05749-152D-410A-B500-9246CEA124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Diagnósticos</a:t>
          </a:r>
          <a:endParaRPr lang="en-US" b="1" dirty="0"/>
        </a:p>
      </dgm:t>
    </dgm:pt>
    <dgm:pt modelId="{653E46B5-CCE7-47A0-8EB3-BAFDCC64DF4C}" type="parTrans" cxnId="{CEE26DCE-88D8-4432-B234-FE27C3091201}">
      <dgm:prSet/>
      <dgm:spPr/>
      <dgm:t>
        <a:bodyPr/>
        <a:lstStyle/>
        <a:p>
          <a:endParaRPr lang="en-US"/>
        </a:p>
      </dgm:t>
    </dgm:pt>
    <dgm:pt modelId="{D4547DC8-76EA-41A4-8933-8D3D5B28E0F4}" type="sibTrans" cxnId="{CEE26DCE-88D8-4432-B234-FE27C3091201}">
      <dgm:prSet/>
      <dgm:spPr/>
      <dgm:t>
        <a:bodyPr/>
        <a:lstStyle/>
        <a:p>
          <a:endParaRPr lang="en-US"/>
        </a:p>
      </dgm:t>
    </dgm:pt>
    <dgm:pt modelId="{A800CB4D-9D2D-40AA-AF41-F77C46DE4BD5}" type="pres">
      <dgm:prSet presAssocID="{9F1F195D-14E0-43CE-A8DA-46DA7C7339FE}" presName="root" presStyleCnt="0">
        <dgm:presLayoutVars>
          <dgm:dir/>
          <dgm:resizeHandles val="exact"/>
        </dgm:presLayoutVars>
      </dgm:prSet>
      <dgm:spPr/>
    </dgm:pt>
    <dgm:pt modelId="{CC2B399F-C78D-4CE4-BC2F-3019D8081D37}" type="pres">
      <dgm:prSet presAssocID="{9F1F195D-14E0-43CE-A8DA-46DA7C7339FE}" presName="container" presStyleCnt="0">
        <dgm:presLayoutVars>
          <dgm:dir/>
          <dgm:resizeHandles val="exact"/>
        </dgm:presLayoutVars>
      </dgm:prSet>
      <dgm:spPr/>
    </dgm:pt>
    <dgm:pt modelId="{BF5F966D-0E21-48D5-A33B-19A4F7E3EEDD}" type="pres">
      <dgm:prSet presAssocID="{78FF44EC-7DCB-45BD-94FC-24C624046CF6}" presName="compNode" presStyleCnt="0"/>
      <dgm:spPr/>
    </dgm:pt>
    <dgm:pt modelId="{24B8ED1E-C892-429D-93F0-60B93894F9F1}" type="pres">
      <dgm:prSet presAssocID="{78FF44EC-7DCB-45BD-94FC-24C624046CF6}" presName="iconBgRect" presStyleLbl="bgShp" presStyleIdx="0" presStyleCnt="4"/>
      <dgm:spPr/>
    </dgm:pt>
    <dgm:pt modelId="{EBC50D18-BFD0-42A0-ADF4-6636109F3AF7}" type="pres">
      <dgm:prSet presAssocID="{78FF44EC-7DCB-45BD-94FC-24C624046C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ns com preenchimento sólido"/>
        </a:ext>
      </dgm:extLst>
    </dgm:pt>
    <dgm:pt modelId="{DA4D5CEB-9A00-4889-9A8B-857BE6A0283B}" type="pres">
      <dgm:prSet presAssocID="{78FF44EC-7DCB-45BD-94FC-24C624046CF6}" presName="spaceRect" presStyleCnt="0"/>
      <dgm:spPr/>
    </dgm:pt>
    <dgm:pt modelId="{4F86FCC1-73DA-4477-8F8C-C72C4CE792D4}" type="pres">
      <dgm:prSet presAssocID="{78FF44EC-7DCB-45BD-94FC-24C624046CF6}" presName="textRect" presStyleLbl="revTx" presStyleIdx="0" presStyleCnt="4">
        <dgm:presLayoutVars>
          <dgm:chMax val="1"/>
          <dgm:chPref val="1"/>
        </dgm:presLayoutVars>
      </dgm:prSet>
      <dgm:spPr/>
    </dgm:pt>
    <dgm:pt modelId="{90D7CA51-E2C5-4EA2-8F33-27E10381EC97}" type="pres">
      <dgm:prSet presAssocID="{A4764177-A67C-4BA3-88ED-7A2462635678}" presName="sibTrans" presStyleLbl="sibTrans2D1" presStyleIdx="0" presStyleCnt="0"/>
      <dgm:spPr/>
    </dgm:pt>
    <dgm:pt modelId="{F855956D-8EC0-4642-81DE-9D6497D68A59}" type="pres">
      <dgm:prSet presAssocID="{4853E789-9FD7-4484-8C1A-7F0CB67BDBDD}" presName="compNode" presStyleCnt="0"/>
      <dgm:spPr/>
    </dgm:pt>
    <dgm:pt modelId="{D1F1E735-825B-4DB6-9909-C7650CCBC4E7}" type="pres">
      <dgm:prSet presAssocID="{4853E789-9FD7-4484-8C1A-7F0CB67BDBDD}" presName="iconBgRect" presStyleLbl="bgShp" presStyleIdx="1" presStyleCnt="4"/>
      <dgm:spPr/>
    </dgm:pt>
    <dgm:pt modelId="{C63BA1C7-6EFA-4586-94DB-318CD441766D}" type="pres">
      <dgm:prSet presAssocID="{4853E789-9FD7-4484-8C1A-7F0CB67BDB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achá de funcionário com preenchimento sólido"/>
        </a:ext>
      </dgm:extLst>
    </dgm:pt>
    <dgm:pt modelId="{D734EA6D-AE44-4F45-9338-7BA8A9346AFC}" type="pres">
      <dgm:prSet presAssocID="{4853E789-9FD7-4484-8C1A-7F0CB67BDBDD}" presName="spaceRect" presStyleCnt="0"/>
      <dgm:spPr/>
    </dgm:pt>
    <dgm:pt modelId="{1808F26D-82B6-4D06-AC0C-A626DCD423C3}" type="pres">
      <dgm:prSet presAssocID="{4853E789-9FD7-4484-8C1A-7F0CB67BDBDD}" presName="textRect" presStyleLbl="revTx" presStyleIdx="1" presStyleCnt="4">
        <dgm:presLayoutVars>
          <dgm:chMax val="1"/>
          <dgm:chPref val="1"/>
        </dgm:presLayoutVars>
      </dgm:prSet>
      <dgm:spPr/>
    </dgm:pt>
    <dgm:pt modelId="{9A6B08B5-281C-49A6-A2B9-C8697D5AA4DA}" type="pres">
      <dgm:prSet presAssocID="{AE8E0013-0941-482B-9C99-94221192751F}" presName="sibTrans" presStyleLbl="sibTrans2D1" presStyleIdx="0" presStyleCnt="0"/>
      <dgm:spPr/>
    </dgm:pt>
    <dgm:pt modelId="{3EAD3CD6-3BCB-4815-BFEB-A150298DFACE}" type="pres">
      <dgm:prSet presAssocID="{F5EA5145-80A4-4E11-8F81-D28412CE4FDC}" presName="compNode" presStyleCnt="0"/>
      <dgm:spPr/>
    </dgm:pt>
    <dgm:pt modelId="{EDF05096-F761-4770-B51C-15461752D177}" type="pres">
      <dgm:prSet presAssocID="{F5EA5145-80A4-4E11-8F81-D28412CE4FDC}" presName="iconBgRect" presStyleLbl="bgShp" presStyleIdx="2" presStyleCnt="4"/>
      <dgm:spPr/>
    </dgm:pt>
    <dgm:pt modelId="{6A8F5ED3-F399-4934-9F48-310414A06E5C}" type="pres">
      <dgm:prSet presAssocID="{F5EA5145-80A4-4E11-8F81-D28412CE4F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áfico de barras estrutura de tópicos"/>
        </a:ext>
      </dgm:extLst>
    </dgm:pt>
    <dgm:pt modelId="{8D18B309-5911-40BD-8CE3-1A55783C4CF5}" type="pres">
      <dgm:prSet presAssocID="{F5EA5145-80A4-4E11-8F81-D28412CE4FDC}" presName="spaceRect" presStyleCnt="0"/>
      <dgm:spPr/>
    </dgm:pt>
    <dgm:pt modelId="{66FCBDBF-731C-4791-8A07-AC14EB2A4F22}" type="pres">
      <dgm:prSet presAssocID="{F5EA5145-80A4-4E11-8F81-D28412CE4FDC}" presName="textRect" presStyleLbl="revTx" presStyleIdx="2" presStyleCnt="4">
        <dgm:presLayoutVars>
          <dgm:chMax val="1"/>
          <dgm:chPref val="1"/>
        </dgm:presLayoutVars>
      </dgm:prSet>
      <dgm:spPr/>
    </dgm:pt>
    <dgm:pt modelId="{E32BC43F-1AC1-4960-ACCC-26243F3CECF1}" type="pres">
      <dgm:prSet presAssocID="{85A2DB7B-3A52-44E3-96BD-EAB444505D42}" presName="sibTrans" presStyleLbl="sibTrans2D1" presStyleIdx="0" presStyleCnt="0"/>
      <dgm:spPr/>
    </dgm:pt>
    <dgm:pt modelId="{2B99C031-6C20-448C-861F-4ED58CAA2C23}" type="pres">
      <dgm:prSet presAssocID="{56D05749-152D-410A-B500-9246CEA12492}" presName="compNode" presStyleCnt="0"/>
      <dgm:spPr/>
    </dgm:pt>
    <dgm:pt modelId="{46731D31-07B4-4C92-8486-CFCAC6BFF79D}" type="pres">
      <dgm:prSet presAssocID="{56D05749-152D-410A-B500-9246CEA12492}" presName="iconBgRect" presStyleLbl="bgShp" presStyleIdx="3" presStyleCnt="4"/>
      <dgm:spPr/>
    </dgm:pt>
    <dgm:pt modelId="{4501AAE1-EDB7-4EE2-BED9-F8A0EA196965}" type="pres">
      <dgm:prSet presAssocID="{56D05749-152D-410A-B500-9246CEA124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 com preenchimento sólido"/>
        </a:ext>
      </dgm:extLst>
    </dgm:pt>
    <dgm:pt modelId="{2A8A3467-F596-4DA3-A1B6-466F95C2E4F5}" type="pres">
      <dgm:prSet presAssocID="{56D05749-152D-410A-B500-9246CEA12492}" presName="spaceRect" presStyleCnt="0"/>
      <dgm:spPr/>
    </dgm:pt>
    <dgm:pt modelId="{2BCFE67F-082D-4DE1-97A1-A7C52752869E}" type="pres">
      <dgm:prSet presAssocID="{56D05749-152D-410A-B500-9246CEA124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BEC436-7A20-4FB6-AA57-A2EDEF1809D1}" type="presOf" srcId="{85A2DB7B-3A52-44E3-96BD-EAB444505D42}" destId="{E32BC43F-1AC1-4960-ACCC-26243F3CECF1}" srcOrd="0" destOrd="0" presId="urn:microsoft.com/office/officeart/2018/2/layout/IconCircleList"/>
    <dgm:cxn modelId="{9A51BB66-777E-4D7F-A08E-AE6AA2C443DA}" srcId="{9F1F195D-14E0-43CE-A8DA-46DA7C7339FE}" destId="{78FF44EC-7DCB-45BD-94FC-24C624046CF6}" srcOrd="0" destOrd="0" parTransId="{7E9A2E7E-D99C-44EE-BE04-3B8BAD4021E1}" sibTransId="{A4764177-A67C-4BA3-88ED-7A2462635678}"/>
    <dgm:cxn modelId="{BA9CEE49-A7CD-4241-AF04-F93FEFEB8DE1}" type="presOf" srcId="{78FF44EC-7DCB-45BD-94FC-24C624046CF6}" destId="{4F86FCC1-73DA-4477-8F8C-C72C4CE792D4}" srcOrd="0" destOrd="0" presId="urn:microsoft.com/office/officeart/2018/2/layout/IconCircleList"/>
    <dgm:cxn modelId="{336FFA70-E03D-4965-AF17-1BC16389F363}" type="presOf" srcId="{4853E789-9FD7-4484-8C1A-7F0CB67BDBDD}" destId="{1808F26D-82B6-4D06-AC0C-A626DCD423C3}" srcOrd="0" destOrd="0" presId="urn:microsoft.com/office/officeart/2018/2/layout/IconCircleList"/>
    <dgm:cxn modelId="{B2DFFB79-D066-4438-84D8-0D2C9076D09C}" type="presOf" srcId="{F5EA5145-80A4-4E11-8F81-D28412CE4FDC}" destId="{66FCBDBF-731C-4791-8A07-AC14EB2A4F22}" srcOrd="0" destOrd="0" presId="urn:microsoft.com/office/officeart/2018/2/layout/IconCircleList"/>
    <dgm:cxn modelId="{B06C4B8D-C8AA-4DDF-BCD0-FDC2E15968F1}" srcId="{9F1F195D-14E0-43CE-A8DA-46DA7C7339FE}" destId="{F5EA5145-80A4-4E11-8F81-D28412CE4FDC}" srcOrd="2" destOrd="0" parTransId="{90AF3C62-C589-4600-BA87-91139A5DFCA2}" sibTransId="{85A2DB7B-3A52-44E3-96BD-EAB444505D42}"/>
    <dgm:cxn modelId="{6B5D7FAB-98A0-4425-84DB-C80D2DB28BEC}" srcId="{9F1F195D-14E0-43CE-A8DA-46DA7C7339FE}" destId="{4853E789-9FD7-4484-8C1A-7F0CB67BDBDD}" srcOrd="1" destOrd="0" parTransId="{F0751EB2-3E87-4EB5-B46D-89322D14E721}" sibTransId="{AE8E0013-0941-482B-9C99-94221192751F}"/>
    <dgm:cxn modelId="{74DBD8BB-96E6-47AF-8E2E-ACBA75B5A52B}" type="presOf" srcId="{AE8E0013-0941-482B-9C99-94221192751F}" destId="{9A6B08B5-281C-49A6-A2B9-C8697D5AA4DA}" srcOrd="0" destOrd="0" presId="urn:microsoft.com/office/officeart/2018/2/layout/IconCircleList"/>
    <dgm:cxn modelId="{17B6CCC9-BC57-419F-A389-F9D4F2033370}" type="presOf" srcId="{A4764177-A67C-4BA3-88ED-7A2462635678}" destId="{90D7CA51-E2C5-4EA2-8F33-27E10381EC97}" srcOrd="0" destOrd="0" presId="urn:microsoft.com/office/officeart/2018/2/layout/IconCircleList"/>
    <dgm:cxn modelId="{CEE26DCE-88D8-4432-B234-FE27C3091201}" srcId="{9F1F195D-14E0-43CE-A8DA-46DA7C7339FE}" destId="{56D05749-152D-410A-B500-9246CEA12492}" srcOrd="3" destOrd="0" parTransId="{653E46B5-CCE7-47A0-8EB3-BAFDCC64DF4C}" sibTransId="{D4547DC8-76EA-41A4-8933-8D3D5B28E0F4}"/>
    <dgm:cxn modelId="{1E2675DB-F5CE-48D9-8E5A-83208C6E4DFE}" type="presOf" srcId="{56D05749-152D-410A-B500-9246CEA12492}" destId="{2BCFE67F-082D-4DE1-97A1-A7C52752869E}" srcOrd="0" destOrd="0" presId="urn:microsoft.com/office/officeart/2018/2/layout/IconCircleList"/>
    <dgm:cxn modelId="{82F178E5-1AE3-4667-9F0D-15C79741E78F}" type="presOf" srcId="{9F1F195D-14E0-43CE-A8DA-46DA7C7339FE}" destId="{A800CB4D-9D2D-40AA-AF41-F77C46DE4BD5}" srcOrd="0" destOrd="0" presId="urn:microsoft.com/office/officeart/2018/2/layout/IconCircleList"/>
    <dgm:cxn modelId="{DBEC08D1-E16F-4E53-8DDA-B1F5E41496CE}" type="presParOf" srcId="{A800CB4D-9D2D-40AA-AF41-F77C46DE4BD5}" destId="{CC2B399F-C78D-4CE4-BC2F-3019D8081D37}" srcOrd="0" destOrd="0" presId="urn:microsoft.com/office/officeart/2018/2/layout/IconCircleList"/>
    <dgm:cxn modelId="{C7A5730B-998B-4A45-BBB0-08B6B91EDB7B}" type="presParOf" srcId="{CC2B399F-C78D-4CE4-BC2F-3019D8081D37}" destId="{BF5F966D-0E21-48D5-A33B-19A4F7E3EEDD}" srcOrd="0" destOrd="0" presId="urn:microsoft.com/office/officeart/2018/2/layout/IconCircleList"/>
    <dgm:cxn modelId="{FAF2FA38-F420-48CD-8AA5-F99764CDA66D}" type="presParOf" srcId="{BF5F966D-0E21-48D5-A33B-19A4F7E3EEDD}" destId="{24B8ED1E-C892-429D-93F0-60B93894F9F1}" srcOrd="0" destOrd="0" presId="urn:microsoft.com/office/officeart/2018/2/layout/IconCircleList"/>
    <dgm:cxn modelId="{38023332-3331-4402-9C0B-48708A83CFB7}" type="presParOf" srcId="{BF5F966D-0E21-48D5-A33B-19A4F7E3EEDD}" destId="{EBC50D18-BFD0-42A0-ADF4-6636109F3AF7}" srcOrd="1" destOrd="0" presId="urn:microsoft.com/office/officeart/2018/2/layout/IconCircleList"/>
    <dgm:cxn modelId="{5A5D8076-5598-4B8E-BC3B-BCD9CBCB6329}" type="presParOf" srcId="{BF5F966D-0E21-48D5-A33B-19A4F7E3EEDD}" destId="{DA4D5CEB-9A00-4889-9A8B-857BE6A0283B}" srcOrd="2" destOrd="0" presId="urn:microsoft.com/office/officeart/2018/2/layout/IconCircleList"/>
    <dgm:cxn modelId="{389D3145-BD66-49A8-80A0-5826D99A2EB7}" type="presParOf" srcId="{BF5F966D-0E21-48D5-A33B-19A4F7E3EEDD}" destId="{4F86FCC1-73DA-4477-8F8C-C72C4CE792D4}" srcOrd="3" destOrd="0" presId="urn:microsoft.com/office/officeart/2018/2/layout/IconCircleList"/>
    <dgm:cxn modelId="{614944F0-E1D4-49AF-8101-F1BD9B7D23AD}" type="presParOf" srcId="{CC2B399F-C78D-4CE4-BC2F-3019D8081D37}" destId="{90D7CA51-E2C5-4EA2-8F33-27E10381EC97}" srcOrd="1" destOrd="0" presId="urn:microsoft.com/office/officeart/2018/2/layout/IconCircleList"/>
    <dgm:cxn modelId="{62A750DA-3205-4555-B8A0-3DFBFB7BA6AA}" type="presParOf" srcId="{CC2B399F-C78D-4CE4-BC2F-3019D8081D37}" destId="{F855956D-8EC0-4642-81DE-9D6497D68A59}" srcOrd="2" destOrd="0" presId="urn:microsoft.com/office/officeart/2018/2/layout/IconCircleList"/>
    <dgm:cxn modelId="{379C1356-8BF2-4D2D-ADB7-C427BC8EDD28}" type="presParOf" srcId="{F855956D-8EC0-4642-81DE-9D6497D68A59}" destId="{D1F1E735-825B-4DB6-9909-C7650CCBC4E7}" srcOrd="0" destOrd="0" presId="urn:microsoft.com/office/officeart/2018/2/layout/IconCircleList"/>
    <dgm:cxn modelId="{558F27AC-8A4D-4F34-9583-DF87F422C1DA}" type="presParOf" srcId="{F855956D-8EC0-4642-81DE-9D6497D68A59}" destId="{C63BA1C7-6EFA-4586-94DB-318CD441766D}" srcOrd="1" destOrd="0" presId="urn:microsoft.com/office/officeart/2018/2/layout/IconCircleList"/>
    <dgm:cxn modelId="{96BB0D96-7003-4282-AA59-ED171B18E207}" type="presParOf" srcId="{F855956D-8EC0-4642-81DE-9D6497D68A59}" destId="{D734EA6D-AE44-4F45-9338-7BA8A9346AFC}" srcOrd="2" destOrd="0" presId="urn:microsoft.com/office/officeart/2018/2/layout/IconCircleList"/>
    <dgm:cxn modelId="{FCB284FC-8A81-41EA-B209-CA32648198E5}" type="presParOf" srcId="{F855956D-8EC0-4642-81DE-9D6497D68A59}" destId="{1808F26D-82B6-4D06-AC0C-A626DCD423C3}" srcOrd="3" destOrd="0" presId="urn:microsoft.com/office/officeart/2018/2/layout/IconCircleList"/>
    <dgm:cxn modelId="{B0D64BD6-A9C9-48B9-AE0B-5D2A06BA946C}" type="presParOf" srcId="{CC2B399F-C78D-4CE4-BC2F-3019D8081D37}" destId="{9A6B08B5-281C-49A6-A2B9-C8697D5AA4DA}" srcOrd="3" destOrd="0" presId="urn:microsoft.com/office/officeart/2018/2/layout/IconCircleList"/>
    <dgm:cxn modelId="{33C06231-B592-4427-8A4B-6999CEE0DED5}" type="presParOf" srcId="{CC2B399F-C78D-4CE4-BC2F-3019D8081D37}" destId="{3EAD3CD6-3BCB-4815-BFEB-A150298DFACE}" srcOrd="4" destOrd="0" presId="urn:microsoft.com/office/officeart/2018/2/layout/IconCircleList"/>
    <dgm:cxn modelId="{0CC848E1-B442-464D-B6C3-FC05D63EA9DB}" type="presParOf" srcId="{3EAD3CD6-3BCB-4815-BFEB-A150298DFACE}" destId="{EDF05096-F761-4770-B51C-15461752D177}" srcOrd="0" destOrd="0" presId="urn:microsoft.com/office/officeart/2018/2/layout/IconCircleList"/>
    <dgm:cxn modelId="{A85E6451-1209-48D9-A7A9-E079885214BC}" type="presParOf" srcId="{3EAD3CD6-3BCB-4815-BFEB-A150298DFACE}" destId="{6A8F5ED3-F399-4934-9F48-310414A06E5C}" srcOrd="1" destOrd="0" presId="urn:microsoft.com/office/officeart/2018/2/layout/IconCircleList"/>
    <dgm:cxn modelId="{3F187206-F0DE-4309-A9FA-117B5CD112AA}" type="presParOf" srcId="{3EAD3CD6-3BCB-4815-BFEB-A150298DFACE}" destId="{8D18B309-5911-40BD-8CE3-1A55783C4CF5}" srcOrd="2" destOrd="0" presId="urn:microsoft.com/office/officeart/2018/2/layout/IconCircleList"/>
    <dgm:cxn modelId="{AA9730B2-7560-40D8-9346-F2F4AC4BB5B8}" type="presParOf" srcId="{3EAD3CD6-3BCB-4815-BFEB-A150298DFACE}" destId="{66FCBDBF-731C-4791-8A07-AC14EB2A4F22}" srcOrd="3" destOrd="0" presId="urn:microsoft.com/office/officeart/2018/2/layout/IconCircleList"/>
    <dgm:cxn modelId="{9EFB4FD0-EA41-4C92-A925-96DF75180F57}" type="presParOf" srcId="{CC2B399F-C78D-4CE4-BC2F-3019D8081D37}" destId="{E32BC43F-1AC1-4960-ACCC-26243F3CECF1}" srcOrd="5" destOrd="0" presId="urn:microsoft.com/office/officeart/2018/2/layout/IconCircleList"/>
    <dgm:cxn modelId="{D7A4FC05-746A-4963-BBC5-0F706DEE4011}" type="presParOf" srcId="{CC2B399F-C78D-4CE4-BC2F-3019D8081D37}" destId="{2B99C031-6C20-448C-861F-4ED58CAA2C23}" srcOrd="6" destOrd="0" presId="urn:microsoft.com/office/officeart/2018/2/layout/IconCircleList"/>
    <dgm:cxn modelId="{25E9929E-8295-4187-91F8-96A847D082BB}" type="presParOf" srcId="{2B99C031-6C20-448C-861F-4ED58CAA2C23}" destId="{46731D31-07B4-4C92-8486-CFCAC6BFF79D}" srcOrd="0" destOrd="0" presId="urn:microsoft.com/office/officeart/2018/2/layout/IconCircleList"/>
    <dgm:cxn modelId="{0368106C-96C3-4794-8D88-D04854925A10}" type="presParOf" srcId="{2B99C031-6C20-448C-861F-4ED58CAA2C23}" destId="{4501AAE1-EDB7-4EE2-BED9-F8A0EA196965}" srcOrd="1" destOrd="0" presId="urn:microsoft.com/office/officeart/2018/2/layout/IconCircleList"/>
    <dgm:cxn modelId="{64B279F2-66C3-4F9A-9837-858B10A8EBB9}" type="presParOf" srcId="{2B99C031-6C20-448C-861F-4ED58CAA2C23}" destId="{2A8A3467-F596-4DA3-A1B6-466F95C2E4F5}" srcOrd="2" destOrd="0" presId="urn:microsoft.com/office/officeart/2018/2/layout/IconCircleList"/>
    <dgm:cxn modelId="{88293B63-6EF5-433D-9B3A-4B205E647973}" type="presParOf" srcId="{2B99C031-6C20-448C-861F-4ED58CAA2C23}" destId="{2BCFE67F-082D-4DE1-97A1-A7C5275286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6333F-25D0-48F7-B04A-9CB456FD4244}">
      <dsp:nvSpPr>
        <dsp:cNvPr id="0" name=""/>
        <dsp:cNvSpPr/>
      </dsp:nvSpPr>
      <dsp:spPr>
        <a:xfrm>
          <a:off x="0" y="4325"/>
          <a:ext cx="6900512" cy="92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16268-26A4-4057-8FA8-1A504123EE40}">
      <dsp:nvSpPr>
        <dsp:cNvPr id="0" name=""/>
        <dsp:cNvSpPr/>
      </dsp:nvSpPr>
      <dsp:spPr>
        <a:xfrm>
          <a:off x="278677" y="211606"/>
          <a:ext cx="506686" cy="506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F4EBB-6DF0-4020-BC6C-224D4D29731F}">
      <dsp:nvSpPr>
        <dsp:cNvPr id="0" name=""/>
        <dsp:cNvSpPr/>
      </dsp:nvSpPr>
      <dsp:spPr>
        <a:xfrm>
          <a:off x="1064041" y="4325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RF 13 – É possível visualizar quando a pessoa está digitando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4041" y="4325"/>
        <a:ext cx="5836470" cy="921248"/>
      </dsp:txXfrm>
    </dsp:sp>
    <dsp:sp modelId="{EB9F447B-CC07-470E-8D47-8DAC91218A70}">
      <dsp:nvSpPr>
        <dsp:cNvPr id="0" name=""/>
        <dsp:cNvSpPr/>
      </dsp:nvSpPr>
      <dsp:spPr>
        <a:xfrm>
          <a:off x="0" y="1155885"/>
          <a:ext cx="6900512" cy="92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4E390-BB37-4375-B8B7-66E897627692}">
      <dsp:nvSpPr>
        <dsp:cNvPr id="0" name=""/>
        <dsp:cNvSpPr/>
      </dsp:nvSpPr>
      <dsp:spPr>
        <a:xfrm>
          <a:off x="278677" y="1363166"/>
          <a:ext cx="506686" cy="506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26BE6-9616-4EEA-900E-DCAD9A0EF895}">
      <dsp:nvSpPr>
        <dsp:cNvPr id="0" name=""/>
        <dsp:cNvSpPr/>
      </dsp:nvSpPr>
      <dsp:spPr>
        <a:xfrm>
          <a:off x="1064041" y="1155885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RF 14 – Criar grupo, com até 256 pessoas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4041" y="1155885"/>
        <a:ext cx="5836470" cy="921248"/>
      </dsp:txXfrm>
    </dsp:sp>
    <dsp:sp modelId="{24B60F21-6DE9-4F99-A7B0-EFAD97112628}">
      <dsp:nvSpPr>
        <dsp:cNvPr id="0" name=""/>
        <dsp:cNvSpPr/>
      </dsp:nvSpPr>
      <dsp:spPr>
        <a:xfrm>
          <a:off x="0" y="2307446"/>
          <a:ext cx="6900512" cy="92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F7D8E-5605-41F3-A0D5-6E3E97827152}">
      <dsp:nvSpPr>
        <dsp:cNvPr id="0" name=""/>
        <dsp:cNvSpPr/>
      </dsp:nvSpPr>
      <dsp:spPr>
        <a:xfrm>
          <a:off x="278677" y="2514727"/>
          <a:ext cx="506686" cy="506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640A1-98A8-4115-B223-0AAA97D87DC5}">
      <dsp:nvSpPr>
        <dsp:cNvPr id="0" name=""/>
        <dsp:cNvSpPr/>
      </dsp:nvSpPr>
      <dsp:spPr>
        <a:xfrm>
          <a:off x="1064041" y="2307446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RF 15 – Fazer ligação em grupo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4041" y="2307446"/>
        <a:ext cx="5836470" cy="921248"/>
      </dsp:txXfrm>
    </dsp:sp>
    <dsp:sp modelId="{BFD3AEF8-A313-40F3-AD86-695549460A2A}">
      <dsp:nvSpPr>
        <dsp:cNvPr id="0" name=""/>
        <dsp:cNvSpPr/>
      </dsp:nvSpPr>
      <dsp:spPr>
        <a:xfrm>
          <a:off x="0" y="3459006"/>
          <a:ext cx="6900512" cy="92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D0B90-1FCA-45A7-9156-520AAEF296B3}">
      <dsp:nvSpPr>
        <dsp:cNvPr id="0" name=""/>
        <dsp:cNvSpPr/>
      </dsp:nvSpPr>
      <dsp:spPr>
        <a:xfrm>
          <a:off x="278677" y="3666287"/>
          <a:ext cx="506686" cy="506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72BA0-9D7B-4A03-A23A-B8516D5C3566}">
      <dsp:nvSpPr>
        <dsp:cNvPr id="0" name=""/>
        <dsp:cNvSpPr/>
      </dsp:nvSpPr>
      <dsp:spPr>
        <a:xfrm>
          <a:off x="1064041" y="3459006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RF 16 – Desativar notificações do grupo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4041" y="3459006"/>
        <a:ext cx="5836470" cy="921248"/>
      </dsp:txXfrm>
    </dsp:sp>
    <dsp:sp modelId="{CB807393-7159-4A3C-BA26-A42DE6645294}">
      <dsp:nvSpPr>
        <dsp:cNvPr id="0" name=""/>
        <dsp:cNvSpPr/>
      </dsp:nvSpPr>
      <dsp:spPr>
        <a:xfrm>
          <a:off x="0" y="4610567"/>
          <a:ext cx="6900512" cy="92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ECBEC-5176-4674-B611-8FA374D75D66}">
      <dsp:nvSpPr>
        <dsp:cNvPr id="0" name=""/>
        <dsp:cNvSpPr/>
      </dsp:nvSpPr>
      <dsp:spPr>
        <a:xfrm>
          <a:off x="278677" y="4817848"/>
          <a:ext cx="506686" cy="5066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3EB39-4B2A-461C-9A2A-ACDF9E12BF1F}">
      <dsp:nvSpPr>
        <dsp:cNvPr id="0" name=""/>
        <dsp:cNvSpPr/>
      </dsp:nvSpPr>
      <dsp:spPr>
        <a:xfrm>
          <a:off x="1064041" y="4610567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RF 17 – Mensagens criptografadas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4041" y="4610567"/>
        <a:ext cx="5836470" cy="921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6333F-25D0-48F7-B04A-9CB456FD4244}">
      <dsp:nvSpPr>
        <dsp:cNvPr id="0" name=""/>
        <dsp:cNvSpPr/>
      </dsp:nvSpPr>
      <dsp:spPr>
        <a:xfrm>
          <a:off x="0" y="4325"/>
          <a:ext cx="6900512" cy="92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16268-26A4-4057-8FA8-1A504123EE40}">
      <dsp:nvSpPr>
        <dsp:cNvPr id="0" name=""/>
        <dsp:cNvSpPr/>
      </dsp:nvSpPr>
      <dsp:spPr>
        <a:xfrm>
          <a:off x="278677" y="211606"/>
          <a:ext cx="506686" cy="506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F4EBB-6DF0-4020-BC6C-224D4D29731F}">
      <dsp:nvSpPr>
        <dsp:cNvPr id="0" name=""/>
        <dsp:cNvSpPr/>
      </dsp:nvSpPr>
      <dsp:spPr>
        <a:xfrm>
          <a:off x="1064041" y="4325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RNF 01 – Interface agradável e de fácil utilização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4041" y="4325"/>
        <a:ext cx="5836470" cy="921248"/>
      </dsp:txXfrm>
    </dsp:sp>
    <dsp:sp modelId="{EB9F447B-CC07-470E-8D47-8DAC91218A70}">
      <dsp:nvSpPr>
        <dsp:cNvPr id="0" name=""/>
        <dsp:cNvSpPr/>
      </dsp:nvSpPr>
      <dsp:spPr>
        <a:xfrm>
          <a:off x="0" y="1155885"/>
          <a:ext cx="6900512" cy="92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4E390-BB37-4375-B8B7-66E897627692}">
      <dsp:nvSpPr>
        <dsp:cNvPr id="0" name=""/>
        <dsp:cNvSpPr/>
      </dsp:nvSpPr>
      <dsp:spPr>
        <a:xfrm>
          <a:off x="278677" y="1363166"/>
          <a:ext cx="506686" cy="506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26BE6-9616-4EEA-900E-DCAD9A0EF895}">
      <dsp:nvSpPr>
        <dsp:cNvPr id="0" name=""/>
        <dsp:cNvSpPr/>
      </dsp:nvSpPr>
      <dsp:spPr>
        <a:xfrm>
          <a:off x="1064041" y="1155885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RNF 02 – Linguagem de programação </a:t>
          </a:r>
          <a:r>
            <a:rPr lang="pt-BR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Erlang</a:t>
          </a: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4041" y="1155885"/>
        <a:ext cx="5836470" cy="921248"/>
      </dsp:txXfrm>
    </dsp:sp>
    <dsp:sp modelId="{24B60F21-6DE9-4F99-A7B0-EFAD97112628}">
      <dsp:nvSpPr>
        <dsp:cNvPr id="0" name=""/>
        <dsp:cNvSpPr/>
      </dsp:nvSpPr>
      <dsp:spPr>
        <a:xfrm>
          <a:off x="0" y="2307446"/>
          <a:ext cx="6900512" cy="92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F7D8E-5605-41F3-A0D5-6E3E97827152}">
      <dsp:nvSpPr>
        <dsp:cNvPr id="0" name=""/>
        <dsp:cNvSpPr/>
      </dsp:nvSpPr>
      <dsp:spPr>
        <a:xfrm>
          <a:off x="278677" y="2514727"/>
          <a:ext cx="506686" cy="506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640A1-98A8-4115-B223-0AAA97D87DC5}">
      <dsp:nvSpPr>
        <dsp:cNvPr id="0" name=""/>
        <dsp:cNvSpPr/>
      </dsp:nvSpPr>
      <dsp:spPr>
        <a:xfrm>
          <a:off x="1064041" y="2307446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RNF 03 – Banco de dados (</a:t>
          </a:r>
          <a:r>
            <a:rPr lang="pt-BR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MariaDB</a:t>
          </a: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?) 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4041" y="2307446"/>
        <a:ext cx="5836470" cy="921248"/>
      </dsp:txXfrm>
    </dsp:sp>
    <dsp:sp modelId="{BFD3AEF8-A313-40F3-AD86-695549460A2A}">
      <dsp:nvSpPr>
        <dsp:cNvPr id="0" name=""/>
        <dsp:cNvSpPr/>
      </dsp:nvSpPr>
      <dsp:spPr>
        <a:xfrm>
          <a:off x="0" y="3459006"/>
          <a:ext cx="6900512" cy="92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D0B90-1FCA-45A7-9156-520AAEF296B3}">
      <dsp:nvSpPr>
        <dsp:cNvPr id="0" name=""/>
        <dsp:cNvSpPr/>
      </dsp:nvSpPr>
      <dsp:spPr>
        <a:xfrm>
          <a:off x="278677" y="3666287"/>
          <a:ext cx="506686" cy="506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72BA0-9D7B-4A03-A23A-B8516D5C3566}">
      <dsp:nvSpPr>
        <dsp:cNvPr id="0" name=""/>
        <dsp:cNvSpPr/>
      </dsp:nvSpPr>
      <dsp:spPr>
        <a:xfrm>
          <a:off x="1064041" y="3459006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RNF 04 – Licenças (Apache, MIT, BSD 2 BSD 3, SIL Open </a:t>
          </a:r>
          <a:r>
            <a:rPr lang="pt-BR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Font</a:t>
          </a: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...)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4041" y="3459006"/>
        <a:ext cx="5836470" cy="921248"/>
      </dsp:txXfrm>
    </dsp:sp>
    <dsp:sp modelId="{CB807393-7159-4A3C-BA26-A42DE6645294}">
      <dsp:nvSpPr>
        <dsp:cNvPr id="0" name=""/>
        <dsp:cNvSpPr/>
      </dsp:nvSpPr>
      <dsp:spPr>
        <a:xfrm>
          <a:off x="0" y="4610567"/>
          <a:ext cx="6900512" cy="92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ECBEC-5176-4674-B611-8FA374D75D66}">
      <dsp:nvSpPr>
        <dsp:cNvPr id="0" name=""/>
        <dsp:cNvSpPr/>
      </dsp:nvSpPr>
      <dsp:spPr>
        <a:xfrm>
          <a:off x="278677" y="4817848"/>
          <a:ext cx="506686" cy="5066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3EB39-4B2A-461C-9A2A-ACDF9E12BF1F}">
      <dsp:nvSpPr>
        <dsp:cNvPr id="0" name=""/>
        <dsp:cNvSpPr/>
      </dsp:nvSpPr>
      <dsp:spPr>
        <a:xfrm>
          <a:off x="1064041" y="4610567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RNF 05 – Download automático de mídia ao utilizar dados móveis, </a:t>
          </a:r>
          <a:r>
            <a:rPr lang="pt-BR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wi-fi</a:t>
          </a: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ou em roaming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4041" y="4610567"/>
        <a:ext cx="5836470" cy="921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8ED1E-C892-429D-93F0-60B93894F9F1}">
      <dsp:nvSpPr>
        <dsp:cNvPr id="0" name=""/>
        <dsp:cNvSpPr/>
      </dsp:nvSpPr>
      <dsp:spPr>
        <a:xfrm>
          <a:off x="96558" y="1107302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50D18-BFD0-42A0-ADF4-6636109F3AF7}">
      <dsp:nvSpPr>
        <dsp:cNvPr id="0" name=""/>
        <dsp:cNvSpPr/>
      </dsp:nvSpPr>
      <dsp:spPr>
        <a:xfrm>
          <a:off x="234583" y="1245326"/>
          <a:ext cx="381211" cy="381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6FCC1-73DA-4477-8F8C-C72C4CE792D4}">
      <dsp:nvSpPr>
        <dsp:cNvPr id="0" name=""/>
        <dsp:cNvSpPr/>
      </dsp:nvSpPr>
      <dsp:spPr>
        <a:xfrm>
          <a:off x="894661" y="1107302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schemeClr val="tx1"/>
              </a:solidFill>
            </a:rPr>
            <a:t>Mensagens privadas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894661" y="1107302"/>
        <a:ext cx="1549258" cy="657261"/>
      </dsp:txXfrm>
    </dsp:sp>
    <dsp:sp modelId="{D1F1E735-825B-4DB6-9909-C7650CCBC4E7}">
      <dsp:nvSpPr>
        <dsp:cNvPr id="0" name=""/>
        <dsp:cNvSpPr/>
      </dsp:nvSpPr>
      <dsp:spPr>
        <a:xfrm>
          <a:off x="2713866" y="1107302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BA1C7-6EFA-4586-94DB-318CD441766D}">
      <dsp:nvSpPr>
        <dsp:cNvPr id="0" name=""/>
        <dsp:cNvSpPr/>
      </dsp:nvSpPr>
      <dsp:spPr>
        <a:xfrm>
          <a:off x="2851891" y="1245326"/>
          <a:ext cx="381211" cy="381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8F26D-82B6-4D06-AC0C-A626DCD423C3}">
      <dsp:nvSpPr>
        <dsp:cNvPr id="0" name=""/>
        <dsp:cNvSpPr/>
      </dsp:nvSpPr>
      <dsp:spPr>
        <a:xfrm>
          <a:off x="3511969" y="1107302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Conteúdo de chamada</a:t>
          </a:r>
          <a:endParaRPr lang="en-US" sz="2200" b="1" kern="1200" dirty="0"/>
        </a:p>
      </dsp:txBody>
      <dsp:txXfrm>
        <a:off x="3511969" y="1107302"/>
        <a:ext cx="1549258" cy="657261"/>
      </dsp:txXfrm>
    </dsp:sp>
    <dsp:sp modelId="{EDF05096-F761-4770-B51C-15461752D177}">
      <dsp:nvSpPr>
        <dsp:cNvPr id="0" name=""/>
        <dsp:cNvSpPr/>
      </dsp:nvSpPr>
      <dsp:spPr>
        <a:xfrm>
          <a:off x="96558" y="2487396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F5ED3-F399-4934-9F48-310414A06E5C}">
      <dsp:nvSpPr>
        <dsp:cNvPr id="0" name=""/>
        <dsp:cNvSpPr/>
      </dsp:nvSpPr>
      <dsp:spPr>
        <a:xfrm>
          <a:off x="234583" y="2625421"/>
          <a:ext cx="381211" cy="381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CBDBF-731C-4791-8A07-AC14EB2A4F22}">
      <dsp:nvSpPr>
        <dsp:cNvPr id="0" name=""/>
        <dsp:cNvSpPr/>
      </dsp:nvSpPr>
      <dsp:spPr>
        <a:xfrm>
          <a:off x="894661" y="2487396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Local compartilhado</a:t>
          </a:r>
          <a:endParaRPr lang="en-US" sz="2400" b="1" kern="1200" dirty="0"/>
        </a:p>
      </dsp:txBody>
      <dsp:txXfrm>
        <a:off x="894661" y="2487396"/>
        <a:ext cx="1549258" cy="657261"/>
      </dsp:txXfrm>
    </dsp:sp>
    <dsp:sp modelId="{46731D31-07B4-4C92-8486-CFCAC6BFF79D}">
      <dsp:nvSpPr>
        <dsp:cNvPr id="0" name=""/>
        <dsp:cNvSpPr/>
      </dsp:nvSpPr>
      <dsp:spPr>
        <a:xfrm>
          <a:off x="2713866" y="2487396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1AAE1-EDB7-4EE2-BED9-F8A0EA196965}">
      <dsp:nvSpPr>
        <dsp:cNvPr id="0" name=""/>
        <dsp:cNvSpPr/>
      </dsp:nvSpPr>
      <dsp:spPr>
        <a:xfrm>
          <a:off x="2851891" y="2625421"/>
          <a:ext cx="381211" cy="3812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FE67F-082D-4DE1-97A1-A7C52752869E}">
      <dsp:nvSpPr>
        <dsp:cNvPr id="0" name=""/>
        <dsp:cNvSpPr/>
      </dsp:nvSpPr>
      <dsp:spPr>
        <a:xfrm>
          <a:off x="3511969" y="2487396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Informações de grupos</a:t>
          </a:r>
          <a:endParaRPr lang="en-US" sz="2200" b="1" kern="1200" dirty="0"/>
        </a:p>
      </dsp:txBody>
      <dsp:txXfrm>
        <a:off x="3511969" y="2487396"/>
        <a:ext cx="1549258" cy="657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8ED1E-C892-429D-93F0-60B93894F9F1}">
      <dsp:nvSpPr>
        <dsp:cNvPr id="0" name=""/>
        <dsp:cNvSpPr/>
      </dsp:nvSpPr>
      <dsp:spPr>
        <a:xfrm>
          <a:off x="96558" y="683253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50D18-BFD0-42A0-ADF4-6636109F3AF7}">
      <dsp:nvSpPr>
        <dsp:cNvPr id="0" name=""/>
        <dsp:cNvSpPr/>
      </dsp:nvSpPr>
      <dsp:spPr>
        <a:xfrm>
          <a:off x="234583" y="821278"/>
          <a:ext cx="381211" cy="381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6FCC1-73DA-4477-8F8C-C72C4CE792D4}">
      <dsp:nvSpPr>
        <dsp:cNvPr id="0" name=""/>
        <dsp:cNvSpPr/>
      </dsp:nvSpPr>
      <dsp:spPr>
        <a:xfrm>
          <a:off x="894661" y="683253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chemeClr val="tx1"/>
              </a:solidFill>
            </a:rPr>
            <a:t>Compras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894661" y="683253"/>
        <a:ext cx="1549258" cy="657261"/>
      </dsp:txXfrm>
    </dsp:sp>
    <dsp:sp modelId="{D1F1E735-825B-4DB6-9909-C7650CCBC4E7}">
      <dsp:nvSpPr>
        <dsp:cNvPr id="0" name=""/>
        <dsp:cNvSpPr/>
      </dsp:nvSpPr>
      <dsp:spPr>
        <a:xfrm>
          <a:off x="2713866" y="683253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BA1C7-6EFA-4586-94DB-318CD441766D}">
      <dsp:nvSpPr>
        <dsp:cNvPr id="0" name=""/>
        <dsp:cNvSpPr/>
      </dsp:nvSpPr>
      <dsp:spPr>
        <a:xfrm>
          <a:off x="2851891" y="821278"/>
          <a:ext cx="381211" cy="381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8F26D-82B6-4D06-AC0C-A626DCD423C3}">
      <dsp:nvSpPr>
        <dsp:cNvPr id="0" name=""/>
        <dsp:cNvSpPr/>
      </dsp:nvSpPr>
      <dsp:spPr>
        <a:xfrm>
          <a:off x="3511969" y="683253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Informações</a:t>
          </a:r>
          <a:r>
            <a:rPr lang="en-US" sz="2200" b="1" kern="1200" dirty="0"/>
            <a:t> </a:t>
          </a:r>
          <a:r>
            <a:rPr lang="en-US" sz="2200" b="1" kern="1200" dirty="0" err="1"/>
            <a:t>financeiras</a:t>
          </a:r>
          <a:endParaRPr lang="en-US" sz="2200" b="1" kern="1200" dirty="0"/>
        </a:p>
      </dsp:txBody>
      <dsp:txXfrm>
        <a:off x="3511969" y="683253"/>
        <a:ext cx="1549258" cy="657261"/>
      </dsp:txXfrm>
    </dsp:sp>
    <dsp:sp modelId="{EDF05096-F761-4770-B51C-15461752D177}">
      <dsp:nvSpPr>
        <dsp:cNvPr id="0" name=""/>
        <dsp:cNvSpPr/>
      </dsp:nvSpPr>
      <dsp:spPr>
        <a:xfrm>
          <a:off x="96558" y="1889641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F5ED3-F399-4934-9F48-310414A06E5C}">
      <dsp:nvSpPr>
        <dsp:cNvPr id="0" name=""/>
        <dsp:cNvSpPr/>
      </dsp:nvSpPr>
      <dsp:spPr>
        <a:xfrm>
          <a:off x="234583" y="2027666"/>
          <a:ext cx="381211" cy="381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CBDBF-731C-4791-8A07-AC14EB2A4F22}">
      <dsp:nvSpPr>
        <dsp:cNvPr id="0" name=""/>
        <dsp:cNvSpPr/>
      </dsp:nvSpPr>
      <dsp:spPr>
        <a:xfrm>
          <a:off x="894661" y="1889641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Localização</a:t>
          </a:r>
          <a:endParaRPr lang="en-US" sz="2200" b="1" kern="1200" dirty="0"/>
        </a:p>
      </dsp:txBody>
      <dsp:txXfrm>
        <a:off x="894661" y="1889641"/>
        <a:ext cx="1549258" cy="657261"/>
      </dsp:txXfrm>
    </dsp:sp>
    <dsp:sp modelId="{46731D31-07B4-4C92-8486-CFCAC6BFF79D}">
      <dsp:nvSpPr>
        <dsp:cNvPr id="0" name=""/>
        <dsp:cNvSpPr/>
      </dsp:nvSpPr>
      <dsp:spPr>
        <a:xfrm>
          <a:off x="2713866" y="1889641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1AAE1-EDB7-4EE2-BED9-F8A0EA196965}">
      <dsp:nvSpPr>
        <dsp:cNvPr id="0" name=""/>
        <dsp:cNvSpPr/>
      </dsp:nvSpPr>
      <dsp:spPr>
        <a:xfrm>
          <a:off x="2851891" y="2027666"/>
          <a:ext cx="381211" cy="3812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FE67F-082D-4DE1-97A1-A7C52752869E}">
      <dsp:nvSpPr>
        <dsp:cNvPr id="0" name=""/>
        <dsp:cNvSpPr/>
      </dsp:nvSpPr>
      <dsp:spPr>
        <a:xfrm>
          <a:off x="3511969" y="1889641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Informações de contato</a:t>
          </a:r>
          <a:endParaRPr lang="en-US" sz="2200" b="1" kern="1200" dirty="0"/>
        </a:p>
      </dsp:txBody>
      <dsp:txXfrm>
        <a:off x="3511969" y="1889641"/>
        <a:ext cx="1549258" cy="6572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8ED1E-C892-429D-93F0-60B93894F9F1}">
      <dsp:nvSpPr>
        <dsp:cNvPr id="0" name=""/>
        <dsp:cNvSpPr/>
      </dsp:nvSpPr>
      <dsp:spPr>
        <a:xfrm>
          <a:off x="96558" y="163125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50D18-BFD0-42A0-ADF4-6636109F3AF7}">
      <dsp:nvSpPr>
        <dsp:cNvPr id="0" name=""/>
        <dsp:cNvSpPr/>
      </dsp:nvSpPr>
      <dsp:spPr>
        <a:xfrm>
          <a:off x="234583" y="301150"/>
          <a:ext cx="381211" cy="381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6FCC1-73DA-4477-8F8C-C72C4CE792D4}">
      <dsp:nvSpPr>
        <dsp:cNvPr id="0" name=""/>
        <dsp:cNvSpPr/>
      </dsp:nvSpPr>
      <dsp:spPr>
        <a:xfrm>
          <a:off x="894661" y="163125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chemeClr val="tx1"/>
              </a:solidFill>
            </a:rPr>
            <a:t>Conteúdo</a:t>
          </a:r>
          <a:r>
            <a:rPr lang="en-US" sz="2400" b="1" kern="1200" dirty="0">
              <a:solidFill>
                <a:schemeClr val="tx1"/>
              </a:solidFill>
            </a:rPr>
            <a:t> do </a:t>
          </a:r>
          <a:r>
            <a:rPr lang="en-US" sz="2400" b="1" kern="1200" dirty="0" err="1">
              <a:solidFill>
                <a:schemeClr val="tx1"/>
              </a:solidFill>
            </a:rPr>
            <a:t>usuário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894661" y="163125"/>
        <a:ext cx="1549258" cy="657261"/>
      </dsp:txXfrm>
    </dsp:sp>
    <dsp:sp modelId="{D1F1E735-825B-4DB6-9909-C7650CCBC4E7}">
      <dsp:nvSpPr>
        <dsp:cNvPr id="0" name=""/>
        <dsp:cNvSpPr/>
      </dsp:nvSpPr>
      <dsp:spPr>
        <a:xfrm>
          <a:off x="2713866" y="163125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BA1C7-6EFA-4586-94DB-318CD441766D}">
      <dsp:nvSpPr>
        <dsp:cNvPr id="0" name=""/>
        <dsp:cNvSpPr/>
      </dsp:nvSpPr>
      <dsp:spPr>
        <a:xfrm>
          <a:off x="2851891" y="301150"/>
          <a:ext cx="381211" cy="381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8F26D-82B6-4D06-AC0C-A626DCD423C3}">
      <dsp:nvSpPr>
        <dsp:cNvPr id="0" name=""/>
        <dsp:cNvSpPr/>
      </dsp:nvSpPr>
      <dsp:spPr>
        <a:xfrm>
          <a:off x="3511969" y="163125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Identificadores</a:t>
          </a:r>
          <a:endParaRPr lang="en-US" sz="2400" b="1" kern="1200" dirty="0"/>
        </a:p>
      </dsp:txBody>
      <dsp:txXfrm>
        <a:off x="3511969" y="163125"/>
        <a:ext cx="1549258" cy="657261"/>
      </dsp:txXfrm>
    </dsp:sp>
    <dsp:sp modelId="{EDF05096-F761-4770-B51C-15461752D177}">
      <dsp:nvSpPr>
        <dsp:cNvPr id="0" name=""/>
        <dsp:cNvSpPr/>
      </dsp:nvSpPr>
      <dsp:spPr>
        <a:xfrm>
          <a:off x="96558" y="1156449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F5ED3-F399-4934-9F48-310414A06E5C}">
      <dsp:nvSpPr>
        <dsp:cNvPr id="0" name=""/>
        <dsp:cNvSpPr/>
      </dsp:nvSpPr>
      <dsp:spPr>
        <a:xfrm>
          <a:off x="234583" y="1294473"/>
          <a:ext cx="381211" cy="381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CBDBF-731C-4791-8A07-AC14EB2A4F22}">
      <dsp:nvSpPr>
        <dsp:cNvPr id="0" name=""/>
        <dsp:cNvSpPr/>
      </dsp:nvSpPr>
      <dsp:spPr>
        <a:xfrm>
          <a:off x="894661" y="1156449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Dados de </a:t>
          </a:r>
          <a:r>
            <a:rPr lang="en-US" sz="2400" b="1" kern="1200" dirty="0" err="1"/>
            <a:t>uso</a:t>
          </a:r>
          <a:endParaRPr lang="en-US" sz="2400" b="1" kern="1200" dirty="0"/>
        </a:p>
      </dsp:txBody>
      <dsp:txXfrm>
        <a:off x="894661" y="1156449"/>
        <a:ext cx="1549258" cy="657261"/>
      </dsp:txXfrm>
    </dsp:sp>
    <dsp:sp modelId="{46731D31-07B4-4C92-8486-CFCAC6BFF79D}">
      <dsp:nvSpPr>
        <dsp:cNvPr id="0" name=""/>
        <dsp:cNvSpPr/>
      </dsp:nvSpPr>
      <dsp:spPr>
        <a:xfrm>
          <a:off x="2713866" y="1156449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1AAE1-EDB7-4EE2-BED9-F8A0EA196965}">
      <dsp:nvSpPr>
        <dsp:cNvPr id="0" name=""/>
        <dsp:cNvSpPr/>
      </dsp:nvSpPr>
      <dsp:spPr>
        <a:xfrm>
          <a:off x="2851891" y="1294473"/>
          <a:ext cx="381211" cy="3812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FE67F-082D-4DE1-97A1-A7C52752869E}">
      <dsp:nvSpPr>
        <dsp:cNvPr id="0" name=""/>
        <dsp:cNvSpPr/>
      </dsp:nvSpPr>
      <dsp:spPr>
        <a:xfrm>
          <a:off x="3511969" y="1156449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Diagnósticos</a:t>
          </a:r>
          <a:endParaRPr lang="en-US" sz="2400" b="1" kern="1200" dirty="0"/>
        </a:p>
      </dsp:txBody>
      <dsp:txXfrm>
        <a:off x="3511969" y="1156449"/>
        <a:ext cx="1549258" cy="657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8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59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8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0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7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1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8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7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33.png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" Type="http://schemas.openxmlformats.org/officeDocument/2006/relationships/diagramData" Target="../diagrams/data3.xml"/><Relationship Id="rId16" Type="http://schemas.openxmlformats.org/officeDocument/2006/relationships/diagramQuickStyle" Target="../diagrams/quickStyle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openxmlformats.org/officeDocument/2006/relationships/diagramQuickStyle" Target="../diagrams/quickStyle4.xml"/><Relationship Id="rId5" Type="http://schemas.openxmlformats.org/officeDocument/2006/relationships/diagramColors" Target="../diagrams/colors3.xml"/><Relationship Id="rId15" Type="http://schemas.openxmlformats.org/officeDocument/2006/relationships/diagramLayout" Target="../diagrams/layout5.xml"/><Relationship Id="rId10" Type="http://schemas.openxmlformats.org/officeDocument/2006/relationships/diagramLayout" Target="../diagrams/layout4.xml"/><Relationship Id="rId4" Type="http://schemas.openxmlformats.org/officeDocument/2006/relationships/diagramQuickStyle" Target="../diagrams/quickStyle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DB3C13-0548-4560-ABCA-C1B6E913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844" y="0"/>
            <a:ext cx="4419839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dirty="0">
                <a:latin typeface="Dreaming Outloud Script Pro" panose="020B0604020202020204" pitchFamily="66" charset="0"/>
                <a:cs typeface="Dreaming Outloud Script Pro" panose="020B0604020202020204" pitchFamily="66" charset="0"/>
              </a:rPr>
              <a:t>Engenharia Reversa do </a:t>
            </a:r>
            <a:r>
              <a:rPr lang="pt-BR" sz="6000" dirty="0" err="1">
                <a:latin typeface="Dreaming Outloud Script Pro" panose="020B0604020202020204" pitchFamily="66" charset="0"/>
                <a:cs typeface="Dreaming Outloud Script Pro" panose="020B0604020202020204" pitchFamily="66" charset="0"/>
              </a:rPr>
              <a:t>Whatsapp</a:t>
            </a:r>
            <a:endParaRPr lang="pt-BR" sz="6000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088276-BCDE-4D80-AFDB-A93E024BC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844" y="4920402"/>
            <a:ext cx="3734014" cy="157276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pt-BR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Beatriz Souza Sartori</a:t>
            </a:r>
          </a:p>
          <a:p>
            <a:pPr algn="ctr"/>
            <a:r>
              <a:rPr lang="pt-B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Módulo: Engenharia de Requisitos e Modelagem de Software</a:t>
            </a: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7BAE44"/>
          </a:solidFill>
          <a:ln w="38100" cap="rnd">
            <a:solidFill>
              <a:srgbClr val="7BAE4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uitos comprimidos 3d whatsapp verdes brilhantes em um fundo verde escuro |  Foto Premium">
            <a:extLst>
              <a:ext uri="{FF2B5EF4-FFF2-40B4-BE49-F238E27FC236}">
                <a16:creationId xmlns:a16="http://schemas.microsoft.com/office/drawing/2014/main" id="{3C4FED99-39B1-40AC-B55F-54FBB5DE7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8" r="156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9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7BAE44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4A3CFA-13D5-4BE8-8416-4D0E61CA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45" y="882315"/>
            <a:ext cx="3918394" cy="2414488"/>
          </a:xfrm>
        </p:spPr>
        <p:txBody>
          <a:bodyPr anchor="t">
            <a:noAutofit/>
          </a:bodyPr>
          <a:lstStyle/>
          <a:p>
            <a:r>
              <a:rPr lang="pt-BR" sz="5400">
                <a:solidFill>
                  <a:schemeClr val="bg1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Requisitos Funcionais</a:t>
            </a:r>
            <a:endParaRPr lang="pt-BR" sz="5400" dirty="0">
              <a:solidFill>
                <a:schemeClr val="bg1"/>
              </a:solidFill>
              <a:latin typeface="Dreaming Outloud Script Pro" panose="030505020403040507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6F568-8E1E-4A9E-BB27-7DDB5334B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01 – Videochamada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02 – Ligação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03 – Envio de documentos até 100 MB e em diferentes formatos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04 – Envio de fotos (galeria)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05 – Envio de áudios gravados no momento ou exportados da biblioteca do celular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06 – Pagamento (integrado com banco, a partir de cadastro)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07 – Localização (integrada com Google Maps) 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Como enviar fotos e vídeos no WhatsApp - CCM">
            <a:extLst>
              <a:ext uri="{FF2B5EF4-FFF2-40B4-BE49-F238E27FC236}">
                <a16:creationId xmlns:a16="http://schemas.microsoft.com/office/drawing/2014/main" id="{1ACC315A-4469-4064-9B5F-30FF40D1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" y="3166330"/>
            <a:ext cx="4216485" cy="30720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14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7BAE44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4A3CFA-13D5-4BE8-8416-4D0E61CA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45" y="882315"/>
            <a:ext cx="3918394" cy="2414488"/>
          </a:xfrm>
        </p:spPr>
        <p:txBody>
          <a:bodyPr anchor="t">
            <a:noAutofit/>
          </a:bodyPr>
          <a:lstStyle/>
          <a:p>
            <a:r>
              <a:rPr lang="pt-BR" sz="5400">
                <a:solidFill>
                  <a:schemeClr val="bg1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Requisitos Funcionais</a:t>
            </a:r>
            <a:endParaRPr lang="pt-BR" sz="5400" dirty="0">
              <a:solidFill>
                <a:schemeClr val="bg1"/>
              </a:solidFill>
              <a:latin typeface="Dreaming Outloud Script Pro" panose="030505020403040507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6F568-8E1E-4A9E-BB27-7DDB5334B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2700">
                <a:latin typeface="Times New Roman" panose="02020603050405020304" pitchFamily="18" charset="0"/>
                <a:cs typeface="Times New Roman" panose="02020603050405020304" pitchFamily="18" charset="0"/>
              </a:rPr>
              <a:t>RF 08 – Mensagem em </a:t>
            </a:r>
            <a:r>
              <a:rPr lang="pt-BR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negrito</a:t>
            </a:r>
            <a:r>
              <a:rPr lang="pt-BR" sz="27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700" i="1">
                <a:latin typeface="Times New Roman" panose="02020603050405020304" pitchFamily="18" charset="0"/>
                <a:cs typeface="Times New Roman" panose="02020603050405020304" pitchFamily="18" charset="0"/>
              </a:rPr>
              <a:t>itálico</a:t>
            </a:r>
            <a:r>
              <a:rPr lang="pt-BR" sz="27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700" strike="sngStrike">
                <a:latin typeface="Times New Roman" panose="02020603050405020304" pitchFamily="18" charset="0"/>
                <a:cs typeface="Times New Roman" panose="02020603050405020304" pitchFamily="18" charset="0"/>
              </a:rPr>
              <a:t>tachado</a:t>
            </a:r>
            <a:r>
              <a:rPr lang="pt-BR" sz="2700">
                <a:latin typeface="Times New Roman" panose="02020603050405020304" pitchFamily="18" charset="0"/>
                <a:cs typeface="Times New Roman" panose="02020603050405020304" pitchFamily="18" charset="0"/>
              </a:rPr>
              <a:t>, monoespaçado</a:t>
            </a:r>
          </a:p>
          <a:p>
            <a:pPr algn="just"/>
            <a:r>
              <a:rPr lang="pt-BR" sz="2700">
                <a:latin typeface="Times New Roman" panose="02020603050405020304" pitchFamily="18" charset="0"/>
                <a:cs typeface="Times New Roman" panose="02020603050405020304" pitchFamily="18" charset="0"/>
              </a:rPr>
              <a:t>RF 09 – Emojis e stickers</a:t>
            </a:r>
          </a:p>
          <a:p>
            <a:pPr algn="just"/>
            <a:r>
              <a:rPr lang="pt-BR" sz="2700">
                <a:latin typeface="Times New Roman" panose="02020603050405020304" pitchFamily="18" charset="0"/>
                <a:cs typeface="Times New Roman" panose="02020603050405020304" pitchFamily="18" charset="0"/>
              </a:rPr>
              <a:t>RF 10 – Limite de caracteres por mensagem: 65.536</a:t>
            </a:r>
          </a:p>
          <a:p>
            <a:pPr algn="just"/>
            <a:r>
              <a:rPr lang="pt-BR" sz="2700">
                <a:latin typeface="Times New Roman" panose="02020603050405020304" pitchFamily="18" charset="0"/>
                <a:cs typeface="Times New Roman" panose="02020603050405020304" pitchFamily="18" charset="0"/>
              </a:rPr>
              <a:t>RF 11 – Privacidade: Visto por último, foto do perfil, recado, status (todos, meus contatos, ninguém)</a:t>
            </a:r>
          </a:p>
          <a:p>
            <a:pPr algn="just"/>
            <a:r>
              <a:rPr lang="pt-BR" sz="2700">
                <a:latin typeface="Times New Roman" panose="02020603050405020304" pitchFamily="18" charset="0"/>
                <a:cs typeface="Times New Roman" panose="02020603050405020304" pitchFamily="18" charset="0"/>
              </a:rPr>
              <a:t>RF 12 – Confirmações de leitura (possível desativar, menos em conversas em grupo)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WhatsApp: saiba como escrever textos em negrito, itálico e riscado -  Celular e Tecnologia - Extra Online">
            <a:extLst>
              <a:ext uri="{FF2B5EF4-FFF2-40B4-BE49-F238E27FC236}">
                <a16:creationId xmlns:a16="http://schemas.microsoft.com/office/drawing/2014/main" id="{E26FBA88-F1D2-47A9-A2A5-45D1E63E3D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53" b="7822"/>
          <a:stretch/>
        </p:blipFill>
        <p:spPr bwMode="auto">
          <a:xfrm>
            <a:off x="1071387" y="3163030"/>
            <a:ext cx="2918109" cy="2773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8110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BA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4A3CFA-13D5-4BE8-8416-4D0E61CA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pt-BR" sz="4100">
                <a:solidFill>
                  <a:schemeClr val="bg1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Requisitos Funcionais</a:t>
            </a:r>
          </a:p>
        </p:txBody>
      </p: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CD6A6C28-8608-C88A-F0AC-DDA0B2FB1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28796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73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BA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4A3CFA-13D5-4BE8-8416-4D0E61CA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pt-BR" sz="4100" dirty="0">
                <a:solidFill>
                  <a:schemeClr val="bg1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Requisitos Não Funcionais</a:t>
            </a:r>
          </a:p>
        </p:txBody>
      </p: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CD6A6C28-8608-C88A-F0AC-DDA0B2FB1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88774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41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7BAE44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4A3CFA-13D5-4BE8-8416-4D0E61CA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99674"/>
            <a:ext cx="10515600" cy="1348065"/>
          </a:xfrm>
        </p:spPr>
        <p:txBody>
          <a:bodyPr>
            <a:normAutofit/>
          </a:bodyPr>
          <a:lstStyle/>
          <a:p>
            <a:pPr algn="ctr"/>
            <a:r>
              <a:rPr lang="pt-BR" sz="6800" dirty="0">
                <a:solidFill>
                  <a:schemeClr val="bg1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Modelagem de Dados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0C952FC-B5D7-4930-841F-5F5D91534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779402"/>
              </p:ext>
            </p:extLst>
          </p:nvPr>
        </p:nvGraphicFramePr>
        <p:xfrm>
          <a:off x="1286488" y="3027227"/>
          <a:ext cx="39184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212">
                  <a:extLst>
                    <a:ext uri="{9D8B030D-6E8A-4147-A177-3AD203B41FA5}">
                      <a16:colId xmlns:a16="http://schemas.microsoft.com/office/drawing/2014/main" val="2277233102"/>
                    </a:ext>
                  </a:extLst>
                </a:gridCol>
                <a:gridCol w="1959212">
                  <a:extLst>
                    <a:ext uri="{9D8B030D-6E8A-4147-A177-3AD203B41FA5}">
                      <a16:colId xmlns:a16="http://schemas.microsoft.com/office/drawing/2014/main" val="11452998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Tabela 1. Estrutura da tabela </a:t>
                      </a:r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Usuario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shade val="30000"/>
                            <a:satMod val="115000"/>
                          </a:srgbClr>
                        </a:gs>
                        <a:gs pos="50000">
                          <a:srgbClr val="00B050">
                            <a:shade val="67500"/>
                            <a:satMod val="115000"/>
                          </a:srgbClr>
                        </a:gs>
                        <a:gs pos="100000">
                          <a:srgbClr val="00B05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5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7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idUsuario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3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nickname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372739"/>
                  </a:ext>
                </a:extLst>
              </a:tr>
            </a:tbl>
          </a:graphicData>
        </a:graphic>
      </p:graphicFrame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CF7243F6-58B3-4F65-8F14-0707B1EE5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58679"/>
              </p:ext>
            </p:extLst>
          </p:nvPr>
        </p:nvGraphicFramePr>
        <p:xfrm>
          <a:off x="6585986" y="3027227"/>
          <a:ext cx="43195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763">
                  <a:extLst>
                    <a:ext uri="{9D8B030D-6E8A-4147-A177-3AD203B41FA5}">
                      <a16:colId xmlns:a16="http://schemas.microsoft.com/office/drawing/2014/main" val="2277233102"/>
                    </a:ext>
                  </a:extLst>
                </a:gridCol>
                <a:gridCol w="2159763">
                  <a:extLst>
                    <a:ext uri="{9D8B030D-6E8A-4147-A177-3AD203B41FA5}">
                      <a16:colId xmlns:a16="http://schemas.microsoft.com/office/drawing/2014/main" val="11452998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Tabela 2. Estrutura da tabela Mensagem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shade val="30000"/>
                            <a:satMod val="115000"/>
                          </a:srgbClr>
                        </a:gs>
                        <a:gs pos="50000">
                          <a:srgbClr val="00B050">
                            <a:shade val="67500"/>
                            <a:satMod val="115000"/>
                          </a:srgbClr>
                        </a:gs>
                        <a:gs pos="100000">
                          <a:srgbClr val="00B05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5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7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idMensagem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3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from_user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07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to_user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8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5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texto_mensagem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37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data_mensagem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1551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E94453A-1EB0-4C97-BB36-8DD116855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0" t="8823" r="17558" b="8481"/>
          <a:stretch/>
        </p:blipFill>
        <p:spPr bwMode="auto">
          <a:xfrm>
            <a:off x="2443698" y="4912508"/>
            <a:ext cx="1604003" cy="194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80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F1C9F15-5006-48E2-9539-5CAF7F4F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695353"/>
            <a:ext cx="5001455" cy="823912"/>
          </a:xfrm>
        </p:spPr>
        <p:txBody>
          <a:bodyPr/>
          <a:lstStyle/>
          <a:p>
            <a:pPr algn="ctr"/>
            <a:r>
              <a:rPr lang="pt-BR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Dados não coletados</a:t>
            </a:r>
          </a:p>
        </p:txBody>
      </p:sp>
      <p:graphicFrame>
        <p:nvGraphicFramePr>
          <p:cNvPr id="21" name="Espaço Reservado para Conteúdo 9">
            <a:extLst>
              <a:ext uri="{FF2B5EF4-FFF2-40B4-BE49-F238E27FC236}">
                <a16:creationId xmlns:a16="http://schemas.microsoft.com/office/drawing/2014/main" id="{1D1EF790-806C-EE4C-81F7-15C1BF55B5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9746128"/>
              </p:ext>
            </p:extLst>
          </p:nvPr>
        </p:nvGraphicFramePr>
        <p:xfrm>
          <a:off x="839788" y="1938528"/>
          <a:ext cx="5157787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Espaço Reservado para Conteúdo 14" descr="Banco de dados com preenchimento sólido">
            <a:extLst>
              <a:ext uri="{FF2B5EF4-FFF2-40B4-BE49-F238E27FC236}">
                <a16:creationId xmlns:a16="http://schemas.microsoft.com/office/drawing/2014/main" id="{A758A199-85D3-4308-9D20-A7542311D1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4043" y="695353"/>
            <a:ext cx="823913" cy="823913"/>
          </a:xfrm>
        </p:spPr>
      </p:pic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52206D13-BDD4-481E-BA46-BB43523035E3}"/>
              </a:ext>
            </a:extLst>
          </p:cNvPr>
          <p:cNvSpPr txBox="1">
            <a:spLocks/>
          </p:cNvSpPr>
          <p:nvPr/>
        </p:nvSpPr>
        <p:spPr>
          <a:xfrm>
            <a:off x="6350760" y="695353"/>
            <a:ext cx="490302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Dados coletados</a:t>
            </a:r>
          </a:p>
        </p:txBody>
      </p:sp>
      <p:graphicFrame>
        <p:nvGraphicFramePr>
          <p:cNvPr id="26" name="Espaço Reservado para Conteúdo 9">
            <a:extLst>
              <a:ext uri="{FF2B5EF4-FFF2-40B4-BE49-F238E27FC236}">
                <a16:creationId xmlns:a16="http://schemas.microsoft.com/office/drawing/2014/main" id="{E1A3A19C-819B-45EC-A97A-764ACDB23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217289"/>
              </p:ext>
            </p:extLst>
          </p:nvPr>
        </p:nvGraphicFramePr>
        <p:xfrm>
          <a:off x="6245706" y="1701078"/>
          <a:ext cx="5157787" cy="3230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id="{E9EEC5F9-8C55-4648-8808-EAC5C56FB309}"/>
              </a:ext>
            </a:extLst>
          </p:cNvPr>
          <p:cNvSpPr/>
          <p:nvPr/>
        </p:nvSpPr>
        <p:spPr>
          <a:xfrm>
            <a:off x="741361" y="2129051"/>
            <a:ext cx="5256213" cy="448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91EDB30-EFCB-402E-AB25-6E62D67EC69A}"/>
              </a:ext>
            </a:extLst>
          </p:cNvPr>
          <p:cNvSpPr/>
          <p:nvPr/>
        </p:nvSpPr>
        <p:spPr>
          <a:xfrm>
            <a:off x="6194426" y="2117678"/>
            <a:ext cx="5256213" cy="448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9" name="Espaço Reservado para Conteúdo 9">
            <a:extLst>
              <a:ext uri="{FF2B5EF4-FFF2-40B4-BE49-F238E27FC236}">
                <a16:creationId xmlns:a16="http://schemas.microsoft.com/office/drawing/2014/main" id="{9B70E63C-AF1C-4428-8A9A-7D527C9ED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250084"/>
              </p:ext>
            </p:extLst>
          </p:nvPr>
        </p:nvGraphicFramePr>
        <p:xfrm>
          <a:off x="6245706" y="4517410"/>
          <a:ext cx="5157787" cy="197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9239844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30321C"/>
      </a:dk2>
      <a:lt2>
        <a:srgbClr val="F2F0F3"/>
      </a:lt2>
      <a:accent1>
        <a:srgbClr val="7BAE44"/>
      </a:accent1>
      <a:accent2>
        <a:srgbClr val="A0A737"/>
      </a:accent2>
      <a:accent3>
        <a:srgbClr val="C39A4D"/>
      </a:accent3>
      <a:accent4>
        <a:srgbClr val="B1573B"/>
      </a:accent4>
      <a:accent5>
        <a:srgbClr val="C34D62"/>
      </a:accent5>
      <a:accent6>
        <a:srgbClr val="B13B82"/>
      </a:accent6>
      <a:hlink>
        <a:srgbClr val="C65557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340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Dreaming Outloud Script Pro</vt:lpstr>
      <vt:lpstr>Modern Love</vt:lpstr>
      <vt:lpstr>The Hand</vt:lpstr>
      <vt:lpstr>Times New Roman</vt:lpstr>
      <vt:lpstr>SketchyVTI</vt:lpstr>
      <vt:lpstr>Engenharia Reversa do Whatsapp</vt:lpstr>
      <vt:lpstr>Requisitos Funcionais</vt:lpstr>
      <vt:lpstr>Requisitos Funcionais</vt:lpstr>
      <vt:lpstr>Requisitos Funcionais</vt:lpstr>
      <vt:lpstr>Requisitos Não Funcionais</vt:lpstr>
      <vt:lpstr>Modelagem de Dados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Reversa do Whatsapp</dc:title>
  <dc:creator>Beatriz Sartori</dc:creator>
  <cp:lastModifiedBy>Jose Paulo sartori</cp:lastModifiedBy>
  <cp:revision>3</cp:revision>
  <dcterms:created xsi:type="dcterms:W3CDTF">2022-03-13T00:50:07Z</dcterms:created>
  <dcterms:modified xsi:type="dcterms:W3CDTF">2022-03-15T19:13:21Z</dcterms:modified>
</cp:coreProperties>
</file>